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02" r:id="rId5"/>
  </p:sldMasterIdLst>
  <p:notesMasterIdLst>
    <p:notesMasterId r:id="rId47"/>
  </p:notesMasterIdLst>
  <p:handoutMasterIdLst>
    <p:handoutMasterId r:id="rId48"/>
  </p:handoutMasterIdLst>
  <p:sldIdLst>
    <p:sldId id="1368" r:id="rId6"/>
    <p:sldId id="1367" r:id="rId7"/>
    <p:sldId id="1424" r:id="rId8"/>
    <p:sldId id="1320" r:id="rId9"/>
    <p:sldId id="1386" r:id="rId10"/>
    <p:sldId id="1387" r:id="rId11"/>
    <p:sldId id="1380" r:id="rId12"/>
    <p:sldId id="1390" r:id="rId13"/>
    <p:sldId id="1381" r:id="rId14"/>
    <p:sldId id="1392" r:id="rId15"/>
    <p:sldId id="1388" r:id="rId16"/>
    <p:sldId id="1389" r:id="rId17"/>
    <p:sldId id="1391" r:id="rId18"/>
    <p:sldId id="1396" r:id="rId19"/>
    <p:sldId id="1397" r:id="rId20"/>
    <p:sldId id="1398" r:id="rId21"/>
    <p:sldId id="1418" r:id="rId22"/>
    <p:sldId id="1399" r:id="rId23"/>
    <p:sldId id="1400" r:id="rId24"/>
    <p:sldId id="1401" r:id="rId25"/>
    <p:sldId id="1419" r:id="rId26"/>
    <p:sldId id="1402" r:id="rId27"/>
    <p:sldId id="1403" r:id="rId28"/>
    <p:sldId id="1404" r:id="rId29"/>
    <p:sldId id="1405" r:id="rId30"/>
    <p:sldId id="1393" r:id="rId31"/>
    <p:sldId id="1406" r:id="rId32"/>
    <p:sldId id="1407" r:id="rId33"/>
    <p:sldId id="1394" r:id="rId34"/>
    <p:sldId id="1409" r:id="rId35"/>
    <p:sldId id="1395" r:id="rId36"/>
    <p:sldId id="1411" r:id="rId37"/>
    <p:sldId id="1412" r:id="rId38"/>
    <p:sldId id="1413" r:id="rId39"/>
    <p:sldId id="1420" r:id="rId40"/>
    <p:sldId id="1421" r:id="rId41"/>
    <p:sldId id="1416" r:id="rId42"/>
    <p:sldId id="1415" r:id="rId43"/>
    <p:sldId id="1422" r:id="rId44"/>
    <p:sldId id="1423" r:id="rId45"/>
    <p:sldId id="1414" r:id="rId4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chDays 2016 Template Light" id="{A073DAE3-B461-442F-A3D3-6642BD875E45}">
          <p14:sldIdLst>
            <p14:sldId id="1368"/>
            <p14:sldId id="1367"/>
            <p14:sldId id="1424"/>
            <p14:sldId id="1320"/>
            <p14:sldId id="1386"/>
            <p14:sldId id="1387"/>
            <p14:sldId id="1380"/>
            <p14:sldId id="1390"/>
            <p14:sldId id="1381"/>
            <p14:sldId id="1392"/>
            <p14:sldId id="1388"/>
            <p14:sldId id="1389"/>
            <p14:sldId id="1391"/>
            <p14:sldId id="1396"/>
            <p14:sldId id="1397"/>
            <p14:sldId id="1398"/>
            <p14:sldId id="1418"/>
            <p14:sldId id="1399"/>
            <p14:sldId id="1400"/>
            <p14:sldId id="1401"/>
            <p14:sldId id="1419"/>
            <p14:sldId id="1402"/>
            <p14:sldId id="1403"/>
            <p14:sldId id="1404"/>
            <p14:sldId id="1405"/>
            <p14:sldId id="1393"/>
            <p14:sldId id="1406"/>
            <p14:sldId id="1407"/>
            <p14:sldId id="1394"/>
            <p14:sldId id="1409"/>
            <p14:sldId id="1395"/>
            <p14:sldId id="1411"/>
            <p14:sldId id="1412"/>
            <p14:sldId id="1413"/>
            <p14:sldId id="1420"/>
            <p14:sldId id="1421"/>
            <p14:sldId id="1416"/>
            <p14:sldId id="1415"/>
            <p14:sldId id="1422"/>
            <p14:sldId id="1423"/>
            <p14:sldId id="1414"/>
          </p14:sldIdLst>
        </p14:section>
      </p14:sectionLst>
    </p:ext>
    <p:ext uri="{EFAFB233-063F-42B5-8137-9DF3F51BA10A}">
      <p15:sldGuideLst xmlns="" xmlns:p15="http://schemas.microsoft.com/office/powerpoint/2012/main"/>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009E"/>
    <a:srgbClr val="002050"/>
    <a:srgbClr val="FFFFFF"/>
    <a:srgbClr val="011E4F"/>
    <a:srgbClr val="000000"/>
    <a:srgbClr val="B4A0FF"/>
    <a:srgbClr val="00BCF2"/>
    <a:srgbClr val="D83B01"/>
    <a:srgbClr val="FF8C00"/>
    <a:srgbClr val="004B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89" autoAdjust="0"/>
    <p:restoredTop sz="90073" autoAdjust="0"/>
  </p:normalViewPr>
  <p:slideViewPr>
    <p:cSldViewPr>
      <p:cViewPr>
        <p:scale>
          <a:sx n="100" d="100"/>
          <a:sy n="100" d="100"/>
        </p:scale>
        <p:origin x="-920" y="-264"/>
      </p:cViewPr>
      <p:guideLst>
        <p:guide orient="horz" pos="2203"/>
        <p:guide pos="3917"/>
      </p:guideLst>
    </p:cSldViewPr>
  </p:slideViewPr>
  <p:outlineViewPr>
    <p:cViewPr>
      <p:scale>
        <a:sx n="33" d="100"/>
        <a:sy n="33" d="100"/>
      </p:scale>
      <p:origin x="0" y="-6222"/>
    </p:cViewPr>
  </p:outlineViewPr>
  <p:notesTextViewPr>
    <p:cViewPr>
      <p:scale>
        <a:sx n="100" d="100"/>
        <a:sy n="100" d="100"/>
      </p:scale>
      <p:origin x="0" y="0"/>
    </p:cViewPr>
  </p:notesTextViewPr>
  <p:sorterViewPr>
    <p:cViewPr>
      <p:scale>
        <a:sx n="75" d="100"/>
        <a:sy n="75" d="100"/>
      </p:scale>
      <p:origin x="0" y="-1122"/>
    </p:cViewPr>
  </p:sorterViewPr>
  <p:notesViewPr>
    <p:cSldViewPr showGuides="1">
      <p:cViewPr>
        <p:scale>
          <a:sx n="100" d="100"/>
          <a:sy n="100" d="100"/>
        </p:scale>
        <p:origin x="244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50" Type="http://schemas.openxmlformats.org/officeDocument/2006/relationships/commentAuthors" Target="commentAuthors.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interSettings" Target="printerSettings/printerSettings1.bin"/><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1" y="-11574"/>
            <a:ext cx="3520439"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Worldwide Partner Conference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04/10/16 11:17</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‹nr.›</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1" y="0"/>
            <a:ext cx="3520439"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Worldwide Partner Conference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04/10/16 11:17</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‹nr.›</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Bedankt</a:t>
            </a:r>
            <a:r>
              <a:rPr lang="nl-NL" baseline="0" dirty="0" smtClean="0"/>
              <a:t> voor de aanwezigheid.</a:t>
            </a:r>
            <a:endParaRPr lang="nl-NL" dirty="0" smtClean="0"/>
          </a:p>
          <a:p>
            <a:r>
              <a:rPr lang="nl-NL" dirty="0" smtClean="0"/>
              <a:t>Wie ik ben (baan @ MCC</a:t>
            </a:r>
            <a:r>
              <a:rPr lang="nl-NL" baseline="0" dirty="0" smtClean="0"/>
              <a:t> @ BD</a:t>
            </a:r>
            <a:r>
              <a:rPr lang="nl-NL" dirty="0" smtClean="0"/>
              <a:t>, hobby, )</a:t>
            </a:r>
          </a:p>
          <a:p>
            <a:r>
              <a:rPr lang="nl-NL" dirty="0" smtClean="0"/>
              <a:t>Deze</a:t>
            </a:r>
            <a:r>
              <a:rPr lang="nl-NL" baseline="0" dirty="0" smtClean="0"/>
              <a:t> presentatie gaat over de </a:t>
            </a:r>
            <a:r>
              <a:rPr lang="nl-NL" baseline="0" dirty="0" err="1" smtClean="0"/>
              <a:t>concepted</a:t>
            </a:r>
            <a:r>
              <a:rPr lang="nl-NL" baseline="0" dirty="0" smtClean="0"/>
              <a:t> achter queues en hoe dat de architectuur beïnvloedt. Er zal een hoop om over te praten zijn en een hoop concepten die opkomen als het gaat om gedistribueerde systemen. Het heeft mij een aantal jaar gekost om dit te doorgronden en nog leer ik elke keer wat nieuws. Mocht het teveel worden, kom dan na afloop bij mij langs in de experts lounge en dan beantwoord ik graag je vragen. Dat gezegd hebbende, laten we beginnen.</a:t>
            </a:r>
            <a:endParaRPr lang="nl-NL" dirty="0"/>
          </a:p>
        </p:txBody>
      </p:sp>
      <p:sp>
        <p:nvSpPr>
          <p:cNvPr id="4" name="Tijdelijke aanduiding voor koptekst 3"/>
          <p:cNvSpPr>
            <a:spLocks noGrp="1"/>
          </p:cNvSpPr>
          <p:nvPr>
            <p:ph type="hdr" sz="quarter" idx="10"/>
          </p:nvPr>
        </p:nvSpPr>
        <p:spPr/>
        <p:txBody>
          <a:bodyPr/>
          <a:lstStyle/>
          <a:p>
            <a:r>
              <a:rPr lang="en-US" smtClean="0"/>
              <a:t>Microsoft Worldwide Partner Conference 2016</a:t>
            </a:r>
            <a:endParaRPr lang="en-US" dirty="0"/>
          </a:p>
        </p:txBody>
      </p:sp>
      <p:sp>
        <p:nvSpPr>
          <p:cNvPr id="5" name="Tijdelijke aanduiding voor voettekst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Tijdelijke aanduiding voor datum 5"/>
          <p:cNvSpPr>
            <a:spLocks noGrp="1"/>
          </p:cNvSpPr>
          <p:nvPr>
            <p:ph type="dt" idx="12"/>
          </p:nvPr>
        </p:nvSpPr>
        <p:spPr/>
        <p:txBody>
          <a:bodyPr/>
          <a:lstStyle/>
          <a:p>
            <a:fld id="{38EEC551-8CDA-4EB6-89BB-2A86C9F091C8}" type="datetime8">
              <a:rPr lang="en-US" smtClean="0"/>
              <a:t>04/10/16 11:17</a:t>
            </a:fld>
            <a:endParaRPr lang="en-US" dirty="0"/>
          </a:p>
        </p:txBody>
      </p:sp>
      <p:sp>
        <p:nvSpPr>
          <p:cNvPr id="7" name="Tijdelijke aanduiding voor dianumm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22398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super! </a:t>
            </a:r>
            <a:r>
              <a:rPr lang="is-IS" dirty="0" smtClean="0"/>
              <a:t>…welke queue? RabbitMQ, Kafka, ZeroMQ, Biztalk, super</a:t>
            </a:r>
            <a:r>
              <a:rPr lang="is-IS" baseline="0" dirty="0" smtClean="0"/>
              <a:t> veel keuze</a:t>
            </a:r>
          </a:p>
          <a:p>
            <a:r>
              <a:rPr lang="en-US" dirty="0" smtClean="0"/>
              <a:t>Om </a:t>
            </a:r>
            <a:r>
              <a:rPr lang="en-US" dirty="0" err="1" smtClean="0"/>
              <a:t>een</a:t>
            </a:r>
            <a:r>
              <a:rPr lang="en-US" dirty="0" smtClean="0"/>
              <a:t> </a:t>
            </a:r>
            <a:r>
              <a:rPr lang="en-US" dirty="0" err="1" smtClean="0"/>
              <a:t>goede</a:t>
            </a:r>
            <a:r>
              <a:rPr lang="en-US" dirty="0" smtClean="0"/>
              <a:t> </a:t>
            </a:r>
            <a:r>
              <a:rPr lang="en-US" dirty="0" err="1" smtClean="0"/>
              <a:t>keuze</a:t>
            </a:r>
            <a:r>
              <a:rPr lang="en-US" baseline="0" dirty="0" smtClean="0"/>
              <a:t> </a:t>
            </a:r>
            <a:r>
              <a:rPr lang="en-US" baseline="0" dirty="0" err="1" smtClean="0"/>
              <a:t>te</a:t>
            </a:r>
            <a:r>
              <a:rPr lang="en-US" baseline="0" dirty="0" smtClean="0"/>
              <a:t> </a:t>
            </a:r>
            <a:r>
              <a:rPr lang="en-US" baseline="0" dirty="0" err="1" smtClean="0"/>
              <a:t>maken</a:t>
            </a:r>
            <a:r>
              <a:rPr lang="en-US" baseline="0" dirty="0" smtClean="0"/>
              <a:t> </a:t>
            </a:r>
            <a:r>
              <a:rPr lang="en-US" baseline="0" dirty="0" err="1" smtClean="0"/>
              <a:t>moet</a:t>
            </a:r>
            <a:r>
              <a:rPr lang="en-US" baseline="0" dirty="0" smtClean="0"/>
              <a:t> je </a:t>
            </a:r>
            <a:r>
              <a:rPr lang="en-US" baseline="0" dirty="0" err="1" smtClean="0"/>
              <a:t>eerst</a:t>
            </a:r>
            <a:r>
              <a:rPr lang="en-US" baseline="0" dirty="0" smtClean="0"/>
              <a:t> </a:t>
            </a:r>
            <a:r>
              <a:rPr lang="en-US" baseline="0" dirty="0" err="1" smtClean="0"/>
              <a:t>weten</a:t>
            </a:r>
            <a:r>
              <a:rPr lang="en-US" baseline="0" dirty="0" smtClean="0"/>
              <a:t> </a:t>
            </a:r>
            <a:r>
              <a:rPr lang="en-US" baseline="0" dirty="0" err="1" smtClean="0"/>
              <a:t>wat</a:t>
            </a:r>
            <a:r>
              <a:rPr lang="en-US" baseline="0" dirty="0" smtClean="0"/>
              <a:t> de </a:t>
            </a:r>
            <a:r>
              <a:rPr lang="en-US" baseline="0" dirty="0" err="1" smtClean="0"/>
              <a:t>afwegingen</a:t>
            </a:r>
            <a:r>
              <a:rPr lang="en-US" baseline="0" dirty="0" smtClean="0"/>
              <a:t> </a:t>
            </a:r>
            <a:r>
              <a:rPr lang="en-US" baseline="0" dirty="0" err="1" smtClean="0"/>
              <a:t>zijn</a:t>
            </a:r>
            <a:r>
              <a:rPr lang="en-US" baseline="0" dirty="0" smtClean="0"/>
              <a:t>. </a:t>
            </a:r>
            <a:r>
              <a:rPr lang="en-US" baseline="0" dirty="0" err="1" smtClean="0"/>
              <a:t>Deze</a:t>
            </a:r>
            <a:r>
              <a:rPr lang="en-US" baseline="0" dirty="0" smtClean="0"/>
              <a:t> </a:t>
            </a:r>
            <a:r>
              <a:rPr lang="en-US" baseline="0" dirty="0" err="1" smtClean="0"/>
              <a:t>afwegingen</a:t>
            </a:r>
            <a:r>
              <a:rPr lang="en-US" baseline="0" dirty="0" smtClean="0"/>
              <a:t> </a:t>
            </a:r>
            <a:r>
              <a:rPr lang="en-US" baseline="0" dirty="0" err="1" smtClean="0"/>
              <a:t>worden</a:t>
            </a:r>
            <a:r>
              <a:rPr lang="en-US" baseline="0" dirty="0" smtClean="0"/>
              <a:t> </a:t>
            </a:r>
            <a:r>
              <a:rPr lang="en-US" baseline="0" dirty="0" err="1" smtClean="0"/>
              <a:t>uiteindelijk</a:t>
            </a:r>
            <a:r>
              <a:rPr lang="en-US" baseline="0" dirty="0" smtClean="0"/>
              <a:t> </a:t>
            </a:r>
            <a:r>
              <a:rPr lang="en-US" baseline="0" dirty="0" err="1" smtClean="0"/>
              <a:t>uitgedrukt</a:t>
            </a:r>
            <a:r>
              <a:rPr lang="en-US" baseline="0" dirty="0" smtClean="0"/>
              <a:t> in </a:t>
            </a:r>
            <a:r>
              <a:rPr lang="en-US" baseline="0" dirty="0" err="1" smtClean="0"/>
              <a:t>een</a:t>
            </a:r>
            <a:r>
              <a:rPr lang="en-US" baseline="0" dirty="0" smtClean="0"/>
              <a:t> </a:t>
            </a:r>
            <a:r>
              <a:rPr lang="en-US" baseline="0" dirty="0" err="1" smtClean="0"/>
              <a:t>kennisinvestering</a:t>
            </a:r>
            <a:r>
              <a:rPr lang="en-US" baseline="0" dirty="0" smtClean="0"/>
              <a:t>, </a:t>
            </a:r>
            <a:r>
              <a:rPr lang="en-US" baseline="0" dirty="0" err="1" smtClean="0"/>
              <a:t>ontwikkelinvestering</a:t>
            </a:r>
            <a:r>
              <a:rPr lang="en-US" baseline="0" dirty="0" smtClean="0"/>
              <a:t> en </a:t>
            </a:r>
            <a:r>
              <a:rPr lang="en-US" baseline="0" dirty="0" err="1" smtClean="0"/>
              <a:t>onderhoudinvestering</a:t>
            </a:r>
            <a:r>
              <a:rPr lang="en-US" baseline="0" dirty="0" smtClean="0"/>
              <a:t>. </a:t>
            </a:r>
            <a:r>
              <a:rPr lang="en-US" baseline="0" dirty="0" err="1" smtClean="0"/>
              <a:t>Belangrijk</a:t>
            </a:r>
            <a:r>
              <a:rPr lang="en-US" baseline="0" dirty="0" smtClean="0"/>
              <a:t> </a:t>
            </a:r>
            <a:r>
              <a:rPr lang="en-US" baseline="0" dirty="0" err="1" smtClean="0"/>
              <a:t>om</a:t>
            </a:r>
            <a:r>
              <a:rPr lang="en-US" baseline="0" dirty="0" smtClean="0"/>
              <a:t> de requirements met de </a:t>
            </a:r>
            <a:r>
              <a:rPr lang="en-US" baseline="0" dirty="0" err="1" smtClean="0"/>
              <a:t>architectuur</a:t>
            </a:r>
            <a:r>
              <a:rPr lang="en-US" baseline="0" dirty="0" smtClean="0"/>
              <a:t> </a:t>
            </a:r>
            <a:r>
              <a:rPr lang="en-US" baseline="0" dirty="0" err="1" smtClean="0"/>
              <a:t>keuzes</a:t>
            </a:r>
            <a:r>
              <a:rPr lang="en-US" baseline="0" dirty="0" smtClean="0"/>
              <a:t> </a:t>
            </a:r>
            <a:r>
              <a:rPr lang="en-US" baseline="0" dirty="0" err="1" smtClean="0"/>
              <a:t>af</a:t>
            </a:r>
            <a:r>
              <a:rPr lang="en-US" baseline="0" dirty="0" smtClean="0"/>
              <a:t> </a:t>
            </a:r>
            <a:r>
              <a:rPr lang="en-US" baseline="0" dirty="0" err="1" smtClean="0"/>
              <a:t>te</a:t>
            </a:r>
            <a:r>
              <a:rPr lang="en-US" baseline="0" dirty="0" smtClean="0"/>
              <a:t> </a:t>
            </a:r>
            <a:r>
              <a:rPr lang="en-US" baseline="0" dirty="0" err="1" smtClean="0"/>
              <a:t>stemmen</a:t>
            </a:r>
            <a:r>
              <a:rPr lang="en-US" baseline="0" dirty="0" smtClean="0"/>
              <a:t>. </a:t>
            </a:r>
            <a:r>
              <a:rPr lang="en-US" baseline="0" dirty="0" err="1" smtClean="0"/>
              <a:t>Dus</a:t>
            </a:r>
            <a:r>
              <a:rPr lang="en-US" baseline="0" dirty="0" smtClean="0"/>
              <a:t> </a:t>
            </a:r>
            <a:r>
              <a:rPr lang="en-US" baseline="0" dirty="0" err="1" smtClean="0"/>
              <a:t>ga</a:t>
            </a:r>
            <a:r>
              <a:rPr lang="en-US" baseline="0" dirty="0" smtClean="0"/>
              <a:t> </a:t>
            </a:r>
            <a:r>
              <a:rPr lang="en-US" baseline="0" dirty="0" err="1" smtClean="0"/>
              <a:t>ik</a:t>
            </a:r>
            <a:r>
              <a:rPr lang="en-US" baseline="0" dirty="0" smtClean="0"/>
              <a:t> je </a:t>
            </a:r>
            <a:r>
              <a:rPr lang="en-US" baseline="0" dirty="0" err="1" smtClean="0"/>
              <a:t>eerst</a:t>
            </a:r>
            <a:r>
              <a:rPr lang="en-US" baseline="0" dirty="0" smtClean="0"/>
              <a:t> </a:t>
            </a:r>
            <a:r>
              <a:rPr lang="en-US" baseline="0" dirty="0" err="1" smtClean="0"/>
              <a:t>een</a:t>
            </a:r>
            <a:r>
              <a:rPr lang="en-US" baseline="0" dirty="0" smtClean="0"/>
              <a:t> </a:t>
            </a:r>
            <a:r>
              <a:rPr lang="en-US" baseline="0" dirty="0" err="1" smtClean="0"/>
              <a:t>grote</a:t>
            </a:r>
            <a:r>
              <a:rPr lang="en-US" baseline="0" dirty="0" smtClean="0"/>
              <a:t> </a:t>
            </a:r>
            <a:r>
              <a:rPr lang="en-US" baseline="0" dirty="0" err="1" smtClean="0"/>
              <a:t>brok</a:t>
            </a:r>
            <a:r>
              <a:rPr lang="en-US" baseline="0" dirty="0" smtClean="0"/>
              <a:t> info </a:t>
            </a:r>
            <a:r>
              <a:rPr lang="en-US" baseline="0" dirty="0" err="1" smtClean="0"/>
              <a:t>geven</a:t>
            </a:r>
            <a:r>
              <a:rPr lang="en-US" baseline="0" dirty="0" smtClean="0"/>
              <a:t> over</a:t>
            </a:r>
            <a:r>
              <a:rPr lang="is-IS" baseline="0" dirty="0" smtClean="0"/>
              <a:t>…Als je het niet bijbeent, laat het mij weten dan leg ik het nog een keer uit. Let wel dat andere vragen die anders zijn dan het uitleggen van concepten zullen moeten wachten tot het einde van de sessie.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04/10/16 11:17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782844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Vier</a:t>
            </a:r>
            <a:r>
              <a:rPr lang="en-US" dirty="0" smtClean="0"/>
              <a:t> </a:t>
            </a:r>
            <a:r>
              <a:rPr lang="en-US" dirty="0" err="1" smtClean="0"/>
              <a:t>grote</a:t>
            </a:r>
            <a:r>
              <a:rPr lang="en-US" dirty="0" smtClean="0"/>
              <a:t> </a:t>
            </a:r>
            <a:r>
              <a:rPr lang="en-US" dirty="0" err="1" smtClean="0"/>
              <a:t>functionele</a:t>
            </a:r>
            <a:r>
              <a:rPr lang="en-US" dirty="0" smtClean="0"/>
              <a:t> </a:t>
            </a:r>
            <a:r>
              <a:rPr lang="en-US" dirty="0" err="1" smtClean="0"/>
              <a:t>verschillen</a:t>
            </a:r>
            <a:r>
              <a:rPr lang="en-US" dirty="0" smtClean="0"/>
              <a:t>:</a:t>
            </a:r>
          </a:p>
          <a:p>
            <a:r>
              <a:rPr lang="en-US" dirty="0" err="1" smtClean="0"/>
              <a:t>Garanties</a:t>
            </a:r>
            <a:r>
              <a:rPr lang="en-US" dirty="0" smtClean="0"/>
              <a:t>:</a:t>
            </a:r>
            <a:r>
              <a:rPr lang="en-US" baseline="0" dirty="0" smtClean="0"/>
              <a:t> </a:t>
            </a:r>
            <a:r>
              <a:rPr lang="en-US" baseline="0" dirty="0" err="1" smtClean="0"/>
              <a:t>gaat</a:t>
            </a:r>
            <a:r>
              <a:rPr lang="en-US" baseline="0" dirty="0" smtClean="0"/>
              <a:t> je queue het </a:t>
            </a:r>
            <a:r>
              <a:rPr lang="en-US" baseline="0" dirty="0" err="1" smtClean="0"/>
              <a:t>oplossen</a:t>
            </a:r>
            <a:r>
              <a:rPr lang="en-US" baseline="0" dirty="0" smtClean="0"/>
              <a:t> of doe je het </a:t>
            </a:r>
            <a:r>
              <a:rPr lang="en-US" baseline="0" dirty="0" err="1" smtClean="0"/>
              <a:t>zelf</a:t>
            </a:r>
            <a:r>
              <a:rPr lang="en-US" baseline="0" dirty="0" smtClean="0"/>
              <a:t>? Hoe </a:t>
            </a:r>
            <a:r>
              <a:rPr lang="en-US" baseline="0" dirty="0" err="1" smtClean="0"/>
              <a:t>ga</a:t>
            </a:r>
            <a:r>
              <a:rPr lang="en-US" baseline="0" dirty="0" smtClean="0"/>
              <a:t> je </a:t>
            </a:r>
            <a:r>
              <a:rPr lang="en-US" baseline="0" dirty="0" err="1" smtClean="0"/>
              <a:t>om</a:t>
            </a:r>
            <a:r>
              <a:rPr lang="en-US" baseline="0" dirty="0" smtClean="0"/>
              <a:t> met </a:t>
            </a:r>
            <a:r>
              <a:rPr lang="en-US" baseline="0" dirty="0" err="1" smtClean="0"/>
              <a:t>kapotte</a:t>
            </a:r>
            <a:r>
              <a:rPr lang="en-US" baseline="0" dirty="0" smtClean="0"/>
              <a:t> machines of </a:t>
            </a:r>
            <a:r>
              <a:rPr lang="en-US" baseline="0" dirty="0" err="1" smtClean="0"/>
              <a:t>netwerken</a:t>
            </a:r>
            <a:r>
              <a:rPr lang="en-US" baseline="0" dirty="0" smtClean="0"/>
              <a:t>?</a:t>
            </a:r>
          </a:p>
          <a:p>
            <a:r>
              <a:rPr lang="en-US" baseline="0" dirty="0" smtClean="0"/>
              <a:t>Worden de </a:t>
            </a:r>
            <a:r>
              <a:rPr lang="en-US" baseline="0" dirty="0" err="1" smtClean="0"/>
              <a:t>berichten</a:t>
            </a:r>
            <a:r>
              <a:rPr lang="en-US" baseline="0" dirty="0" smtClean="0"/>
              <a:t> </a:t>
            </a:r>
            <a:r>
              <a:rPr lang="en-US" baseline="0" dirty="0" err="1" smtClean="0"/>
              <a:t>opgeslagen</a:t>
            </a:r>
            <a:r>
              <a:rPr lang="en-US" baseline="0" dirty="0" smtClean="0"/>
              <a:t> op de </a:t>
            </a:r>
            <a:r>
              <a:rPr lang="en-US" baseline="0" dirty="0" err="1" smtClean="0"/>
              <a:t>harde</a:t>
            </a:r>
            <a:r>
              <a:rPr lang="en-US" baseline="0" dirty="0" smtClean="0"/>
              <a:t> </a:t>
            </a:r>
            <a:r>
              <a:rPr lang="en-US" baseline="0" dirty="0" err="1" smtClean="0"/>
              <a:t>schijf</a:t>
            </a:r>
            <a:r>
              <a:rPr lang="en-US" baseline="0" dirty="0" smtClean="0"/>
              <a:t>? </a:t>
            </a:r>
            <a:r>
              <a:rPr lang="en-US" baseline="0" dirty="0" err="1" smtClean="0"/>
              <a:t>Wat</a:t>
            </a:r>
            <a:r>
              <a:rPr lang="en-US" baseline="0" dirty="0" smtClean="0"/>
              <a:t> </a:t>
            </a:r>
            <a:r>
              <a:rPr lang="en-US" baseline="0" dirty="0" err="1" smtClean="0"/>
              <a:t>gebeurt</a:t>
            </a:r>
            <a:r>
              <a:rPr lang="en-US" baseline="0" dirty="0" smtClean="0"/>
              <a:t> </a:t>
            </a:r>
            <a:r>
              <a:rPr lang="en-US" baseline="0" dirty="0" err="1" smtClean="0"/>
              <a:t>er</a:t>
            </a:r>
            <a:r>
              <a:rPr lang="en-US" baseline="0" dirty="0" smtClean="0"/>
              <a:t> </a:t>
            </a:r>
            <a:r>
              <a:rPr lang="en-US" baseline="0" dirty="0" err="1" smtClean="0"/>
              <a:t>als</a:t>
            </a:r>
            <a:r>
              <a:rPr lang="en-US" baseline="0" dirty="0" smtClean="0"/>
              <a:t> je consumer van </a:t>
            </a:r>
            <a:r>
              <a:rPr lang="en-US" baseline="0" dirty="0" err="1" smtClean="0"/>
              <a:t>een</a:t>
            </a:r>
            <a:r>
              <a:rPr lang="en-US" baseline="0" dirty="0" smtClean="0"/>
              <a:t> queue </a:t>
            </a:r>
            <a:r>
              <a:rPr lang="en-US" baseline="0" dirty="0" err="1" smtClean="0"/>
              <a:t>onderuit</a:t>
            </a:r>
            <a:r>
              <a:rPr lang="en-US" baseline="0" dirty="0" smtClean="0"/>
              <a:t> </a:t>
            </a:r>
            <a:r>
              <a:rPr lang="en-US" baseline="0" dirty="0" err="1" smtClean="0"/>
              <a:t>gaat</a:t>
            </a:r>
            <a:r>
              <a:rPr lang="en-US" baseline="0" dirty="0" smtClean="0"/>
              <a:t>?</a:t>
            </a:r>
          </a:p>
          <a:p>
            <a:r>
              <a:rPr lang="en-US" baseline="0" dirty="0" err="1" smtClean="0"/>
              <a:t>Begrijpt</a:t>
            </a:r>
            <a:r>
              <a:rPr lang="en-US" baseline="0" dirty="0" smtClean="0"/>
              <a:t> </a:t>
            </a:r>
            <a:r>
              <a:rPr lang="en-US" baseline="0" dirty="0" err="1" smtClean="0"/>
              <a:t>elke</a:t>
            </a:r>
            <a:r>
              <a:rPr lang="en-US" baseline="0" dirty="0" smtClean="0"/>
              <a:t> service de </a:t>
            </a:r>
            <a:r>
              <a:rPr lang="en-US" baseline="0" dirty="0" err="1" smtClean="0"/>
              <a:t>verzonden</a:t>
            </a:r>
            <a:r>
              <a:rPr lang="en-US" baseline="0" dirty="0" smtClean="0"/>
              <a:t> </a:t>
            </a:r>
            <a:r>
              <a:rPr lang="en-US" baseline="0" dirty="0" err="1" smtClean="0"/>
              <a:t>berichten</a:t>
            </a:r>
            <a:r>
              <a:rPr lang="en-US" baseline="0" dirty="0" smtClean="0"/>
              <a:t> van de producers of </a:t>
            </a:r>
            <a:r>
              <a:rPr lang="en-US" baseline="0" dirty="0" err="1" smtClean="0"/>
              <a:t>moeten</a:t>
            </a:r>
            <a:r>
              <a:rPr lang="en-US" baseline="0" dirty="0" smtClean="0"/>
              <a:t> </a:t>
            </a:r>
            <a:r>
              <a:rPr lang="en-US" baseline="0" dirty="0" err="1" smtClean="0"/>
              <a:t>deze</a:t>
            </a:r>
            <a:r>
              <a:rPr lang="en-US" baseline="0" dirty="0" smtClean="0"/>
              <a:t> </a:t>
            </a:r>
            <a:r>
              <a:rPr lang="en-US" baseline="0" dirty="0" err="1" smtClean="0"/>
              <a:t>eerst</a:t>
            </a:r>
            <a:r>
              <a:rPr lang="en-US" baseline="0" dirty="0" smtClean="0"/>
              <a:t> </a:t>
            </a:r>
            <a:r>
              <a:rPr lang="en-US" baseline="0" dirty="0" err="1" smtClean="0"/>
              <a:t>omgezet</a:t>
            </a:r>
            <a:r>
              <a:rPr lang="en-US" baseline="0" dirty="0" smtClean="0"/>
              <a:t> </a:t>
            </a:r>
            <a:r>
              <a:rPr lang="en-US" baseline="0" dirty="0" err="1" smtClean="0"/>
              <a:t>worden</a:t>
            </a:r>
            <a:r>
              <a:rPr lang="en-US" baseline="0" dirty="0" smtClean="0"/>
              <a:t>? </a:t>
            </a:r>
            <a:r>
              <a:rPr lang="en-US" baseline="0" dirty="0" err="1" smtClean="0"/>
              <a:t>Vooral</a:t>
            </a:r>
            <a:r>
              <a:rPr lang="en-US" baseline="0" dirty="0" smtClean="0"/>
              <a:t> </a:t>
            </a:r>
            <a:r>
              <a:rPr lang="en-US" baseline="0" dirty="0" err="1" smtClean="0"/>
              <a:t>belangrijk</a:t>
            </a:r>
            <a:r>
              <a:rPr lang="en-US" baseline="0" dirty="0" smtClean="0"/>
              <a:t> </a:t>
            </a:r>
            <a:r>
              <a:rPr lang="en-US" baseline="0" dirty="0" err="1" smtClean="0"/>
              <a:t>voor</a:t>
            </a:r>
            <a:r>
              <a:rPr lang="en-US" baseline="0" dirty="0" smtClean="0"/>
              <a:t> third-party </a:t>
            </a:r>
            <a:r>
              <a:rPr lang="en-US" baseline="0" dirty="0" err="1" smtClean="0"/>
              <a:t>aansluitingen</a:t>
            </a:r>
            <a:endParaRPr lang="en-US" baseline="0" dirty="0" smtClean="0"/>
          </a:p>
          <a:p>
            <a:r>
              <a:rPr lang="en-US" baseline="0" dirty="0" smtClean="0"/>
              <a:t>In </a:t>
            </a:r>
            <a:r>
              <a:rPr lang="en-US" baseline="0" dirty="0" err="1" smtClean="0"/>
              <a:t>welke</a:t>
            </a:r>
            <a:r>
              <a:rPr lang="en-US" baseline="0" dirty="0" smtClean="0"/>
              <a:t> </a:t>
            </a:r>
            <a:r>
              <a:rPr lang="en-US" baseline="0" dirty="0" err="1" smtClean="0"/>
              <a:t>volgorde</a:t>
            </a:r>
            <a:r>
              <a:rPr lang="en-US" baseline="0" dirty="0" smtClean="0"/>
              <a:t> </a:t>
            </a:r>
            <a:r>
              <a:rPr lang="en-US" baseline="0" dirty="0" err="1" smtClean="0"/>
              <a:t>moeten</a:t>
            </a:r>
            <a:r>
              <a:rPr lang="en-US" baseline="0" dirty="0" smtClean="0"/>
              <a:t> de </a:t>
            </a:r>
            <a:r>
              <a:rPr lang="en-US" baseline="0" dirty="0" err="1" smtClean="0"/>
              <a:t>berichten</a:t>
            </a:r>
            <a:r>
              <a:rPr lang="en-US" baseline="0" dirty="0" smtClean="0"/>
              <a:t> </a:t>
            </a:r>
            <a:r>
              <a:rPr lang="en-US" baseline="0" dirty="0" err="1" smtClean="0"/>
              <a:t>verwerkt</a:t>
            </a:r>
            <a:r>
              <a:rPr lang="en-US" baseline="0" dirty="0" smtClean="0"/>
              <a:t> </a:t>
            </a:r>
            <a:r>
              <a:rPr lang="en-US" baseline="0" dirty="0" err="1" smtClean="0"/>
              <a:t>worden</a:t>
            </a:r>
            <a:r>
              <a:rPr lang="en-US" baseline="0" dirty="0" smtClean="0"/>
              <a:t>? </a:t>
            </a:r>
            <a:r>
              <a:rPr lang="en-US" baseline="0" dirty="0" err="1" smtClean="0"/>
              <a:t>Heb</a:t>
            </a:r>
            <a:r>
              <a:rPr lang="en-US" baseline="0" dirty="0" smtClean="0"/>
              <a:t> je </a:t>
            </a:r>
            <a:r>
              <a:rPr lang="en-US" baseline="0" dirty="0" err="1" smtClean="0"/>
              <a:t>echt</a:t>
            </a:r>
            <a:r>
              <a:rPr lang="en-US" baseline="0" dirty="0" smtClean="0"/>
              <a:t> </a:t>
            </a:r>
            <a:r>
              <a:rPr lang="en-US" baseline="0" dirty="0" err="1" smtClean="0"/>
              <a:t>zeker</a:t>
            </a:r>
            <a:r>
              <a:rPr lang="en-US" baseline="0" dirty="0" smtClean="0"/>
              <a:t> </a:t>
            </a:r>
            <a:r>
              <a:rPr lang="en-US" baseline="0" dirty="0" err="1" smtClean="0"/>
              <a:t>weten</a:t>
            </a:r>
            <a:r>
              <a:rPr lang="en-US" baseline="0" dirty="0" smtClean="0"/>
              <a:t> </a:t>
            </a:r>
            <a:r>
              <a:rPr lang="en-US" baseline="0" dirty="0" err="1" smtClean="0"/>
              <a:t>transacties</a:t>
            </a:r>
            <a:r>
              <a:rPr lang="en-US" baseline="0" dirty="0" smtClean="0"/>
              <a:t> </a:t>
            </a:r>
            <a:r>
              <a:rPr lang="en-US" baseline="0" dirty="0" err="1" smtClean="0"/>
              <a:t>nodig</a:t>
            </a:r>
            <a:r>
              <a:rPr lang="en-US" baseline="0" dirty="0" smtClean="0"/>
              <a:t>?</a:t>
            </a:r>
          </a:p>
          <a:p>
            <a:r>
              <a:rPr lang="en-US" baseline="0" dirty="0" smtClean="0"/>
              <a:t>Per </a:t>
            </a:r>
            <a:r>
              <a:rPr lang="en-US" baseline="0" dirty="0" err="1" smtClean="0"/>
              <a:t>onderwerp</a:t>
            </a:r>
            <a:r>
              <a:rPr lang="en-US" baseline="0" dirty="0" smtClean="0"/>
              <a:t> </a:t>
            </a:r>
            <a:r>
              <a:rPr lang="en-US" baseline="0" dirty="0" err="1" smtClean="0"/>
              <a:t>zal</a:t>
            </a:r>
            <a:r>
              <a:rPr lang="en-US" baseline="0" dirty="0" smtClean="0"/>
              <a:t> </a:t>
            </a:r>
            <a:r>
              <a:rPr lang="en-US" baseline="0" dirty="0" err="1" smtClean="0"/>
              <a:t>ik</a:t>
            </a:r>
            <a:r>
              <a:rPr lang="en-US" baseline="0" dirty="0" smtClean="0"/>
              <a:t> het </a:t>
            </a:r>
            <a:r>
              <a:rPr lang="en-US" baseline="0" dirty="0" err="1" smtClean="0"/>
              <a:t>verder</a:t>
            </a:r>
            <a:r>
              <a:rPr lang="en-US" baseline="0" dirty="0" smtClean="0"/>
              <a:t> </a:t>
            </a:r>
            <a:r>
              <a:rPr lang="en-US" baseline="0" dirty="0" err="1" smtClean="0"/>
              <a:t>toelichten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04/10/16 11:17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782844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 </a:t>
            </a:r>
            <a:r>
              <a:rPr lang="en-US" dirty="0" err="1" smtClean="0"/>
              <a:t>garanties</a:t>
            </a:r>
            <a:r>
              <a:rPr lang="en-US" dirty="0" smtClean="0"/>
              <a:t> die</a:t>
            </a:r>
            <a:r>
              <a:rPr lang="en-US" baseline="0" dirty="0" smtClean="0"/>
              <a:t> </a:t>
            </a:r>
            <a:r>
              <a:rPr lang="en-US" baseline="0" dirty="0" err="1" smtClean="0"/>
              <a:t>gegeven</a:t>
            </a:r>
            <a:r>
              <a:rPr lang="en-US" baseline="0" dirty="0" smtClean="0"/>
              <a:t> </a:t>
            </a:r>
            <a:r>
              <a:rPr lang="en-US" baseline="0" dirty="0" err="1" smtClean="0"/>
              <a:t>kunnen</a:t>
            </a:r>
            <a:r>
              <a:rPr lang="en-US" baseline="0" dirty="0" smtClean="0"/>
              <a:t> </a:t>
            </a:r>
            <a:r>
              <a:rPr lang="en-US" baseline="0" dirty="0" err="1" smtClean="0"/>
              <a:t>worden</a:t>
            </a:r>
            <a:r>
              <a:rPr lang="en-US" baseline="0" dirty="0" smtClean="0"/>
              <a:t> </a:t>
            </a:r>
            <a:r>
              <a:rPr lang="en-US" baseline="0" dirty="0" err="1" smtClean="0"/>
              <a:t>bij</a:t>
            </a:r>
            <a:r>
              <a:rPr lang="en-US" baseline="0" dirty="0" smtClean="0"/>
              <a:t> message queues </a:t>
            </a:r>
            <a:r>
              <a:rPr lang="en-US" baseline="0" dirty="0" err="1" smtClean="0"/>
              <a:t>kennen</a:t>
            </a:r>
            <a:r>
              <a:rPr lang="en-US" baseline="0" dirty="0" smtClean="0"/>
              <a:t> </a:t>
            </a:r>
            <a:r>
              <a:rPr lang="en-US" baseline="0" dirty="0" err="1" smtClean="0"/>
              <a:t>drie</a:t>
            </a:r>
            <a:r>
              <a:rPr lang="en-US" baseline="0" dirty="0" smtClean="0"/>
              <a:t> </a:t>
            </a:r>
            <a:r>
              <a:rPr lang="en-US" baseline="0" dirty="0" err="1" smtClean="0"/>
              <a:t>categoriën</a:t>
            </a:r>
            <a:r>
              <a:rPr lang="en-US" baseline="0" dirty="0" smtClean="0"/>
              <a:t>:</a:t>
            </a:r>
          </a:p>
          <a:p>
            <a:r>
              <a:rPr lang="en-US" baseline="0" dirty="0" smtClean="0"/>
              <a:t>At-most-once, die </a:t>
            </a:r>
            <a:r>
              <a:rPr lang="en-US" baseline="0" dirty="0" err="1" smtClean="0"/>
              <a:t>voornamelijk</a:t>
            </a:r>
            <a:r>
              <a:rPr lang="en-US" baseline="0" dirty="0" smtClean="0"/>
              <a:t> met </a:t>
            </a:r>
            <a:r>
              <a:rPr lang="en-US" baseline="0" dirty="0" err="1" smtClean="0"/>
              <a:t>constante</a:t>
            </a:r>
            <a:r>
              <a:rPr lang="en-US" baseline="0" dirty="0" smtClean="0"/>
              <a:t> </a:t>
            </a:r>
            <a:r>
              <a:rPr lang="en-US" baseline="0" dirty="0" err="1" smtClean="0"/>
              <a:t>stromen</a:t>
            </a:r>
            <a:r>
              <a:rPr lang="en-US" baseline="0" dirty="0" smtClean="0"/>
              <a:t> </a:t>
            </a:r>
            <a:r>
              <a:rPr lang="en-US" baseline="0" dirty="0" err="1" smtClean="0"/>
              <a:t>gebruikt</a:t>
            </a:r>
            <a:r>
              <a:rPr lang="en-US" baseline="0" dirty="0" smtClean="0"/>
              <a:t> </a:t>
            </a:r>
            <a:r>
              <a:rPr lang="en-US" baseline="0" dirty="0" err="1" smtClean="0"/>
              <a:t>worden</a:t>
            </a:r>
            <a:r>
              <a:rPr lang="en-US" baseline="0" dirty="0" smtClean="0"/>
              <a:t> </a:t>
            </a:r>
            <a:r>
              <a:rPr lang="en-US" baseline="0" dirty="0" err="1" smtClean="0"/>
              <a:t>waarbij</a:t>
            </a:r>
            <a:r>
              <a:rPr lang="en-US" baseline="0" dirty="0" smtClean="0"/>
              <a:t> </a:t>
            </a:r>
            <a:r>
              <a:rPr lang="en-US" baseline="0" dirty="0" err="1" smtClean="0"/>
              <a:t>oude</a:t>
            </a:r>
            <a:r>
              <a:rPr lang="en-US" baseline="0" dirty="0" smtClean="0"/>
              <a:t> </a:t>
            </a:r>
            <a:r>
              <a:rPr lang="en-US" baseline="0" dirty="0" err="1" smtClean="0"/>
              <a:t>berichten</a:t>
            </a:r>
            <a:r>
              <a:rPr lang="en-US" baseline="0" dirty="0" smtClean="0"/>
              <a:t> </a:t>
            </a:r>
            <a:r>
              <a:rPr lang="en-US" baseline="0" dirty="0" err="1" smtClean="0"/>
              <a:t>waardeloos</a:t>
            </a:r>
            <a:r>
              <a:rPr lang="en-US" baseline="0" dirty="0" smtClean="0"/>
              <a:t> </a:t>
            </a:r>
            <a:r>
              <a:rPr lang="en-US" baseline="0" dirty="0" err="1" smtClean="0"/>
              <a:t>zijn</a:t>
            </a:r>
            <a:r>
              <a:rPr lang="en-US" baseline="0" dirty="0" smtClean="0"/>
              <a:t> </a:t>
            </a:r>
            <a:r>
              <a:rPr lang="en-US" baseline="0" dirty="0" err="1" smtClean="0"/>
              <a:t>zodra</a:t>
            </a:r>
            <a:r>
              <a:rPr lang="en-US" baseline="0" dirty="0" smtClean="0"/>
              <a:t> </a:t>
            </a:r>
            <a:r>
              <a:rPr lang="en-US" baseline="0" dirty="0" err="1" smtClean="0"/>
              <a:t>er</a:t>
            </a:r>
            <a:r>
              <a:rPr lang="en-US" baseline="0" dirty="0" smtClean="0"/>
              <a:t> </a:t>
            </a:r>
            <a:r>
              <a:rPr lang="en-US" baseline="0" dirty="0" err="1" smtClean="0"/>
              <a:t>een</a:t>
            </a:r>
            <a:r>
              <a:rPr lang="en-US" baseline="0" dirty="0" smtClean="0"/>
              <a:t> </a:t>
            </a:r>
            <a:r>
              <a:rPr lang="en-US" baseline="0" dirty="0" err="1" smtClean="0"/>
              <a:t>nieuw</a:t>
            </a:r>
            <a:r>
              <a:rPr lang="en-US" baseline="0" dirty="0" smtClean="0"/>
              <a:t> </a:t>
            </a:r>
            <a:r>
              <a:rPr lang="en-US" baseline="0" dirty="0" err="1" smtClean="0"/>
              <a:t>bericht</a:t>
            </a:r>
            <a:r>
              <a:rPr lang="en-US" baseline="0" dirty="0" smtClean="0"/>
              <a:t> is.</a:t>
            </a:r>
          </a:p>
          <a:p>
            <a:r>
              <a:rPr lang="en-US" baseline="0" dirty="0" smtClean="0"/>
              <a:t>At-least-once, </a:t>
            </a:r>
            <a:r>
              <a:rPr lang="en-US" baseline="0" dirty="0" err="1" smtClean="0"/>
              <a:t>voor</a:t>
            </a:r>
            <a:r>
              <a:rPr lang="en-US" baseline="0" dirty="0" smtClean="0"/>
              <a:t> </a:t>
            </a:r>
            <a:r>
              <a:rPr lang="en-US" baseline="0" dirty="0" err="1" smtClean="0"/>
              <a:t>als</a:t>
            </a:r>
            <a:r>
              <a:rPr lang="en-US" baseline="0" dirty="0" smtClean="0"/>
              <a:t> je </a:t>
            </a:r>
            <a:r>
              <a:rPr lang="en-US" baseline="0" dirty="0" err="1" smtClean="0"/>
              <a:t>systeem</a:t>
            </a:r>
            <a:r>
              <a:rPr lang="en-US" baseline="0" dirty="0" smtClean="0"/>
              <a:t> </a:t>
            </a:r>
            <a:r>
              <a:rPr lang="en-US" baseline="0" dirty="0" err="1" smtClean="0"/>
              <a:t>garantie</a:t>
            </a:r>
            <a:r>
              <a:rPr lang="en-US" baseline="0" dirty="0" smtClean="0"/>
              <a:t> </a:t>
            </a:r>
            <a:r>
              <a:rPr lang="en-US" baseline="0" dirty="0" err="1" smtClean="0"/>
              <a:t>moet</a:t>
            </a:r>
            <a:r>
              <a:rPr lang="en-US" baseline="0" dirty="0" smtClean="0"/>
              <a:t> </a:t>
            </a:r>
            <a:r>
              <a:rPr lang="en-US" baseline="0" dirty="0" err="1" smtClean="0"/>
              <a:t>geven</a:t>
            </a:r>
            <a:r>
              <a:rPr lang="en-US" baseline="0" dirty="0" smtClean="0"/>
              <a:t> </a:t>
            </a:r>
            <a:r>
              <a:rPr lang="en-US" baseline="0" dirty="0" err="1" smtClean="0"/>
              <a:t>dat</a:t>
            </a:r>
            <a:r>
              <a:rPr lang="en-US" baseline="0" dirty="0" smtClean="0"/>
              <a:t> </a:t>
            </a:r>
            <a:r>
              <a:rPr lang="en-US" baseline="0" dirty="0" err="1" smtClean="0"/>
              <a:t>een</a:t>
            </a:r>
            <a:r>
              <a:rPr lang="en-US" baseline="0" dirty="0" smtClean="0"/>
              <a:t> </a:t>
            </a:r>
            <a:r>
              <a:rPr lang="en-US" baseline="0" dirty="0" err="1" smtClean="0"/>
              <a:t>bericht</a:t>
            </a:r>
            <a:r>
              <a:rPr lang="en-US" baseline="0" dirty="0" smtClean="0"/>
              <a:t> </a:t>
            </a:r>
            <a:r>
              <a:rPr lang="en-US" baseline="0" dirty="0" err="1" smtClean="0"/>
              <a:t>aan</a:t>
            </a:r>
            <a:r>
              <a:rPr lang="en-US" baseline="0" dirty="0" smtClean="0"/>
              <a:t> </a:t>
            </a:r>
            <a:r>
              <a:rPr lang="en-US" baseline="0" dirty="0" err="1" smtClean="0"/>
              <a:t>moet</a:t>
            </a:r>
            <a:r>
              <a:rPr lang="en-US" baseline="0" dirty="0" smtClean="0"/>
              <a:t> </a:t>
            </a:r>
            <a:r>
              <a:rPr lang="en-US" baseline="0" dirty="0" err="1" smtClean="0"/>
              <a:t>komen</a:t>
            </a:r>
            <a:endParaRPr lang="en-US" baseline="0" dirty="0" smtClean="0"/>
          </a:p>
          <a:p>
            <a:r>
              <a:rPr lang="en-US" baseline="0" dirty="0" smtClean="0"/>
              <a:t>Exactly-once, </a:t>
            </a:r>
            <a:r>
              <a:rPr lang="en-US" baseline="0" dirty="0" err="1" smtClean="0"/>
              <a:t>wat</a:t>
            </a:r>
            <a:r>
              <a:rPr lang="en-US" baseline="0" dirty="0" smtClean="0"/>
              <a:t> </a:t>
            </a:r>
            <a:r>
              <a:rPr lang="en-US" baseline="0" dirty="0" err="1" smtClean="0"/>
              <a:t>meestal</a:t>
            </a:r>
            <a:r>
              <a:rPr lang="en-US" baseline="0" dirty="0" smtClean="0"/>
              <a:t> </a:t>
            </a:r>
            <a:r>
              <a:rPr lang="en-US" baseline="0" dirty="0" err="1" smtClean="0"/>
              <a:t>eigenlijk</a:t>
            </a:r>
            <a:r>
              <a:rPr lang="en-US" baseline="0" dirty="0" smtClean="0"/>
              <a:t> is </a:t>
            </a:r>
            <a:r>
              <a:rPr lang="en-US" baseline="0" dirty="0" err="1" smtClean="0"/>
              <a:t>wat</a:t>
            </a:r>
            <a:r>
              <a:rPr lang="en-US" baseline="0" dirty="0" smtClean="0"/>
              <a:t> je wilt maar </a:t>
            </a:r>
            <a:r>
              <a:rPr lang="en-US" baseline="0" dirty="0" err="1" smtClean="0"/>
              <a:t>wat</a:t>
            </a:r>
            <a:r>
              <a:rPr lang="en-US" baseline="0" dirty="0" smtClean="0"/>
              <a:t> </a:t>
            </a:r>
            <a:r>
              <a:rPr lang="en-US" baseline="0" dirty="0" err="1" smtClean="0"/>
              <a:t>nagenoeg</a:t>
            </a:r>
            <a:r>
              <a:rPr lang="en-US" baseline="0" dirty="0" smtClean="0"/>
              <a:t> </a:t>
            </a:r>
            <a:r>
              <a:rPr lang="en-US" baseline="0" dirty="0" err="1" smtClean="0"/>
              <a:t>onmogelijk</a:t>
            </a:r>
            <a:r>
              <a:rPr lang="en-US" baseline="0" dirty="0" smtClean="0"/>
              <a:t> is in </a:t>
            </a:r>
            <a:r>
              <a:rPr lang="en-US" baseline="0" dirty="0" err="1" smtClean="0"/>
              <a:t>een</a:t>
            </a:r>
            <a:r>
              <a:rPr lang="en-US" baseline="0" dirty="0" smtClean="0"/>
              <a:t> </a:t>
            </a:r>
            <a:r>
              <a:rPr lang="en-US" baseline="0" dirty="0" err="1" smtClean="0"/>
              <a:t>gedistribueerde</a:t>
            </a:r>
            <a:r>
              <a:rPr lang="en-US" baseline="0" dirty="0" smtClean="0"/>
              <a:t> </a:t>
            </a:r>
            <a:r>
              <a:rPr lang="en-US" baseline="0" dirty="0" err="1" smtClean="0"/>
              <a:t>omgeving</a:t>
            </a:r>
            <a:r>
              <a:rPr lang="en-US" baseline="0" dirty="0" smtClean="0"/>
              <a:t>.</a:t>
            </a:r>
          </a:p>
          <a:p>
            <a:r>
              <a:rPr lang="en-US" baseline="0" dirty="0" err="1" smtClean="0"/>
              <a:t>Ik</a:t>
            </a:r>
            <a:r>
              <a:rPr lang="en-US" baseline="0" dirty="0" smtClean="0"/>
              <a:t> </a:t>
            </a:r>
            <a:r>
              <a:rPr lang="en-US" baseline="0" dirty="0" err="1" smtClean="0"/>
              <a:t>heb</a:t>
            </a:r>
            <a:r>
              <a:rPr lang="en-US" baseline="0" dirty="0" smtClean="0"/>
              <a:t> </a:t>
            </a:r>
            <a:r>
              <a:rPr lang="en-US" baseline="0" dirty="0" err="1" smtClean="0"/>
              <a:t>een</a:t>
            </a:r>
            <a:r>
              <a:rPr lang="en-US" baseline="0" dirty="0" smtClean="0"/>
              <a:t> </a:t>
            </a:r>
            <a:r>
              <a:rPr lang="en-US" baseline="0" dirty="0" err="1" smtClean="0"/>
              <a:t>aantal</a:t>
            </a:r>
            <a:r>
              <a:rPr lang="en-US" baseline="0" dirty="0" smtClean="0"/>
              <a:t> </a:t>
            </a:r>
            <a:r>
              <a:rPr lang="en-US" baseline="0" dirty="0" err="1" smtClean="0"/>
              <a:t>plaatjes</a:t>
            </a:r>
            <a:r>
              <a:rPr lang="en-US" baseline="0" dirty="0" smtClean="0"/>
              <a:t> die </a:t>
            </a:r>
            <a:r>
              <a:rPr lang="en-US" baseline="0" dirty="0" err="1" smtClean="0"/>
              <a:t>dit</a:t>
            </a:r>
            <a:r>
              <a:rPr lang="en-US" baseline="0" dirty="0" smtClean="0"/>
              <a:t> </a:t>
            </a:r>
            <a:r>
              <a:rPr lang="en-US" baseline="0" dirty="0" err="1" smtClean="0"/>
              <a:t>hopelijk</a:t>
            </a:r>
            <a:r>
              <a:rPr lang="en-US" baseline="0" dirty="0" smtClean="0"/>
              <a:t> </a:t>
            </a:r>
            <a:r>
              <a:rPr lang="en-US" baseline="0" dirty="0" err="1" smtClean="0"/>
              <a:t>wat</a:t>
            </a:r>
            <a:r>
              <a:rPr lang="en-US" baseline="0" dirty="0" smtClean="0"/>
              <a:t> </a:t>
            </a:r>
            <a:r>
              <a:rPr lang="en-US" baseline="0" dirty="0" err="1" smtClean="0"/>
              <a:t>duidelijker</a:t>
            </a:r>
            <a:r>
              <a:rPr lang="en-US" baseline="0" dirty="0" smtClean="0"/>
              <a:t> </a:t>
            </a:r>
            <a:r>
              <a:rPr lang="en-US" baseline="0" dirty="0" err="1" smtClean="0"/>
              <a:t>maken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04/10/16 11:17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782844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Het </a:t>
            </a:r>
            <a:r>
              <a:rPr lang="en-US" dirty="0" err="1" smtClean="0"/>
              <a:t>meest</a:t>
            </a:r>
            <a:r>
              <a:rPr lang="en-US" dirty="0" smtClean="0"/>
              <a:t> </a:t>
            </a:r>
            <a:r>
              <a:rPr lang="en-US" dirty="0" err="1" smtClean="0"/>
              <a:t>simpele</a:t>
            </a:r>
            <a:r>
              <a:rPr lang="en-US" dirty="0" smtClean="0"/>
              <a:t> scenario:</a:t>
            </a:r>
            <a:r>
              <a:rPr lang="en-US" baseline="0" dirty="0" smtClean="0"/>
              <a:t> </a:t>
            </a:r>
            <a:r>
              <a:rPr lang="en-US" baseline="0" dirty="0" err="1" smtClean="0"/>
              <a:t>stel</a:t>
            </a:r>
            <a:r>
              <a:rPr lang="en-US" baseline="0" dirty="0" smtClean="0"/>
              <a:t>, je wilt </a:t>
            </a:r>
            <a:r>
              <a:rPr lang="en-US" baseline="0" dirty="0" err="1" smtClean="0"/>
              <a:t>een</a:t>
            </a:r>
            <a:r>
              <a:rPr lang="en-US" baseline="0" dirty="0" smtClean="0"/>
              <a:t> web service </a:t>
            </a:r>
            <a:r>
              <a:rPr lang="en-US" baseline="0" dirty="0" err="1" smtClean="0"/>
              <a:t>ontlasten</a:t>
            </a:r>
            <a:r>
              <a:rPr lang="en-US" baseline="0" dirty="0" smtClean="0"/>
              <a:t> en </a:t>
            </a:r>
            <a:r>
              <a:rPr lang="en-US" baseline="0" dirty="0" err="1" smtClean="0"/>
              <a:t>dingen</a:t>
            </a:r>
            <a:r>
              <a:rPr lang="en-US" baseline="0" dirty="0" smtClean="0"/>
              <a:t> </a:t>
            </a:r>
            <a:r>
              <a:rPr lang="en-US" baseline="0" dirty="0" err="1" smtClean="0"/>
              <a:t>oppakken</a:t>
            </a:r>
            <a:r>
              <a:rPr lang="en-US" baseline="0" dirty="0" smtClean="0"/>
              <a:t> in </a:t>
            </a:r>
            <a:r>
              <a:rPr lang="en-US" baseline="0" dirty="0" err="1" smtClean="0"/>
              <a:t>een</a:t>
            </a:r>
            <a:r>
              <a:rPr lang="en-US" baseline="0" dirty="0" smtClean="0"/>
              <a:t> </a:t>
            </a:r>
            <a:r>
              <a:rPr lang="en-US" baseline="0" dirty="0" err="1" smtClean="0"/>
              <a:t>achtergrond</a:t>
            </a:r>
            <a:r>
              <a:rPr lang="en-US" baseline="0" dirty="0" smtClean="0"/>
              <a:t> service. De </a:t>
            </a:r>
            <a:r>
              <a:rPr lang="en-US" baseline="0" dirty="0" err="1" smtClean="0"/>
              <a:t>webservice</a:t>
            </a:r>
            <a:r>
              <a:rPr lang="en-US" baseline="0" dirty="0" smtClean="0"/>
              <a:t>(</a:t>
            </a:r>
            <a:r>
              <a:rPr lang="en-US" baseline="0" dirty="0" err="1" smtClean="0"/>
              <a:t>hier</a:t>
            </a:r>
            <a:r>
              <a:rPr lang="en-US" baseline="0" dirty="0" smtClean="0"/>
              <a:t> </a:t>
            </a:r>
            <a:r>
              <a:rPr lang="en-US" baseline="0" dirty="0" err="1" smtClean="0"/>
              <a:t>weergegeven</a:t>
            </a:r>
            <a:r>
              <a:rPr lang="en-US" baseline="0" dirty="0" smtClean="0"/>
              <a:t> </a:t>
            </a:r>
            <a:r>
              <a:rPr lang="en-US" baseline="0" dirty="0" err="1" smtClean="0"/>
              <a:t>als</a:t>
            </a:r>
            <a:r>
              <a:rPr lang="en-US" baseline="0" dirty="0" smtClean="0"/>
              <a:t> producer) </a:t>
            </a:r>
            <a:r>
              <a:rPr lang="en-US" baseline="0" dirty="0" err="1" smtClean="0"/>
              <a:t>stopt</a:t>
            </a:r>
            <a:r>
              <a:rPr lang="en-US" baseline="0" dirty="0" smtClean="0"/>
              <a:t> </a:t>
            </a:r>
            <a:r>
              <a:rPr lang="en-US" baseline="0" dirty="0" err="1" smtClean="0"/>
              <a:t>berichten</a:t>
            </a:r>
            <a:r>
              <a:rPr lang="en-US" baseline="0" dirty="0" smtClean="0"/>
              <a:t> op de queue en </a:t>
            </a:r>
            <a:r>
              <a:rPr lang="en-US" baseline="0" dirty="0" err="1" smtClean="0"/>
              <a:t>een</a:t>
            </a:r>
            <a:r>
              <a:rPr lang="en-US" baseline="0" dirty="0" smtClean="0"/>
              <a:t> </a:t>
            </a:r>
            <a:r>
              <a:rPr lang="en-US" baseline="0" dirty="0" err="1" smtClean="0"/>
              <a:t>achtergrondverwerker</a:t>
            </a:r>
            <a:r>
              <a:rPr lang="en-US" baseline="0" dirty="0" smtClean="0"/>
              <a:t>(de consumer) </a:t>
            </a:r>
            <a:r>
              <a:rPr lang="en-US" baseline="0" dirty="0" err="1" smtClean="0"/>
              <a:t>pakt</a:t>
            </a:r>
            <a:r>
              <a:rPr lang="en-US" baseline="0" dirty="0" smtClean="0"/>
              <a:t> </a:t>
            </a:r>
            <a:r>
              <a:rPr lang="en-US" baseline="0" dirty="0" err="1" smtClean="0"/>
              <a:t>ze</a:t>
            </a:r>
            <a:r>
              <a:rPr lang="en-US" baseline="0" dirty="0" smtClean="0"/>
              <a:t> op.</a:t>
            </a:r>
          </a:p>
          <a:p>
            <a:r>
              <a:rPr lang="en-US" baseline="0" dirty="0" smtClean="0"/>
              <a:t>Maar, </a:t>
            </a:r>
            <a:r>
              <a:rPr lang="en-US" baseline="0" dirty="0" err="1" smtClean="0"/>
              <a:t>wat</a:t>
            </a:r>
            <a:r>
              <a:rPr lang="en-US" baseline="0" dirty="0" smtClean="0"/>
              <a:t> </a:t>
            </a:r>
            <a:r>
              <a:rPr lang="en-US" baseline="0" dirty="0" err="1" smtClean="0"/>
              <a:t>als</a:t>
            </a:r>
            <a:r>
              <a:rPr lang="en-US" baseline="0" dirty="0" smtClean="0"/>
              <a:t> </a:t>
            </a:r>
            <a:r>
              <a:rPr lang="en-US" baseline="0" dirty="0" err="1" smtClean="0"/>
              <a:t>er</a:t>
            </a:r>
            <a:r>
              <a:rPr lang="en-US" baseline="0" dirty="0" smtClean="0"/>
              <a:t> </a:t>
            </a:r>
            <a:r>
              <a:rPr lang="en-US" baseline="0" dirty="0" err="1" smtClean="0"/>
              <a:t>iets</a:t>
            </a:r>
            <a:r>
              <a:rPr lang="en-US" baseline="0" dirty="0" smtClean="0"/>
              <a:t> </a:t>
            </a:r>
            <a:r>
              <a:rPr lang="en-US" baseline="0" dirty="0" err="1" smtClean="0"/>
              <a:t>mis</a:t>
            </a:r>
            <a:r>
              <a:rPr lang="en-US" baseline="0" dirty="0" smtClean="0"/>
              <a:t> </a:t>
            </a:r>
            <a:r>
              <a:rPr lang="en-US" baseline="0" dirty="0" err="1" smtClean="0"/>
              <a:t>gaat</a:t>
            </a:r>
            <a:r>
              <a:rPr lang="en-US" baseline="0" dirty="0" smtClean="0"/>
              <a: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04/10/16 11:17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782844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Zoals</a:t>
            </a:r>
            <a:r>
              <a:rPr lang="en-US" baseline="0" dirty="0" smtClean="0"/>
              <a:t> we </a:t>
            </a:r>
            <a:r>
              <a:rPr lang="en-US" baseline="0" dirty="0" err="1" smtClean="0"/>
              <a:t>volgens</a:t>
            </a:r>
            <a:r>
              <a:rPr lang="en-US" baseline="0" dirty="0" smtClean="0"/>
              <a:t> </a:t>
            </a:r>
            <a:r>
              <a:rPr lang="en-US" baseline="0" dirty="0" err="1" smtClean="0"/>
              <a:t>mij</a:t>
            </a:r>
            <a:r>
              <a:rPr lang="en-US" baseline="0" dirty="0" smtClean="0"/>
              <a:t> </a:t>
            </a:r>
            <a:r>
              <a:rPr lang="en-US" baseline="0" dirty="0" err="1" smtClean="0"/>
              <a:t>allemaal</a:t>
            </a:r>
            <a:r>
              <a:rPr lang="en-US" baseline="0" dirty="0" smtClean="0"/>
              <a:t> </a:t>
            </a:r>
            <a:r>
              <a:rPr lang="en-US" baseline="0" dirty="0" err="1" smtClean="0"/>
              <a:t>wel</a:t>
            </a:r>
            <a:r>
              <a:rPr lang="en-US" baseline="0" dirty="0" smtClean="0"/>
              <a:t> </a:t>
            </a:r>
            <a:r>
              <a:rPr lang="en-US" baseline="0" dirty="0" err="1" smtClean="0"/>
              <a:t>weten</a:t>
            </a:r>
            <a:r>
              <a:rPr lang="en-US" baseline="0" dirty="0" smtClean="0"/>
              <a:t>: </a:t>
            </a:r>
            <a:r>
              <a:rPr lang="en-US" baseline="0" dirty="0" err="1" smtClean="0"/>
              <a:t>netwerken</a:t>
            </a:r>
            <a:r>
              <a:rPr lang="en-US" baseline="0" dirty="0" smtClean="0"/>
              <a:t> </a:t>
            </a:r>
            <a:r>
              <a:rPr lang="en-US" baseline="0" dirty="0" err="1" smtClean="0"/>
              <a:t>zijn</a:t>
            </a:r>
            <a:r>
              <a:rPr lang="en-US" baseline="0" dirty="0" smtClean="0"/>
              <a:t> </a:t>
            </a:r>
            <a:r>
              <a:rPr lang="en-US" baseline="0" dirty="0" err="1" smtClean="0"/>
              <a:t>niet</a:t>
            </a:r>
            <a:r>
              <a:rPr lang="en-US" baseline="0" dirty="0" smtClean="0"/>
              <a:t> </a:t>
            </a:r>
            <a:r>
              <a:rPr lang="en-US" baseline="0" dirty="0" err="1" smtClean="0"/>
              <a:t>altijd</a:t>
            </a:r>
            <a:r>
              <a:rPr lang="en-US" baseline="0" dirty="0" smtClean="0"/>
              <a:t> </a:t>
            </a:r>
            <a:r>
              <a:rPr lang="en-US" baseline="0" dirty="0" err="1" smtClean="0"/>
              <a:t>betrouwbaar</a:t>
            </a:r>
            <a:r>
              <a:rPr lang="en-US" baseline="0" dirty="0" smtClean="0"/>
              <a:t>.</a:t>
            </a:r>
          </a:p>
          <a:p>
            <a:r>
              <a:rPr lang="en-US" baseline="0" dirty="0" err="1" smtClean="0"/>
              <a:t>Netwerk</a:t>
            </a:r>
            <a:r>
              <a:rPr lang="en-US" baseline="0" dirty="0" smtClean="0"/>
              <a:t> plat </a:t>
            </a:r>
            <a:r>
              <a:rPr lang="en-US" baseline="0" dirty="0" err="1" smtClean="0"/>
              <a:t>voordat</a:t>
            </a:r>
            <a:r>
              <a:rPr lang="en-US" baseline="0" dirty="0" smtClean="0"/>
              <a:t> </a:t>
            </a:r>
            <a:r>
              <a:rPr lang="en-US" baseline="0" dirty="0" err="1" smtClean="0"/>
              <a:t>verstuurd</a:t>
            </a:r>
            <a:r>
              <a:rPr lang="en-US" baseline="0" dirty="0" smtClean="0"/>
              <a:t>: OK</a:t>
            </a:r>
          </a:p>
          <a:p>
            <a:r>
              <a:rPr lang="en-US" baseline="0" dirty="0" err="1" smtClean="0"/>
              <a:t>Netwerk</a:t>
            </a:r>
            <a:r>
              <a:rPr lang="en-US" baseline="0" dirty="0" smtClean="0"/>
              <a:t> plat </a:t>
            </a:r>
            <a:r>
              <a:rPr lang="en-US" baseline="0" dirty="0" err="1" smtClean="0"/>
              <a:t>nadat</a:t>
            </a:r>
            <a:r>
              <a:rPr lang="en-US" baseline="0" dirty="0" smtClean="0"/>
              <a:t> </a:t>
            </a:r>
            <a:r>
              <a:rPr lang="en-US" baseline="0" dirty="0" err="1" smtClean="0"/>
              <a:t>verstuurd</a:t>
            </a:r>
            <a:r>
              <a:rPr lang="en-US" baseline="0" dirty="0" smtClean="0"/>
              <a:t>: ??? </a:t>
            </a:r>
            <a:r>
              <a:rPr lang="en-US" baseline="0" dirty="0" err="1" smtClean="0"/>
              <a:t>Geen</a:t>
            </a:r>
            <a:r>
              <a:rPr lang="en-US" baseline="0" dirty="0" smtClean="0"/>
              <a:t> </a:t>
            </a:r>
            <a:r>
              <a:rPr lang="en-US" baseline="0" dirty="0" err="1" smtClean="0"/>
              <a:t>garantie</a:t>
            </a:r>
            <a:r>
              <a:rPr lang="en-US" baseline="0" dirty="0" smtClean="0"/>
              <a:t> of het </a:t>
            </a:r>
            <a:r>
              <a:rPr lang="en-US" baseline="0" dirty="0" err="1" smtClean="0"/>
              <a:t>aangekomen</a:t>
            </a:r>
            <a:r>
              <a:rPr lang="en-US" baseline="0" dirty="0" smtClean="0"/>
              <a:t> is of </a:t>
            </a:r>
            <a:r>
              <a:rPr lang="en-US" baseline="0" dirty="0" err="1" smtClean="0"/>
              <a:t>niet</a:t>
            </a:r>
            <a:r>
              <a:rPr lang="en-US" baseline="0" dirty="0" smtClean="0"/>
              <a: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04/10/16 11:17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782844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Andere</a:t>
            </a:r>
            <a:r>
              <a:rPr lang="en-US" dirty="0" smtClean="0"/>
              <a:t> </a:t>
            </a:r>
            <a:r>
              <a:rPr lang="en-US" dirty="0" err="1" smtClean="0"/>
              <a:t>kant</a:t>
            </a:r>
            <a:r>
              <a:rPr lang="en-US" dirty="0" smtClean="0"/>
              <a:t>,</a:t>
            </a:r>
            <a:r>
              <a:rPr lang="en-US" baseline="0" dirty="0" smtClean="0"/>
              <a:t> </a:t>
            </a:r>
            <a:r>
              <a:rPr lang="en-US" baseline="0" dirty="0" err="1" smtClean="0"/>
              <a:t>als</a:t>
            </a:r>
            <a:r>
              <a:rPr lang="en-US" baseline="0" dirty="0" smtClean="0"/>
              <a:t> het </a:t>
            </a:r>
            <a:r>
              <a:rPr lang="en-US" baseline="0" dirty="0" err="1" smtClean="0"/>
              <a:t>netwerk</a:t>
            </a:r>
            <a:r>
              <a:rPr lang="en-US" baseline="0" dirty="0" smtClean="0"/>
              <a:t> plat </a:t>
            </a:r>
            <a:r>
              <a:rPr lang="en-US" baseline="0" dirty="0" err="1" smtClean="0"/>
              <a:t>gaat</a:t>
            </a:r>
            <a:r>
              <a:rPr lang="en-US" baseline="0" dirty="0" smtClean="0"/>
              <a:t> </a:t>
            </a:r>
            <a:r>
              <a:rPr lang="en-US" baseline="0" dirty="0" err="1" smtClean="0"/>
              <a:t>tussen</a:t>
            </a:r>
            <a:r>
              <a:rPr lang="en-US" baseline="0" dirty="0" smtClean="0"/>
              <a:t> queue en consumer:</a:t>
            </a:r>
          </a:p>
          <a:p>
            <a:r>
              <a:rPr lang="en-US" baseline="0" dirty="0" err="1" smtClean="0"/>
              <a:t>Voordat</a:t>
            </a:r>
            <a:r>
              <a:rPr lang="en-US" baseline="0" dirty="0" smtClean="0"/>
              <a:t> request </a:t>
            </a:r>
            <a:r>
              <a:rPr lang="en-US" baseline="0" dirty="0" err="1" smtClean="0"/>
              <a:t>verstuurd</a:t>
            </a:r>
            <a:r>
              <a:rPr lang="en-US" baseline="0" dirty="0" smtClean="0"/>
              <a:t> is, </a:t>
            </a:r>
            <a:r>
              <a:rPr lang="en-US" baseline="0" dirty="0" err="1" smtClean="0"/>
              <a:t>geen</a:t>
            </a:r>
            <a:r>
              <a:rPr lang="en-US" baseline="0" dirty="0" smtClean="0"/>
              <a:t> </a:t>
            </a:r>
            <a:r>
              <a:rPr lang="en-US" baseline="0" dirty="0" err="1" smtClean="0"/>
              <a:t>probleem</a:t>
            </a:r>
            <a:endParaRPr lang="en-US" baseline="0" dirty="0" smtClean="0"/>
          </a:p>
          <a:p>
            <a:r>
              <a:rPr lang="en-US" baseline="0" dirty="0" err="1" smtClean="0"/>
              <a:t>Nadat</a:t>
            </a:r>
            <a:r>
              <a:rPr lang="en-US" baseline="0" dirty="0" smtClean="0"/>
              <a:t>: </a:t>
            </a:r>
            <a:r>
              <a:rPr lang="en-US" baseline="0" dirty="0" err="1" smtClean="0"/>
              <a:t>verloren</a:t>
            </a:r>
            <a:r>
              <a:rPr lang="en-US" baseline="0" dirty="0" smtClean="0"/>
              <a:t> message?</a:t>
            </a:r>
          </a:p>
          <a:p>
            <a:r>
              <a:rPr lang="en-US" baseline="0" dirty="0" err="1" smtClean="0"/>
              <a:t>Dit</a:t>
            </a:r>
            <a:r>
              <a:rPr lang="en-US" baseline="0" dirty="0" smtClean="0"/>
              <a:t> </a:t>
            </a:r>
            <a:r>
              <a:rPr lang="en-US" baseline="0" dirty="0" err="1" smtClean="0"/>
              <a:t>heet</a:t>
            </a:r>
            <a:r>
              <a:rPr lang="en-US" baseline="0" dirty="0" smtClean="0"/>
              <a:t> at-most-once, </a:t>
            </a:r>
            <a:r>
              <a:rPr lang="en-US" baseline="0" dirty="0" err="1" smtClean="0"/>
              <a:t>probeer</a:t>
            </a:r>
            <a:r>
              <a:rPr lang="en-US" baseline="0" dirty="0" smtClean="0"/>
              <a:t> 1 </a:t>
            </a:r>
            <a:r>
              <a:rPr lang="en-US" baseline="0" dirty="0" err="1" smtClean="0"/>
              <a:t>keer</a:t>
            </a:r>
            <a:r>
              <a:rPr lang="en-US" baseline="0" dirty="0" smtClean="0"/>
              <a:t> </a:t>
            </a:r>
            <a:r>
              <a:rPr lang="en-US" baseline="0" dirty="0" err="1" smtClean="0"/>
              <a:t>daarna</a:t>
            </a:r>
            <a:r>
              <a:rPr lang="en-US" baseline="0" dirty="0" smtClean="0"/>
              <a:t> </a:t>
            </a:r>
            <a:r>
              <a:rPr lang="en-US" baseline="0" dirty="0" err="1" smtClean="0"/>
              <a:t>vergeet</a:t>
            </a:r>
            <a:r>
              <a:rPr lang="en-US" baseline="0" dirty="0" smtClean="0"/>
              <a:t> je het</a:t>
            </a:r>
          </a:p>
          <a:p>
            <a:r>
              <a:rPr lang="en-US" baseline="0" dirty="0" err="1" smtClean="0"/>
              <a:t>Voor</a:t>
            </a:r>
            <a:r>
              <a:rPr lang="en-US" baseline="0" dirty="0" smtClean="0"/>
              <a:t> heartbeat of soft real-time </a:t>
            </a:r>
            <a:r>
              <a:rPr lang="en-US" baseline="0" dirty="0" err="1" smtClean="0"/>
              <a:t>zoals</a:t>
            </a:r>
            <a:r>
              <a:rPr lang="en-US" baseline="0" dirty="0" smtClean="0"/>
              <a:t> </a:t>
            </a:r>
            <a:r>
              <a:rPr lang="en-US" baseline="0" dirty="0" err="1" smtClean="0"/>
              <a:t>huidige</a:t>
            </a:r>
            <a:r>
              <a:rPr lang="en-US" baseline="0" dirty="0" smtClean="0"/>
              <a:t> </a:t>
            </a:r>
            <a:r>
              <a:rPr lang="en-US" baseline="0" dirty="0" err="1" smtClean="0"/>
              <a:t>temperatuur</a:t>
            </a:r>
            <a:r>
              <a:rPr lang="en-US" baseline="0" dirty="0" smtClean="0"/>
              <a:t> </a:t>
            </a:r>
            <a:r>
              <a:rPr lang="en-US" baseline="0" dirty="0" err="1" smtClean="0"/>
              <a:t>volstaat</a:t>
            </a:r>
            <a:r>
              <a:rPr lang="en-US" baseline="0" dirty="0" smtClean="0"/>
              <a:t> at-most-once</a:t>
            </a:r>
          </a:p>
          <a:p>
            <a:r>
              <a:rPr lang="en-US" baseline="0" dirty="0" err="1" smtClean="0"/>
              <a:t>Natuurlijk</a:t>
            </a:r>
            <a:r>
              <a:rPr lang="en-US" baseline="0" dirty="0" smtClean="0"/>
              <a:t> </a:t>
            </a:r>
            <a:r>
              <a:rPr lang="en-US" baseline="0" dirty="0" err="1" smtClean="0"/>
              <a:t>nog</a:t>
            </a:r>
            <a:r>
              <a:rPr lang="en-US" baseline="0" dirty="0" smtClean="0"/>
              <a:t> </a:t>
            </a:r>
            <a:r>
              <a:rPr lang="en-US" baseline="0" dirty="0" err="1" smtClean="0"/>
              <a:t>veel</a:t>
            </a:r>
            <a:r>
              <a:rPr lang="en-US" baseline="0" dirty="0" smtClean="0"/>
              <a:t> </a:t>
            </a:r>
            <a:r>
              <a:rPr lang="en-US" baseline="0" dirty="0" err="1" smtClean="0"/>
              <a:t>meer</a:t>
            </a:r>
            <a:r>
              <a:rPr lang="en-US" baseline="0" dirty="0" smtClean="0"/>
              <a:t> </a:t>
            </a:r>
            <a:r>
              <a:rPr lang="en-US" baseline="0" dirty="0" err="1" smtClean="0"/>
              <a:t>vormen</a:t>
            </a:r>
            <a:r>
              <a:rPr lang="en-US" baseline="0" dirty="0" smtClean="0"/>
              <a:t> van </a:t>
            </a:r>
            <a:r>
              <a:rPr lang="en-US" baseline="0" dirty="0" err="1" smtClean="0"/>
              <a:t>onbetrouwbaarheden</a:t>
            </a:r>
            <a:r>
              <a:rPr lang="en-US" baseline="0" dirty="0" smtClean="0"/>
              <a:t>, maar </a:t>
            </a:r>
            <a:r>
              <a:rPr lang="en-US" baseline="0" dirty="0" err="1" smtClean="0"/>
              <a:t>ze</a:t>
            </a:r>
            <a:r>
              <a:rPr lang="en-US" baseline="0" dirty="0" smtClean="0"/>
              <a:t> </a:t>
            </a:r>
            <a:r>
              <a:rPr lang="en-US" baseline="0" dirty="0" err="1" smtClean="0"/>
              <a:t>komen</a:t>
            </a:r>
            <a:r>
              <a:rPr lang="en-US" baseline="0" dirty="0" smtClean="0"/>
              <a:t> </a:t>
            </a:r>
            <a:r>
              <a:rPr lang="en-US" baseline="0" dirty="0" err="1" smtClean="0"/>
              <a:t>bijna</a:t>
            </a:r>
            <a:r>
              <a:rPr lang="en-US" baseline="0" dirty="0" smtClean="0"/>
              <a:t> </a:t>
            </a:r>
            <a:r>
              <a:rPr lang="en-US" baseline="0" dirty="0" err="1" smtClean="0"/>
              <a:t>allemaal</a:t>
            </a:r>
            <a:r>
              <a:rPr lang="en-US" baseline="0" dirty="0" smtClean="0"/>
              <a:t> </a:t>
            </a:r>
            <a:r>
              <a:rPr lang="en-US" baseline="0" dirty="0" err="1" smtClean="0"/>
              <a:t>hier</a:t>
            </a:r>
            <a:r>
              <a:rPr lang="en-US" baseline="0" dirty="0" smtClean="0"/>
              <a:t> op </a:t>
            </a:r>
            <a:r>
              <a:rPr lang="en-US" baseline="0" dirty="0" err="1" smtClean="0"/>
              <a:t>neer</a:t>
            </a:r>
            <a:r>
              <a:rPr lang="en-US" baseline="0" dirty="0" smtClean="0"/>
              <a: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04/10/16 11:17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7828446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a:t>
            </a:r>
            <a:r>
              <a:rPr lang="en-US" baseline="0" dirty="0" smtClean="0"/>
              <a:t> de </a:t>
            </a:r>
            <a:r>
              <a:rPr lang="en-US" baseline="0" dirty="0" err="1" smtClean="0"/>
              <a:t>voorgaande</a:t>
            </a:r>
            <a:r>
              <a:rPr lang="en-US" baseline="0" dirty="0" smtClean="0"/>
              <a:t> </a:t>
            </a:r>
            <a:r>
              <a:rPr lang="en-US" baseline="0" dirty="0" err="1" smtClean="0"/>
              <a:t>voorbeelden</a:t>
            </a:r>
            <a:r>
              <a:rPr lang="en-US" baseline="0" dirty="0" smtClean="0"/>
              <a:t> </a:t>
            </a:r>
            <a:r>
              <a:rPr lang="en-US" baseline="0" dirty="0" err="1" smtClean="0"/>
              <a:t>wordt</a:t>
            </a:r>
            <a:r>
              <a:rPr lang="en-US" baseline="0" dirty="0" smtClean="0"/>
              <a:t> </a:t>
            </a:r>
            <a:r>
              <a:rPr lang="en-US" baseline="0" dirty="0" err="1" smtClean="0"/>
              <a:t>dus</a:t>
            </a:r>
            <a:r>
              <a:rPr lang="en-US" baseline="0" dirty="0" smtClean="0"/>
              <a:t> </a:t>
            </a:r>
            <a:r>
              <a:rPr lang="en-US" baseline="0" dirty="0" err="1" smtClean="0"/>
              <a:t>een</a:t>
            </a:r>
            <a:r>
              <a:rPr lang="en-US" baseline="0" dirty="0" smtClean="0"/>
              <a:t> at-most-once </a:t>
            </a:r>
            <a:r>
              <a:rPr lang="en-US" baseline="0" dirty="0" err="1" smtClean="0"/>
              <a:t>architectuur</a:t>
            </a:r>
            <a:r>
              <a:rPr lang="en-US" baseline="0" dirty="0" smtClean="0"/>
              <a:t> </a:t>
            </a:r>
            <a:r>
              <a:rPr lang="en-US" baseline="0" dirty="0" err="1" smtClean="0"/>
              <a:t>bedoeld</a:t>
            </a:r>
            <a:r>
              <a:rPr lang="en-US" baseline="0" dirty="0" smtClean="0"/>
              <a:t>. Hoe </a:t>
            </a:r>
            <a:r>
              <a:rPr lang="en-US" baseline="0" dirty="0" err="1" smtClean="0"/>
              <a:t>komen</a:t>
            </a:r>
            <a:r>
              <a:rPr lang="en-US" baseline="0" dirty="0" smtClean="0"/>
              <a:t> we </a:t>
            </a:r>
            <a:r>
              <a:rPr lang="en-US" baseline="0" dirty="0" err="1" smtClean="0"/>
              <a:t>bij</a:t>
            </a:r>
            <a:r>
              <a:rPr lang="en-US" baseline="0" dirty="0" smtClean="0"/>
              <a:t> at-least-once?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04/10/16 11:17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7828446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Mocht</a:t>
            </a:r>
            <a:r>
              <a:rPr lang="en-US" baseline="0" dirty="0" smtClean="0"/>
              <a:t> je </a:t>
            </a:r>
            <a:r>
              <a:rPr lang="en-US" baseline="0" dirty="0" err="1" smtClean="0"/>
              <a:t>systeem</a:t>
            </a:r>
            <a:r>
              <a:rPr lang="en-US" baseline="0" dirty="0" smtClean="0"/>
              <a:t> het </a:t>
            </a:r>
            <a:r>
              <a:rPr lang="en-US" baseline="0" dirty="0" err="1" smtClean="0"/>
              <a:t>nodig</a:t>
            </a:r>
            <a:r>
              <a:rPr lang="en-US" baseline="0" dirty="0" smtClean="0"/>
              <a:t> </a:t>
            </a:r>
            <a:r>
              <a:rPr lang="en-US" baseline="0" dirty="0" err="1" smtClean="0"/>
              <a:t>hebben</a:t>
            </a:r>
            <a:r>
              <a:rPr lang="en-US" baseline="0" dirty="0" smtClean="0"/>
              <a:t> </a:t>
            </a:r>
            <a:r>
              <a:rPr lang="en-US" baseline="0" dirty="0" err="1" smtClean="0"/>
              <a:t>om</a:t>
            </a:r>
            <a:r>
              <a:rPr lang="en-US" baseline="0" dirty="0" smtClean="0"/>
              <a:t> </a:t>
            </a:r>
            <a:r>
              <a:rPr lang="en-US" baseline="0" dirty="0" err="1" smtClean="0"/>
              <a:t>absoluut</a:t>
            </a:r>
            <a:r>
              <a:rPr lang="en-US" baseline="0" dirty="0" smtClean="0"/>
              <a:t> </a:t>
            </a:r>
            <a:r>
              <a:rPr lang="en-US" baseline="0" dirty="0" err="1" smtClean="0"/>
              <a:t>alle</a:t>
            </a:r>
            <a:r>
              <a:rPr lang="en-US" baseline="0" dirty="0" smtClean="0"/>
              <a:t> </a:t>
            </a:r>
            <a:r>
              <a:rPr lang="en-US" baseline="0" dirty="0" err="1" smtClean="0"/>
              <a:t>berichten</a:t>
            </a:r>
            <a:r>
              <a:rPr lang="en-US" baseline="0" dirty="0" smtClean="0"/>
              <a:t> </a:t>
            </a:r>
            <a:r>
              <a:rPr lang="en-US" baseline="0" dirty="0" err="1" smtClean="0"/>
              <a:t>aan</a:t>
            </a:r>
            <a:r>
              <a:rPr lang="en-US" baseline="0" dirty="0" smtClean="0"/>
              <a:t> </a:t>
            </a:r>
            <a:r>
              <a:rPr lang="en-US" baseline="0" dirty="0" err="1" smtClean="0"/>
              <a:t>te</a:t>
            </a:r>
            <a:r>
              <a:rPr lang="en-US" baseline="0" dirty="0" smtClean="0"/>
              <a:t> </a:t>
            </a:r>
            <a:r>
              <a:rPr lang="en-US" baseline="0" dirty="0" err="1" smtClean="0"/>
              <a:t>laten</a:t>
            </a:r>
            <a:r>
              <a:rPr lang="en-US" baseline="0" dirty="0" smtClean="0"/>
              <a:t> </a:t>
            </a:r>
            <a:r>
              <a:rPr lang="en-US" baseline="0" dirty="0" err="1" smtClean="0"/>
              <a:t>komen</a:t>
            </a:r>
            <a:r>
              <a:rPr lang="en-US" baseline="0" dirty="0" smtClean="0"/>
              <a:t>, </a:t>
            </a:r>
            <a:r>
              <a:rPr lang="en-US" baseline="0" dirty="0" err="1" smtClean="0"/>
              <a:t>dan</a:t>
            </a:r>
            <a:r>
              <a:rPr lang="en-US" baseline="0" dirty="0" smtClean="0"/>
              <a:t> </a:t>
            </a:r>
            <a:r>
              <a:rPr lang="en-US" baseline="0" dirty="0" err="1" smtClean="0"/>
              <a:t>heb</a:t>
            </a:r>
            <a:r>
              <a:rPr lang="en-US" baseline="0" dirty="0" smtClean="0"/>
              <a:t> je at-least-once. </a:t>
            </a:r>
            <a:r>
              <a:rPr lang="en-US" baseline="0" dirty="0" err="1" smtClean="0"/>
              <a:t>Aan</a:t>
            </a:r>
            <a:r>
              <a:rPr lang="en-US" baseline="0" dirty="0" smtClean="0"/>
              <a:t> de producer </a:t>
            </a:r>
            <a:r>
              <a:rPr lang="en-US" baseline="0" dirty="0" err="1" smtClean="0"/>
              <a:t>kant</a:t>
            </a:r>
            <a:r>
              <a:rPr lang="en-US" baseline="0" dirty="0" smtClean="0"/>
              <a:t> </a:t>
            </a:r>
            <a:r>
              <a:rPr lang="en-US" baseline="0" dirty="0" err="1" smtClean="0"/>
              <a:t>wordt</a:t>
            </a:r>
            <a:r>
              <a:rPr lang="en-US" baseline="0" dirty="0" smtClean="0"/>
              <a:t> </a:t>
            </a:r>
            <a:r>
              <a:rPr lang="en-US" baseline="0" dirty="0" err="1" smtClean="0"/>
              <a:t>dit</a:t>
            </a:r>
            <a:r>
              <a:rPr lang="en-US" baseline="0" dirty="0" smtClean="0"/>
              <a:t> </a:t>
            </a:r>
            <a:r>
              <a:rPr lang="en-US" baseline="0" dirty="0" err="1" smtClean="0"/>
              <a:t>opgelost</a:t>
            </a:r>
            <a:r>
              <a:rPr lang="en-US" baseline="0" dirty="0" smtClean="0"/>
              <a:t> door het </a:t>
            </a:r>
            <a:r>
              <a:rPr lang="en-US" baseline="0" dirty="0" err="1" smtClean="0"/>
              <a:t>bericht</a:t>
            </a:r>
            <a:r>
              <a:rPr lang="en-US" baseline="0" dirty="0" smtClean="0"/>
              <a:t> net </a:t>
            </a:r>
            <a:r>
              <a:rPr lang="en-US" baseline="0" dirty="0" err="1" smtClean="0"/>
              <a:t>zo</a:t>
            </a:r>
            <a:r>
              <a:rPr lang="en-US" baseline="0" dirty="0" smtClean="0"/>
              <a:t> </a:t>
            </a:r>
            <a:r>
              <a:rPr lang="en-US" baseline="0" dirty="0" err="1" smtClean="0"/>
              <a:t>vaak</a:t>
            </a:r>
            <a:r>
              <a:rPr lang="en-US" baseline="0" dirty="0" smtClean="0"/>
              <a:t> </a:t>
            </a:r>
            <a:r>
              <a:rPr lang="en-US" baseline="0" dirty="0" err="1" smtClean="0"/>
              <a:t>te</a:t>
            </a:r>
            <a:r>
              <a:rPr lang="en-US" baseline="0" dirty="0" smtClean="0"/>
              <a:t> </a:t>
            </a:r>
            <a:r>
              <a:rPr lang="en-US" baseline="0" dirty="0" err="1" smtClean="0"/>
              <a:t>versturen</a:t>
            </a:r>
            <a:r>
              <a:rPr lang="en-US" baseline="0" dirty="0" smtClean="0"/>
              <a:t> </a:t>
            </a:r>
            <a:r>
              <a:rPr lang="en-US" baseline="0" dirty="0" err="1" smtClean="0"/>
              <a:t>totdat</a:t>
            </a:r>
            <a:r>
              <a:rPr lang="en-US" baseline="0" dirty="0" smtClean="0"/>
              <a:t> de queue </a:t>
            </a:r>
            <a:r>
              <a:rPr lang="en-US" baseline="0" dirty="0" err="1" smtClean="0"/>
              <a:t>aangeeft</a:t>
            </a:r>
            <a:r>
              <a:rPr lang="en-US" baseline="0" dirty="0" smtClean="0"/>
              <a:t> het </a:t>
            </a:r>
            <a:r>
              <a:rPr lang="en-US" baseline="0" dirty="0" err="1" smtClean="0"/>
              <a:t>ontvangen</a:t>
            </a:r>
            <a:r>
              <a:rPr lang="en-US" baseline="0" dirty="0" smtClean="0"/>
              <a:t> </a:t>
            </a:r>
            <a:r>
              <a:rPr lang="en-US" baseline="0" dirty="0" err="1" smtClean="0"/>
              <a:t>te</a:t>
            </a:r>
            <a:r>
              <a:rPr lang="en-US" baseline="0" dirty="0" smtClean="0"/>
              <a:t> </a:t>
            </a:r>
            <a:r>
              <a:rPr lang="en-US" baseline="0" dirty="0" err="1" smtClean="0"/>
              <a:t>hebben</a:t>
            </a:r>
            <a:r>
              <a:rPr lang="en-US" baseline="0" dirty="0" smtClean="0"/>
              <a:t>. </a:t>
            </a:r>
            <a:r>
              <a:rPr lang="en-US" baseline="0" dirty="0" err="1" smtClean="0"/>
              <a:t>Simpele</a:t>
            </a:r>
            <a:r>
              <a:rPr lang="en-US" baseline="0" dirty="0" smtClean="0"/>
              <a:t> </a:t>
            </a:r>
            <a:r>
              <a:rPr lang="en-US" baseline="0" dirty="0" err="1" smtClean="0"/>
              <a:t>oplossing</a:t>
            </a:r>
            <a:r>
              <a:rPr lang="en-US" baseline="0" dirty="0" smtClean="0"/>
              <a:t> maar </a:t>
            </a:r>
            <a:r>
              <a:rPr lang="en-US" baseline="0" dirty="0" err="1" smtClean="0"/>
              <a:t>kan</a:t>
            </a:r>
            <a:r>
              <a:rPr lang="en-US" baseline="0" dirty="0" smtClean="0"/>
              <a:t> </a:t>
            </a:r>
            <a:r>
              <a:rPr lang="en-US" baseline="0" dirty="0" err="1" smtClean="0"/>
              <a:t>dus</a:t>
            </a:r>
            <a:r>
              <a:rPr lang="en-US" baseline="0" dirty="0" smtClean="0"/>
              <a:t> in </a:t>
            </a:r>
            <a:r>
              <a:rPr lang="en-US" baseline="0" dirty="0" err="1" smtClean="0"/>
              <a:t>onvoorziene</a:t>
            </a:r>
            <a:r>
              <a:rPr lang="en-US" baseline="0" dirty="0" smtClean="0"/>
              <a:t> </a:t>
            </a:r>
            <a:r>
              <a:rPr lang="en-US" baseline="0" dirty="0" err="1" smtClean="0"/>
              <a:t>omstandigheden</a:t>
            </a:r>
            <a:r>
              <a:rPr lang="en-US" baseline="0" dirty="0" smtClean="0"/>
              <a:t> tot </a:t>
            </a:r>
            <a:r>
              <a:rPr lang="en-US" baseline="0" dirty="0" err="1" smtClean="0"/>
              <a:t>duplicaten</a:t>
            </a:r>
            <a:r>
              <a:rPr lang="en-US" baseline="0" dirty="0" smtClean="0"/>
              <a:t> </a:t>
            </a:r>
            <a:r>
              <a:rPr lang="en-US" baseline="0" dirty="0" err="1" smtClean="0"/>
              <a:t>leiden</a:t>
            </a:r>
            <a:r>
              <a:rPr lang="en-US" baseline="0" dirty="0" smtClean="0"/>
              <a: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04/10/16 11:17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7828446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Aan</a:t>
            </a:r>
            <a:r>
              <a:rPr lang="en-US" dirty="0" smtClean="0"/>
              <a:t> de consumer </a:t>
            </a:r>
            <a:r>
              <a:rPr lang="en-US" dirty="0" err="1" smtClean="0"/>
              <a:t>kant</a:t>
            </a:r>
            <a:r>
              <a:rPr lang="en-US" dirty="0" smtClean="0"/>
              <a:t> </a:t>
            </a:r>
            <a:r>
              <a:rPr lang="en-US" dirty="0" err="1" smtClean="0"/>
              <a:t>hebben</a:t>
            </a:r>
            <a:r>
              <a:rPr lang="en-US" baseline="0" dirty="0" smtClean="0"/>
              <a:t> we </a:t>
            </a:r>
            <a:r>
              <a:rPr lang="en-US" baseline="0" dirty="0" err="1" smtClean="0"/>
              <a:t>helaas</a:t>
            </a:r>
            <a:r>
              <a:rPr lang="en-US" baseline="0" dirty="0" smtClean="0"/>
              <a:t> </a:t>
            </a:r>
            <a:r>
              <a:rPr lang="en-US" baseline="0" dirty="0" err="1" smtClean="0"/>
              <a:t>iets</a:t>
            </a:r>
            <a:r>
              <a:rPr lang="en-US" baseline="0" dirty="0" smtClean="0"/>
              <a:t> </a:t>
            </a:r>
            <a:r>
              <a:rPr lang="en-US" baseline="0" dirty="0" err="1" smtClean="0"/>
              <a:t>meer</a:t>
            </a:r>
            <a:r>
              <a:rPr lang="en-US" baseline="0" dirty="0" smtClean="0"/>
              <a:t> </a:t>
            </a:r>
            <a:r>
              <a:rPr lang="en-US" baseline="0" dirty="0" err="1" smtClean="0"/>
              <a:t>nodig</a:t>
            </a:r>
            <a:r>
              <a:rPr lang="en-US" baseline="0" dirty="0" smtClean="0"/>
              <a:t> </a:t>
            </a:r>
            <a:r>
              <a:rPr lang="en-US" baseline="0" dirty="0" err="1" smtClean="0"/>
              <a:t>om</a:t>
            </a:r>
            <a:r>
              <a:rPr lang="en-US" baseline="0" dirty="0" smtClean="0"/>
              <a:t> at-least-once </a:t>
            </a:r>
            <a:r>
              <a:rPr lang="en-US" baseline="0" dirty="0" err="1" smtClean="0"/>
              <a:t>garanties</a:t>
            </a:r>
            <a:r>
              <a:rPr lang="en-US" baseline="0" dirty="0" smtClean="0"/>
              <a:t> </a:t>
            </a:r>
            <a:r>
              <a:rPr lang="en-US" baseline="0" dirty="0" err="1" smtClean="0"/>
              <a:t>te</a:t>
            </a:r>
            <a:r>
              <a:rPr lang="en-US" baseline="0" dirty="0" smtClean="0"/>
              <a:t> </a:t>
            </a:r>
            <a:r>
              <a:rPr lang="en-US" baseline="0" dirty="0" err="1" smtClean="0"/>
              <a:t>geven</a:t>
            </a:r>
            <a:r>
              <a:rPr lang="en-US" baseline="0" dirty="0" smtClean="0"/>
              <a:t>. Want </a:t>
            </a:r>
            <a:r>
              <a:rPr lang="en-US" baseline="0" dirty="0" err="1" smtClean="0"/>
              <a:t>als</a:t>
            </a:r>
            <a:r>
              <a:rPr lang="en-US" baseline="0" dirty="0" smtClean="0"/>
              <a:t> de queue </a:t>
            </a:r>
            <a:r>
              <a:rPr lang="en-US" baseline="0" dirty="0" err="1" smtClean="0"/>
              <a:t>onderruit</a:t>
            </a:r>
            <a:r>
              <a:rPr lang="en-US" baseline="0" dirty="0" smtClean="0"/>
              <a:t> </a:t>
            </a:r>
            <a:r>
              <a:rPr lang="en-US" baseline="0" dirty="0" err="1" smtClean="0"/>
              <a:t>gaat</a:t>
            </a:r>
            <a:r>
              <a:rPr lang="en-US" baseline="0" dirty="0" smtClean="0"/>
              <a:t> en je </a:t>
            </a:r>
            <a:r>
              <a:rPr lang="en-US" baseline="0" dirty="0" err="1" smtClean="0"/>
              <a:t>hebt</a:t>
            </a:r>
            <a:r>
              <a:rPr lang="en-US" baseline="0" dirty="0" smtClean="0"/>
              <a:t> </a:t>
            </a:r>
            <a:r>
              <a:rPr lang="en-US" baseline="0" dirty="0" err="1" smtClean="0"/>
              <a:t>geen</a:t>
            </a:r>
            <a:r>
              <a:rPr lang="en-US" baseline="0" dirty="0" smtClean="0"/>
              <a:t> </a:t>
            </a:r>
            <a:r>
              <a:rPr lang="en-US" baseline="0" dirty="0" err="1" smtClean="0"/>
              <a:t>persistentie</a:t>
            </a:r>
            <a:r>
              <a:rPr lang="en-US" baseline="0" dirty="0" smtClean="0"/>
              <a:t>, ben je </a:t>
            </a:r>
            <a:r>
              <a:rPr lang="en-US" baseline="0" dirty="0" err="1" smtClean="0"/>
              <a:t>alsnog</a:t>
            </a:r>
            <a:r>
              <a:rPr lang="en-US" baseline="0" dirty="0" smtClean="0"/>
              <a:t> </a:t>
            </a:r>
            <a:r>
              <a:rPr lang="en-US" baseline="0" dirty="0" err="1" smtClean="0"/>
              <a:t>alle</a:t>
            </a:r>
            <a:r>
              <a:rPr lang="en-US" baseline="0" dirty="0" smtClean="0"/>
              <a:t> </a:t>
            </a:r>
            <a:r>
              <a:rPr lang="en-US" baseline="0" dirty="0" err="1" smtClean="0"/>
              <a:t>berichten</a:t>
            </a:r>
            <a:r>
              <a:rPr lang="en-US" baseline="0" dirty="0" smtClean="0"/>
              <a:t> </a:t>
            </a:r>
            <a:r>
              <a:rPr lang="en-US" baseline="0" dirty="0" err="1" smtClean="0"/>
              <a:t>kwijt</a:t>
            </a:r>
            <a:r>
              <a:rPr lang="en-US" baseline="0" dirty="0" smtClean="0"/>
              <a: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04/10/16 11:17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7828446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Dus</a:t>
            </a:r>
            <a:r>
              <a:rPr lang="en-US" dirty="0" smtClean="0"/>
              <a:t> </a:t>
            </a:r>
            <a:r>
              <a:rPr lang="en-US" dirty="0" err="1" smtClean="0"/>
              <a:t>laat</a:t>
            </a:r>
            <a:r>
              <a:rPr lang="en-US" dirty="0" smtClean="0"/>
              <a:t> je de</a:t>
            </a:r>
            <a:r>
              <a:rPr lang="en-US" baseline="0" dirty="0" smtClean="0"/>
              <a:t> queue </a:t>
            </a:r>
            <a:r>
              <a:rPr lang="en-US" baseline="0" dirty="0" err="1" smtClean="0"/>
              <a:t>alle</a:t>
            </a:r>
            <a:r>
              <a:rPr lang="en-US" baseline="0" dirty="0" smtClean="0"/>
              <a:t> </a:t>
            </a:r>
            <a:r>
              <a:rPr lang="en-US" baseline="0" dirty="0" err="1" smtClean="0"/>
              <a:t>berichten</a:t>
            </a:r>
            <a:r>
              <a:rPr lang="en-US" baseline="0" dirty="0" smtClean="0"/>
              <a:t> </a:t>
            </a:r>
            <a:r>
              <a:rPr lang="en-US" baseline="0" dirty="0" err="1" smtClean="0"/>
              <a:t>opslaan</a:t>
            </a:r>
            <a:r>
              <a:rPr lang="en-US" baseline="0" dirty="0" smtClean="0"/>
              <a:t>. </a:t>
            </a:r>
            <a:r>
              <a:rPr lang="en-US" dirty="0" err="1" smtClean="0"/>
              <a:t>Hier</a:t>
            </a:r>
            <a:r>
              <a:rPr lang="en-US" dirty="0" smtClean="0"/>
              <a:t> </a:t>
            </a:r>
            <a:r>
              <a:rPr lang="en-US" dirty="0" err="1" smtClean="0"/>
              <a:t>hebben</a:t>
            </a:r>
            <a:r>
              <a:rPr lang="en-US" dirty="0" smtClean="0"/>
              <a:t> we </a:t>
            </a:r>
            <a:r>
              <a:rPr lang="en-US" dirty="0" err="1" smtClean="0"/>
              <a:t>dus</a:t>
            </a:r>
            <a:r>
              <a:rPr lang="en-US" dirty="0" smtClean="0"/>
              <a:t> </a:t>
            </a:r>
            <a:r>
              <a:rPr lang="en-US" dirty="0" err="1" smtClean="0"/>
              <a:t>eigenlijk</a:t>
            </a:r>
            <a:r>
              <a:rPr lang="en-US" dirty="0" smtClean="0"/>
              <a:t> twee </a:t>
            </a:r>
            <a:r>
              <a:rPr lang="en-US" dirty="0" err="1" smtClean="0"/>
              <a:t>punten</a:t>
            </a:r>
            <a:r>
              <a:rPr lang="en-US" dirty="0" smtClean="0"/>
              <a:t> </a:t>
            </a:r>
            <a:r>
              <a:rPr lang="en-US" dirty="0" err="1" smtClean="0"/>
              <a:t>te</a:t>
            </a:r>
            <a:r>
              <a:rPr lang="en-US" dirty="0" smtClean="0"/>
              <a:t> </a:t>
            </a:r>
            <a:r>
              <a:rPr lang="en-US" dirty="0" err="1" smtClean="0"/>
              <a:t>pakken</a:t>
            </a:r>
            <a:r>
              <a:rPr lang="en-US" dirty="0" smtClean="0"/>
              <a:t>: </a:t>
            </a:r>
            <a:r>
              <a:rPr lang="en-US" dirty="0" err="1" smtClean="0"/>
              <a:t>persistentie</a:t>
            </a:r>
            <a:r>
              <a:rPr lang="en-US" dirty="0" smtClean="0"/>
              <a:t> en delivery</a:t>
            </a:r>
            <a:r>
              <a:rPr lang="en-US" baseline="0" dirty="0" smtClean="0"/>
              <a:t> </a:t>
            </a:r>
            <a:r>
              <a:rPr lang="en-US" baseline="0" dirty="0" err="1" smtClean="0"/>
              <a:t>garantie</a:t>
            </a:r>
            <a:r>
              <a:rPr lang="en-US" baseline="0" dirty="0" smtClean="0"/>
              <a:t>. </a:t>
            </a:r>
            <a:r>
              <a:rPr lang="en-US" baseline="0" dirty="0" err="1" smtClean="0"/>
              <a:t>Als</a:t>
            </a:r>
            <a:r>
              <a:rPr lang="en-US" baseline="0" dirty="0" smtClean="0"/>
              <a:t> de queue </a:t>
            </a:r>
            <a:r>
              <a:rPr lang="en-US" baseline="0" dirty="0" err="1" smtClean="0"/>
              <a:t>alle</a:t>
            </a:r>
            <a:r>
              <a:rPr lang="en-US" baseline="0" dirty="0" smtClean="0"/>
              <a:t> </a:t>
            </a:r>
            <a:r>
              <a:rPr lang="en-US" baseline="0" dirty="0" err="1" smtClean="0"/>
              <a:t>berichten</a:t>
            </a:r>
            <a:r>
              <a:rPr lang="en-US" baseline="0" dirty="0" smtClean="0"/>
              <a:t> in </a:t>
            </a:r>
            <a:r>
              <a:rPr lang="en-US" baseline="0" dirty="0" err="1" smtClean="0"/>
              <a:t>een</a:t>
            </a:r>
            <a:r>
              <a:rPr lang="en-US" baseline="0" dirty="0" smtClean="0"/>
              <a:t> DB of disk </a:t>
            </a:r>
            <a:r>
              <a:rPr lang="en-US" baseline="0" dirty="0" err="1" smtClean="0"/>
              <a:t>opslaat</a:t>
            </a:r>
            <a:r>
              <a:rPr lang="en-US" baseline="0" dirty="0" smtClean="0"/>
              <a:t>, </a:t>
            </a:r>
            <a:r>
              <a:rPr lang="en-US" baseline="0" dirty="0" err="1" smtClean="0"/>
              <a:t>zal</a:t>
            </a:r>
            <a:r>
              <a:rPr lang="en-US" baseline="0" dirty="0" smtClean="0"/>
              <a:t> </a:t>
            </a:r>
            <a:r>
              <a:rPr lang="en-US" baseline="0" dirty="0" err="1" smtClean="0"/>
              <a:t>zelfs</a:t>
            </a:r>
            <a:r>
              <a:rPr lang="en-US" baseline="0" dirty="0" smtClean="0"/>
              <a:t> </a:t>
            </a:r>
            <a:r>
              <a:rPr lang="en-US" baseline="0" dirty="0" err="1" smtClean="0"/>
              <a:t>bij</a:t>
            </a:r>
            <a:r>
              <a:rPr lang="en-US" baseline="0" dirty="0" smtClean="0"/>
              <a:t> </a:t>
            </a:r>
            <a:r>
              <a:rPr lang="en-US" baseline="0" dirty="0" err="1" smtClean="0"/>
              <a:t>een</a:t>
            </a:r>
            <a:r>
              <a:rPr lang="en-US" baseline="0" dirty="0" smtClean="0"/>
              <a:t> restart van de queue </a:t>
            </a:r>
            <a:r>
              <a:rPr lang="en-US" baseline="0" dirty="0" err="1" smtClean="0"/>
              <a:t>alle</a:t>
            </a:r>
            <a:r>
              <a:rPr lang="en-US" baseline="0" dirty="0" smtClean="0"/>
              <a:t> </a:t>
            </a:r>
            <a:r>
              <a:rPr lang="en-US" baseline="0" dirty="0" err="1" smtClean="0"/>
              <a:t>berichten</a:t>
            </a:r>
            <a:r>
              <a:rPr lang="en-US" baseline="0" dirty="0" smtClean="0"/>
              <a:t> </a:t>
            </a:r>
            <a:r>
              <a:rPr lang="en-US" baseline="0" dirty="0" err="1" smtClean="0"/>
              <a:t>nog</a:t>
            </a:r>
            <a:r>
              <a:rPr lang="en-US" baseline="0" dirty="0" smtClean="0"/>
              <a:t> </a:t>
            </a:r>
            <a:r>
              <a:rPr lang="en-US" baseline="0" dirty="0" err="1" smtClean="0"/>
              <a:t>verstuurd</a:t>
            </a:r>
            <a:r>
              <a:rPr lang="en-US" baseline="0" dirty="0" smtClean="0"/>
              <a:t> </a:t>
            </a:r>
            <a:r>
              <a:rPr lang="en-US" baseline="0" dirty="0" err="1" smtClean="0"/>
              <a:t>kunnen</a:t>
            </a:r>
            <a:r>
              <a:rPr lang="en-US" baseline="0" dirty="0" smtClean="0"/>
              <a:t> </a:t>
            </a:r>
            <a:r>
              <a:rPr lang="en-US" baseline="0" dirty="0" err="1" smtClean="0"/>
              <a:t>worden</a:t>
            </a:r>
            <a:r>
              <a:rPr lang="en-US" baseline="0" dirty="0" smtClean="0"/>
              <a:t>. De </a:t>
            </a:r>
            <a:r>
              <a:rPr lang="en-US" baseline="0" dirty="0" err="1" smtClean="0"/>
              <a:t>standaard</a:t>
            </a:r>
            <a:r>
              <a:rPr lang="en-US" baseline="0" dirty="0" smtClean="0"/>
              <a:t> </a:t>
            </a:r>
            <a:r>
              <a:rPr lang="en-US" baseline="0" dirty="0" err="1" smtClean="0"/>
              <a:t>werkwijze</a:t>
            </a:r>
            <a:r>
              <a:rPr lang="en-US" baseline="0" dirty="0" smtClean="0"/>
              <a:t> </a:t>
            </a:r>
            <a:r>
              <a:rPr lang="en-US" baseline="0" dirty="0" err="1" smtClean="0"/>
              <a:t>hier</a:t>
            </a:r>
            <a:r>
              <a:rPr lang="en-US" baseline="0" dirty="0" smtClean="0"/>
              <a:t> is </a:t>
            </a:r>
            <a:r>
              <a:rPr lang="en-US" baseline="0" dirty="0" err="1" smtClean="0"/>
              <a:t>om</a:t>
            </a:r>
            <a:r>
              <a:rPr lang="en-US" baseline="0" dirty="0" smtClean="0"/>
              <a:t> pas </a:t>
            </a:r>
            <a:r>
              <a:rPr lang="en-US" baseline="0" dirty="0" err="1" smtClean="0"/>
              <a:t>een</a:t>
            </a:r>
            <a:r>
              <a:rPr lang="en-US" baseline="0" dirty="0" smtClean="0"/>
              <a:t> </a:t>
            </a:r>
            <a:r>
              <a:rPr lang="en-US" baseline="0" dirty="0" err="1" smtClean="0"/>
              <a:t>bericht</a:t>
            </a:r>
            <a:r>
              <a:rPr lang="en-US" baseline="0" dirty="0" smtClean="0"/>
              <a:t> </a:t>
            </a:r>
            <a:r>
              <a:rPr lang="en-US" baseline="0" dirty="0" err="1" smtClean="0"/>
              <a:t>te</a:t>
            </a:r>
            <a:r>
              <a:rPr lang="en-US" baseline="0" dirty="0" smtClean="0"/>
              <a:t> </a:t>
            </a:r>
            <a:r>
              <a:rPr lang="en-US" baseline="0" dirty="0" err="1" smtClean="0"/>
              <a:t>markeren</a:t>
            </a:r>
            <a:r>
              <a:rPr lang="en-US" baseline="0" dirty="0" smtClean="0"/>
              <a:t> </a:t>
            </a:r>
            <a:r>
              <a:rPr lang="en-US" baseline="0" dirty="0" err="1" smtClean="0"/>
              <a:t>als</a:t>
            </a:r>
            <a:r>
              <a:rPr lang="en-US" baseline="0" dirty="0" smtClean="0"/>
              <a:t> </a:t>
            </a:r>
            <a:r>
              <a:rPr lang="en-US" baseline="0" dirty="0" err="1" smtClean="0"/>
              <a:t>verwerkt</a:t>
            </a:r>
            <a:r>
              <a:rPr lang="en-US" baseline="0" dirty="0" smtClean="0"/>
              <a:t> </a:t>
            </a:r>
            <a:r>
              <a:rPr lang="en-US" baseline="0" dirty="0" err="1" smtClean="0"/>
              <a:t>als</a:t>
            </a:r>
            <a:r>
              <a:rPr lang="en-US" baseline="0" dirty="0" smtClean="0"/>
              <a:t> de consumer </a:t>
            </a:r>
            <a:r>
              <a:rPr lang="en-US" baseline="0" dirty="0" err="1" smtClean="0"/>
              <a:t>ook</a:t>
            </a:r>
            <a:r>
              <a:rPr lang="en-US" baseline="0" dirty="0" smtClean="0"/>
              <a:t> </a:t>
            </a:r>
            <a:r>
              <a:rPr lang="en-US" baseline="0" dirty="0" err="1" smtClean="0"/>
              <a:t>echt</a:t>
            </a:r>
            <a:r>
              <a:rPr lang="en-US" baseline="0" dirty="0" smtClean="0"/>
              <a:t> </a:t>
            </a:r>
            <a:r>
              <a:rPr lang="en-US" baseline="0" dirty="0" err="1" smtClean="0"/>
              <a:t>daadwerlijk</a:t>
            </a:r>
            <a:r>
              <a:rPr lang="en-US" baseline="0" dirty="0" smtClean="0"/>
              <a:t> </a:t>
            </a:r>
            <a:r>
              <a:rPr lang="en-US" baseline="0" dirty="0" err="1" smtClean="0"/>
              <a:t>klaar</a:t>
            </a:r>
            <a:r>
              <a:rPr lang="en-US" baseline="0" dirty="0" smtClean="0"/>
              <a:t> is. Maar net </a:t>
            </a:r>
            <a:r>
              <a:rPr lang="en-US" baseline="0" dirty="0" err="1" smtClean="0"/>
              <a:t>als</a:t>
            </a:r>
            <a:r>
              <a:rPr lang="en-US" baseline="0" dirty="0" smtClean="0"/>
              <a:t> </a:t>
            </a:r>
            <a:r>
              <a:rPr lang="en-US" baseline="0" dirty="0" err="1" smtClean="0"/>
              <a:t>bij</a:t>
            </a:r>
            <a:r>
              <a:rPr lang="en-US" baseline="0" dirty="0" smtClean="0"/>
              <a:t> de producer is het </a:t>
            </a:r>
            <a:r>
              <a:rPr lang="en-US" baseline="0" dirty="0" err="1" smtClean="0"/>
              <a:t>dus</a:t>
            </a:r>
            <a:r>
              <a:rPr lang="en-US" baseline="0" dirty="0" smtClean="0"/>
              <a:t> </a:t>
            </a:r>
            <a:r>
              <a:rPr lang="en-US" baseline="0" dirty="0" err="1" smtClean="0"/>
              <a:t>mogelijk</a:t>
            </a:r>
            <a:r>
              <a:rPr lang="en-US" baseline="0" dirty="0" smtClean="0"/>
              <a:t> </a:t>
            </a:r>
            <a:r>
              <a:rPr lang="en-US" baseline="0" dirty="0" err="1" smtClean="0"/>
              <a:t>dat</a:t>
            </a:r>
            <a:r>
              <a:rPr lang="en-US" baseline="0" dirty="0" smtClean="0"/>
              <a:t> </a:t>
            </a:r>
            <a:r>
              <a:rPr lang="en-US" baseline="0" dirty="0" err="1" smtClean="0"/>
              <a:t>een</a:t>
            </a:r>
            <a:r>
              <a:rPr lang="en-US" baseline="0" dirty="0" smtClean="0"/>
              <a:t> consumer </a:t>
            </a:r>
            <a:r>
              <a:rPr lang="en-US" baseline="0" dirty="0" err="1" smtClean="0"/>
              <a:t>uitvalt</a:t>
            </a:r>
            <a:r>
              <a:rPr lang="en-US" baseline="0" dirty="0" smtClean="0"/>
              <a:t> </a:t>
            </a:r>
            <a:r>
              <a:rPr lang="en-US" baseline="0" dirty="0" err="1" smtClean="0"/>
              <a:t>nadat</a:t>
            </a:r>
            <a:r>
              <a:rPr lang="en-US" baseline="0" dirty="0" smtClean="0"/>
              <a:t> </a:t>
            </a:r>
            <a:r>
              <a:rPr lang="en-US" baseline="0" dirty="0" err="1" smtClean="0"/>
              <a:t>een</a:t>
            </a:r>
            <a:r>
              <a:rPr lang="en-US" baseline="0" dirty="0" smtClean="0"/>
              <a:t> </a:t>
            </a:r>
            <a:r>
              <a:rPr lang="en-US" baseline="0" dirty="0" err="1" smtClean="0"/>
              <a:t>bericht</a:t>
            </a:r>
            <a:r>
              <a:rPr lang="en-US" baseline="0" dirty="0" smtClean="0"/>
              <a:t> </a:t>
            </a:r>
            <a:r>
              <a:rPr lang="en-US" baseline="0" dirty="0" err="1" smtClean="0"/>
              <a:t>verwerkt</a:t>
            </a:r>
            <a:r>
              <a:rPr lang="en-US" baseline="0" dirty="0" smtClean="0"/>
              <a:t> is maar </a:t>
            </a:r>
            <a:r>
              <a:rPr lang="en-US" baseline="0" dirty="0" err="1" smtClean="0"/>
              <a:t>voordat</a:t>
            </a:r>
            <a:r>
              <a:rPr lang="en-US" baseline="0" dirty="0" smtClean="0"/>
              <a:t> </a:t>
            </a:r>
            <a:r>
              <a:rPr lang="en-US" baseline="0" dirty="0" err="1" smtClean="0"/>
              <a:t>een</a:t>
            </a:r>
            <a:r>
              <a:rPr lang="en-US" baseline="0" dirty="0" smtClean="0"/>
              <a:t> </a:t>
            </a:r>
            <a:r>
              <a:rPr lang="en-US" baseline="0" dirty="0" err="1" smtClean="0"/>
              <a:t>bericht</a:t>
            </a:r>
            <a:r>
              <a:rPr lang="en-US" baseline="0" dirty="0" smtClean="0"/>
              <a:t> </a:t>
            </a:r>
            <a:r>
              <a:rPr lang="en-US" baseline="0" dirty="0" err="1" smtClean="0"/>
              <a:t>verstuurd</a:t>
            </a:r>
            <a:r>
              <a:rPr lang="en-US" baseline="0" dirty="0" smtClean="0"/>
              <a:t> </a:t>
            </a:r>
            <a:r>
              <a:rPr lang="en-US" baseline="0" dirty="0" err="1" smtClean="0"/>
              <a:t>wordt</a:t>
            </a:r>
            <a:r>
              <a:rPr lang="en-US" baseline="0" dirty="0" smtClean="0"/>
              <a:t> </a:t>
            </a:r>
            <a:r>
              <a:rPr lang="en-US" baseline="0" dirty="0" err="1" smtClean="0"/>
              <a:t>naar</a:t>
            </a:r>
            <a:r>
              <a:rPr lang="en-US" baseline="0" dirty="0" smtClean="0"/>
              <a:t> de queue </a:t>
            </a:r>
            <a:r>
              <a:rPr lang="en-US" baseline="0" dirty="0" err="1" smtClean="0"/>
              <a:t>om</a:t>
            </a:r>
            <a:r>
              <a:rPr lang="en-US" baseline="0" dirty="0" smtClean="0"/>
              <a:t> het </a:t>
            </a:r>
            <a:r>
              <a:rPr lang="en-US" baseline="0" dirty="0" err="1" smtClean="0"/>
              <a:t>als</a:t>
            </a:r>
            <a:r>
              <a:rPr lang="en-US" baseline="0" dirty="0" smtClean="0"/>
              <a:t> </a:t>
            </a:r>
            <a:r>
              <a:rPr lang="en-US" baseline="0" dirty="0" err="1" smtClean="0"/>
              <a:t>verwerkt</a:t>
            </a:r>
            <a:r>
              <a:rPr lang="en-US" baseline="0" dirty="0" smtClean="0"/>
              <a:t> </a:t>
            </a:r>
            <a:r>
              <a:rPr lang="en-US" baseline="0" dirty="0" err="1" smtClean="0"/>
              <a:t>te</a:t>
            </a:r>
            <a:r>
              <a:rPr lang="en-US" baseline="0" dirty="0" smtClean="0"/>
              <a:t> </a:t>
            </a:r>
            <a:r>
              <a:rPr lang="en-US" baseline="0" dirty="0" err="1" smtClean="0"/>
              <a:t>markeren</a:t>
            </a:r>
            <a:r>
              <a:rPr lang="en-US" baseline="0" dirty="0" smtClean="0"/>
              <a:t>. Hoe </a:t>
            </a:r>
            <a:r>
              <a:rPr lang="en-US" baseline="0" dirty="0" err="1" smtClean="0"/>
              <a:t>gaan</a:t>
            </a:r>
            <a:r>
              <a:rPr lang="en-US" baseline="0" dirty="0" smtClean="0"/>
              <a:t> we </a:t>
            </a:r>
            <a:r>
              <a:rPr lang="en-US" baseline="0" dirty="0" err="1" smtClean="0"/>
              <a:t>daar</a:t>
            </a:r>
            <a:r>
              <a:rPr lang="en-US" baseline="0" dirty="0" smtClean="0"/>
              <a:t> </a:t>
            </a:r>
            <a:r>
              <a:rPr lang="en-US" baseline="0" dirty="0" err="1" smtClean="0"/>
              <a:t>dan</a:t>
            </a:r>
            <a:r>
              <a:rPr lang="en-US" baseline="0" dirty="0" smtClean="0"/>
              <a:t> </a:t>
            </a:r>
            <a:r>
              <a:rPr lang="en-US" baseline="0" dirty="0" err="1" smtClean="0"/>
              <a:t>mee</a:t>
            </a:r>
            <a:r>
              <a:rPr lang="en-US" baseline="0" dirty="0" smtClean="0"/>
              <a:t> </a:t>
            </a:r>
            <a:r>
              <a:rPr lang="en-US" baseline="0" dirty="0" err="1" smtClean="0"/>
              <a:t>om</a:t>
            </a:r>
            <a:r>
              <a:rPr lang="en-US" baseline="0" dirty="0" smtClean="0"/>
              <a: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04/10/16 11:17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782844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Drie</a:t>
            </a:r>
            <a:r>
              <a:rPr lang="en-US" dirty="0" smtClean="0"/>
              <a:t> </a:t>
            </a:r>
            <a:r>
              <a:rPr lang="en-US" dirty="0" err="1" smtClean="0"/>
              <a:t>hoofdpunten</a:t>
            </a:r>
            <a:r>
              <a:rPr lang="en-US" dirty="0" smtClean="0"/>
              <a:t>:</a:t>
            </a:r>
            <a:r>
              <a:rPr lang="en-US" baseline="0" dirty="0" smtClean="0"/>
              <a:t> Hoe/</a:t>
            </a:r>
            <a:r>
              <a:rPr lang="en-US" baseline="0" dirty="0" err="1" smtClean="0"/>
              <a:t>waarom</a:t>
            </a:r>
            <a:r>
              <a:rPr lang="en-US" baseline="0" dirty="0" smtClean="0"/>
              <a:t> </a:t>
            </a:r>
            <a:r>
              <a:rPr lang="en-US" baseline="0" dirty="0" err="1" smtClean="0"/>
              <a:t>schalen</a:t>
            </a:r>
            <a:r>
              <a:rPr lang="en-US" baseline="0" dirty="0" smtClean="0"/>
              <a:t>, hoe je </a:t>
            </a:r>
            <a:r>
              <a:rPr lang="en-US" baseline="0" dirty="0" err="1" smtClean="0"/>
              <a:t>kafka</a:t>
            </a:r>
            <a:r>
              <a:rPr lang="en-US" baseline="0" dirty="0" smtClean="0"/>
              <a:t> </a:t>
            </a:r>
            <a:r>
              <a:rPr lang="en-US" baseline="0" dirty="0" err="1" smtClean="0"/>
              <a:t>kan</a:t>
            </a:r>
            <a:r>
              <a:rPr lang="en-US" baseline="0" dirty="0" smtClean="0"/>
              <a:t> </a:t>
            </a:r>
            <a:r>
              <a:rPr lang="en-US" baseline="0" dirty="0" err="1" smtClean="0"/>
              <a:t>inzetten</a:t>
            </a:r>
            <a:r>
              <a:rPr lang="en-US" baseline="0" dirty="0" smtClean="0"/>
              <a:t> met </a:t>
            </a:r>
            <a:r>
              <a:rPr lang="en-US" baseline="0" dirty="0" err="1" smtClean="0"/>
              <a:t>een</a:t>
            </a:r>
            <a:r>
              <a:rPr lang="en-US" baseline="0" dirty="0" smtClean="0"/>
              <a:t> demo en hoe je </a:t>
            </a:r>
            <a:r>
              <a:rPr lang="en-US" baseline="0" dirty="0" err="1" smtClean="0"/>
              <a:t>ervoor</a:t>
            </a:r>
            <a:r>
              <a:rPr lang="en-US" baseline="0" dirty="0" smtClean="0"/>
              <a:t> </a:t>
            </a:r>
            <a:r>
              <a:rPr lang="en-US" baseline="0" dirty="0" err="1" smtClean="0"/>
              <a:t>zorgt</a:t>
            </a:r>
            <a:r>
              <a:rPr lang="en-US" baseline="0" dirty="0" smtClean="0"/>
              <a:t> </a:t>
            </a:r>
            <a:r>
              <a:rPr lang="en-US" baseline="0" dirty="0" err="1" smtClean="0"/>
              <a:t>dat</a:t>
            </a:r>
            <a:r>
              <a:rPr lang="en-US" baseline="0" dirty="0" smtClean="0"/>
              <a:t> je </a:t>
            </a:r>
            <a:r>
              <a:rPr lang="en-US" baseline="0" dirty="0" err="1" smtClean="0"/>
              <a:t>een</a:t>
            </a:r>
            <a:r>
              <a:rPr lang="en-US" baseline="0" dirty="0" smtClean="0"/>
              <a:t> queue </a:t>
            </a:r>
            <a:r>
              <a:rPr lang="en-US" baseline="0" dirty="0" err="1" smtClean="0"/>
              <a:t>bezig</a:t>
            </a:r>
            <a:r>
              <a:rPr lang="en-US" baseline="0" dirty="0" smtClean="0"/>
              <a:t> </a:t>
            </a:r>
            <a:r>
              <a:rPr lang="en-US" baseline="0" dirty="0" err="1" smtClean="0"/>
              <a:t>houdt</a:t>
            </a:r>
            <a:r>
              <a:rPr lang="en-US" baseline="0" dirty="0" smtClean="0"/>
              <a:t>.</a:t>
            </a:r>
          </a:p>
          <a:p>
            <a:r>
              <a:rPr lang="en-US" baseline="0" dirty="0" err="1" smtClean="0"/>
              <a:t>Als</a:t>
            </a:r>
            <a:r>
              <a:rPr lang="en-US" baseline="0" dirty="0" smtClean="0"/>
              <a:t> je </a:t>
            </a:r>
            <a:r>
              <a:rPr lang="en-US" baseline="0" dirty="0" err="1" smtClean="0"/>
              <a:t>na</a:t>
            </a:r>
            <a:r>
              <a:rPr lang="en-US" baseline="0" dirty="0" smtClean="0"/>
              <a:t> </a:t>
            </a:r>
            <a:r>
              <a:rPr lang="en-US" baseline="0" dirty="0" err="1" smtClean="0"/>
              <a:t>deze</a:t>
            </a:r>
            <a:r>
              <a:rPr lang="en-US" baseline="0" dirty="0" smtClean="0"/>
              <a:t> </a:t>
            </a:r>
            <a:r>
              <a:rPr lang="en-US" baseline="0" dirty="0" err="1" smtClean="0"/>
              <a:t>presentatie</a:t>
            </a:r>
            <a:r>
              <a:rPr lang="en-US" baseline="0" dirty="0" smtClean="0"/>
              <a:t> </a:t>
            </a:r>
            <a:r>
              <a:rPr lang="en-US" baseline="0" dirty="0" err="1" smtClean="0"/>
              <a:t>een</a:t>
            </a:r>
            <a:r>
              <a:rPr lang="en-US" baseline="0" dirty="0" smtClean="0"/>
              <a:t> </a:t>
            </a:r>
            <a:r>
              <a:rPr lang="en-US" baseline="0" dirty="0" err="1" smtClean="0"/>
              <a:t>beter</a:t>
            </a:r>
            <a:r>
              <a:rPr lang="en-US" baseline="0" dirty="0" smtClean="0"/>
              <a:t> </a:t>
            </a:r>
            <a:r>
              <a:rPr lang="en-US" baseline="0" dirty="0" err="1" smtClean="0"/>
              <a:t>idee</a:t>
            </a:r>
            <a:r>
              <a:rPr lang="en-US" baseline="0" dirty="0" smtClean="0"/>
              <a:t> </a:t>
            </a:r>
            <a:r>
              <a:rPr lang="en-US" baseline="0" dirty="0" err="1" smtClean="0"/>
              <a:t>hebt</a:t>
            </a:r>
            <a:r>
              <a:rPr lang="en-US" baseline="0" dirty="0" smtClean="0"/>
              <a:t> hoe je je </a:t>
            </a:r>
            <a:r>
              <a:rPr lang="en-US" baseline="0" dirty="0" err="1" smtClean="0"/>
              <a:t>volgende</a:t>
            </a:r>
            <a:r>
              <a:rPr lang="en-US" baseline="0" dirty="0" smtClean="0"/>
              <a:t> software </a:t>
            </a:r>
            <a:r>
              <a:rPr lang="en-US" baseline="0" dirty="0" err="1" smtClean="0"/>
              <a:t>systeem</a:t>
            </a:r>
            <a:r>
              <a:rPr lang="en-US" baseline="0" dirty="0" smtClean="0"/>
              <a:t> </a:t>
            </a:r>
            <a:r>
              <a:rPr lang="en-US" baseline="0" dirty="0" err="1" smtClean="0"/>
              <a:t>kan</a:t>
            </a:r>
            <a:r>
              <a:rPr lang="en-US" baseline="0" dirty="0" smtClean="0"/>
              <a:t> </a:t>
            </a:r>
            <a:r>
              <a:rPr lang="en-US" baseline="0" dirty="0" err="1" smtClean="0"/>
              <a:t>ontwerpen</a:t>
            </a:r>
            <a:r>
              <a:rPr lang="en-US" baseline="0" dirty="0" smtClean="0"/>
              <a:t> </a:t>
            </a:r>
            <a:r>
              <a:rPr lang="en-US" baseline="0" dirty="0" err="1" smtClean="0"/>
              <a:t>zodat</a:t>
            </a:r>
            <a:r>
              <a:rPr lang="en-US" baseline="0" dirty="0" smtClean="0"/>
              <a:t> het de </a:t>
            </a:r>
            <a:r>
              <a:rPr lang="en-US" baseline="0" dirty="0" err="1" smtClean="0"/>
              <a:t>moderne</a:t>
            </a:r>
            <a:r>
              <a:rPr lang="en-US" baseline="0" dirty="0" smtClean="0"/>
              <a:t> performance </a:t>
            </a:r>
            <a:r>
              <a:rPr lang="en-US" baseline="0" dirty="0" err="1" smtClean="0"/>
              <a:t>eisen</a:t>
            </a:r>
            <a:r>
              <a:rPr lang="en-US" baseline="0" dirty="0" smtClean="0"/>
              <a:t> </a:t>
            </a:r>
            <a:r>
              <a:rPr lang="en-US" baseline="0" dirty="0" err="1" smtClean="0"/>
              <a:t>aan</a:t>
            </a:r>
            <a:r>
              <a:rPr lang="en-US" baseline="0" dirty="0" smtClean="0"/>
              <a:t> </a:t>
            </a:r>
            <a:r>
              <a:rPr lang="en-US" baseline="0" dirty="0" err="1" smtClean="0"/>
              <a:t>kan</a:t>
            </a:r>
            <a:r>
              <a:rPr lang="en-US" baseline="0" dirty="0" smtClean="0"/>
              <a:t>, </a:t>
            </a:r>
            <a:r>
              <a:rPr lang="en-US" baseline="0" dirty="0" err="1" smtClean="0"/>
              <a:t>dan</a:t>
            </a:r>
            <a:r>
              <a:rPr lang="en-US" baseline="0" dirty="0" smtClean="0"/>
              <a:t> is </a:t>
            </a:r>
            <a:r>
              <a:rPr lang="en-US" baseline="0" dirty="0" err="1" smtClean="0"/>
              <a:t>mijn</a:t>
            </a:r>
            <a:r>
              <a:rPr lang="en-US" baseline="0" dirty="0" smtClean="0"/>
              <a:t> </a:t>
            </a:r>
            <a:r>
              <a:rPr lang="en-US" baseline="0" dirty="0" err="1" smtClean="0"/>
              <a:t>praatje</a:t>
            </a:r>
            <a:r>
              <a:rPr lang="en-US" baseline="0" dirty="0" smtClean="0"/>
              <a:t> </a:t>
            </a:r>
            <a:r>
              <a:rPr lang="en-US" baseline="0" dirty="0" err="1" smtClean="0"/>
              <a:t>succesvol</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04/10/16 11:17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7828446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 </a:t>
            </a:r>
            <a:r>
              <a:rPr lang="en-US" dirty="0" err="1" smtClean="0"/>
              <a:t>garanties</a:t>
            </a:r>
            <a:r>
              <a:rPr lang="en-US" dirty="0" smtClean="0"/>
              <a:t> die</a:t>
            </a:r>
            <a:r>
              <a:rPr lang="en-US" baseline="0" dirty="0" smtClean="0"/>
              <a:t> </a:t>
            </a:r>
            <a:r>
              <a:rPr lang="en-US" baseline="0" dirty="0" err="1" smtClean="0"/>
              <a:t>gegeven</a:t>
            </a:r>
            <a:r>
              <a:rPr lang="en-US" baseline="0" dirty="0" smtClean="0"/>
              <a:t> </a:t>
            </a:r>
            <a:r>
              <a:rPr lang="en-US" baseline="0" dirty="0" err="1" smtClean="0"/>
              <a:t>kunnen</a:t>
            </a:r>
            <a:r>
              <a:rPr lang="en-US" baseline="0" dirty="0" smtClean="0"/>
              <a:t> </a:t>
            </a:r>
            <a:r>
              <a:rPr lang="en-US" baseline="0" dirty="0" err="1" smtClean="0"/>
              <a:t>worden</a:t>
            </a:r>
            <a:r>
              <a:rPr lang="en-US" baseline="0" dirty="0" smtClean="0"/>
              <a:t> </a:t>
            </a:r>
            <a:r>
              <a:rPr lang="en-US" baseline="0" dirty="0" err="1" smtClean="0"/>
              <a:t>bij</a:t>
            </a:r>
            <a:r>
              <a:rPr lang="en-US" baseline="0" dirty="0" smtClean="0"/>
              <a:t> message queues </a:t>
            </a:r>
            <a:r>
              <a:rPr lang="en-US" baseline="0" dirty="0" err="1" smtClean="0"/>
              <a:t>kennen</a:t>
            </a:r>
            <a:r>
              <a:rPr lang="en-US" baseline="0" dirty="0" smtClean="0"/>
              <a:t> </a:t>
            </a:r>
            <a:r>
              <a:rPr lang="en-US" baseline="0" dirty="0" err="1" smtClean="0"/>
              <a:t>drie</a:t>
            </a:r>
            <a:r>
              <a:rPr lang="en-US" baseline="0" dirty="0" smtClean="0"/>
              <a:t> </a:t>
            </a:r>
            <a:r>
              <a:rPr lang="en-US" baseline="0" dirty="0" err="1" smtClean="0"/>
              <a:t>categoriën</a:t>
            </a:r>
            <a:r>
              <a:rPr lang="en-US" baseline="0" dirty="0" smtClean="0"/>
              <a:t>:</a:t>
            </a:r>
          </a:p>
          <a:p>
            <a:r>
              <a:rPr lang="en-US" baseline="0" dirty="0" smtClean="0"/>
              <a:t>At-most-once, die </a:t>
            </a:r>
            <a:r>
              <a:rPr lang="en-US" baseline="0" dirty="0" err="1" smtClean="0"/>
              <a:t>voornamelijk</a:t>
            </a:r>
            <a:r>
              <a:rPr lang="en-US" baseline="0" dirty="0" smtClean="0"/>
              <a:t> met </a:t>
            </a:r>
            <a:r>
              <a:rPr lang="en-US" baseline="0" dirty="0" err="1" smtClean="0"/>
              <a:t>constante</a:t>
            </a:r>
            <a:r>
              <a:rPr lang="en-US" baseline="0" dirty="0" smtClean="0"/>
              <a:t> </a:t>
            </a:r>
            <a:r>
              <a:rPr lang="en-US" baseline="0" dirty="0" err="1" smtClean="0"/>
              <a:t>stromen</a:t>
            </a:r>
            <a:r>
              <a:rPr lang="en-US" baseline="0" dirty="0" smtClean="0"/>
              <a:t> </a:t>
            </a:r>
            <a:r>
              <a:rPr lang="en-US" baseline="0" dirty="0" err="1" smtClean="0"/>
              <a:t>gebruikt</a:t>
            </a:r>
            <a:r>
              <a:rPr lang="en-US" baseline="0" dirty="0" smtClean="0"/>
              <a:t> </a:t>
            </a:r>
            <a:r>
              <a:rPr lang="en-US" baseline="0" dirty="0" err="1" smtClean="0"/>
              <a:t>worden</a:t>
            </a:r>
            <a:r>
              <a:rPr lang="en-US" baseline="0" dirty="0" smtClean="0"/>
              <a:t> </a:t>
            </a:r>
            <a:r>
              <a:rPr lang="en-US" baseline="0" dirty="0" err="1" smtClean="0"/>
              <a:t>waarbij</a:t>
            </a:r>
            <a:r>
              <a:rPr lang="en-US" baseline="0" dirty="0" smtClean="0"/>
              <a:t> </a:t>
            </a:r>
            <a:r>
              <a:rPr lang="en-US" baseline="0" dirty="0" err="1" smtClean="0"/>
              <a:t>oude</a:t>
            </a:r>
            <a:r>
              <a:rPr lang="en-US" baseline="0" dirty="0" smtClean="0"/>
              <a:t> </a:t>
            </a:r>
            <a:r>
              <a:rPr lang="en-US" baseline="0" dirty="0" err="1" smtClean="0"/>
              <a:t>berichten</a:t>
            </a:r>
            <a:r>
              <a:rPr lang="en-US" baseline="0" dirty="0" smtClean="0"/>
              <a:t> </a:t>
            </a:r>
            <a:r>
              <a:rPr lang="en-US" baseline="0" dirty="0" err="1" smtClean="0"/>
              <a:t>waardeloos</a:t>
            </a:r>
            <a:r>
              <a:rPr lang="en-US" baseline="0" dirty="0" smtClean="0"/>
              <a:t> </a:t>
            </a:r>
            <a:r>
              <a:rPr lang="en-US" baseline="0" dirty="0" err="1" smtClean="0"/>
              <a:t>zijn</a:t>
            </a:r>
            <a:r>
              <a:rPr lang="en-US" baseline="0" dirty="0" smtClean="0"/>
              <a:t> </a:t>
            </a:r>
            <a:r>
              <a:rPr lang="en-US" baseline="0" dirty="0" err="1" smtClean="0"/>
              <a:t>zodra</a:t>
            </a:r>
            <a:r>
              <a:rPr lang="en-US" baseline="0" dirty="0" smtClean="0"/>
              <a:t> </a:t>
            </a:r>
            <a:r>
              <a:rPr lang="en-US" baseline="0" dirty="0" err="1" smtClean="0"/>
              <a:t>er</a:t>
            </a:r>
            <a:r>
              <a:rPr lang="en-US" baseline="0" dirty="0" smtClean="0"/>
              <a:t> </a:t>
            </a:r>
            <a:r>
              <a:rPr lang="en-US" baseline="0" dirty="0" err="1" smtClean="0"/>
              <a:t>een</a:t>
            </a:r>
            <a:r>
              <a:rPr lang="en-US" baseline="0" dirty="0" smtClean="0"/>
              <a:t> </a:t>
            </a:r>
            <a:r>
              <a:rPr lang="en-US" baseline="0" dirty="0" err="1" smtClean="0"/>
              <a:t>nieuw</a:t>
            </a:r>
            <a:r>
              <a:rPr lang="en-US" baseline="0" dirty="0" smtClean="0"/>
              <a:t> </a:t>
            </a:r>
            <a:r>
              <a:rPr lang="en-US" baseline="0" dirty="0" err="1" smtClean="0"/>
              <a:t>bericht</a:t>
            </a:r>
            <a:r>
              <a:rPr lang="en-US" baseline="0" dirty="0" smtClean="0"/>
              <a:t> is.</a:t>
            </a:r>
          </a:p>
          <a:p>
            <a:r>
              <a:rPr lang="en-US" baseline="0" dirty="0" smtClean="0"/>
              <a:t>At-least-once, </a:t>
            </a:r>
            <a:r>
              <a:rPr lang="en-US" baseline="0" dirty="0" err="1" smtClean="0"/>
              <a:t>voor</a:t>
            </a:r>
            <a:r>
              <a:rPr lang="en-US" baseline="0" dirty="0" smtClean="0"/>
              <a:t> </a:t>
            </a:r>
            <a:r>
              <a:rPr lang="en-US" baseline="0" dirty="0" err="1" smtClean="0"/>
              <a:t>als</a:t>
            </a:r>
            <a:r>
              <a:rPr lang="en-US" baseline="0" dirty="0" smtClean="0"/>
              <a:t> je </a:t>
            </a:r>
            <a:r>
              <a:rPr lang="en-US" baseline="0" dirty="0" err="1" smtClean="0"/>
              <a:t>systeem</a:t>
            </a:r>
            <a:r>
              <a:rPr lang="en-US" baseline="0" dirty="0" smtClean="0"/>
              <a:t> </a:t>
            </a:r>
            <a:r>
              <a:rPr lang="en-US" baseline="0" dirty="0" err="1" smtClean="0"/>
              <a:t>garantie</a:t>
            </a:r>
            <a:r>
              <a:rPr lang="en-US" baseline="0" dirty="0" smtClean="0"/>
              <a:t> </a:t>
            </a:r>
            <a:r>
              <a:rPr lang="en-US" baseline="0" dirty="0" err="1" smtClean="0"/>
              <a:t>moet</a:t>
            </a:r>
            <a:r>
              <a:rPr lang="en-US" baseline="0" dirty="0" smtClean="0"/>
              <a:t> </a:t>
            </a:r>
            <a:r>
              <a:rPr lang="en-US" baseline="0" dirty="0" err="1" smtClean="0"/>
              <a:t>geven</a:t>
            </a:r>
            <a:r>
              <a:rPr lang="en-US" baseline="0" dirty="0" smtClean="0"/>
              <a:t> </a:t>
            </a:r>
            <a:r>
              <a:rPr lang="en-US" baseline="0" dirty="0" err="1" smtClean="0"/>
              <a:t>dat</a:t>
            </a:r>
            <a:r>
              <a:rPr lang="en-US" baseline="0" dirty="0" smtClean="0"/>
              <a:t> </a:t>
            </a:r>
            <a:r>
              <a:rPr lang="en-US" baseline="0" dirty="0" err="1" smtClean="0"/>
              <a:t>een</a:t>
            </a:r>
            <a:r>
              <a:rPr lang="en-US" baseline="0" dirty="0" smtClean="0"/>
              <a:t> </a:t>
            </a:r>
            <a:r>
              <a:rPr lang="en-US" baseline="0" dirty="0" err="1" smtClean="0"/>
              <a:t>bericht</a:t>
            </a:r>
            <a:r>
              <a:rPr lang="en-US" baseline="0" dirty="0" smtClean="0"/>
              <a:t> </a:t>
            </a:r>
            <a:r>
              <a:rPr lang="en-US" baseline="0" dirty="0" err="1" smtClean="0"/>
              <a:t>aan</a:t>
            </a:r>
            <a:r>
              <a:rPr lang="en-US" baseline="0" dirty="0" smtClean="0"/>
              <a:t> </a:t>
            </a:r>
            <a:r>
              <a:rPr lang="en-US" baseline="0" dirty="0" err="1" smtClean="0"/>
              <a:t>moet</a:t>
            </a:r>
            <a:r>
              <a:rPr lang="en-US" baseline="0" dirty="0" smtClean="0"/>
              <a:t> </a:t>
            </a:r>
            <a:r>
              <a:rPr lang="en-US" baseline="0" dirty="0" err="1" smtClean="0"/>
              <a:t>komen</a:t>
            </a:r>
            <a:endParaRPr lang="en-US" baseline="0" dirty="0" smtClean="0"/>
          </a:p>
          <a:p>
            <a:r>
              <a:rPr lang="en-US" baseline="0" dirty="0" smtClean="0"/>
              <a:t>Exactly-once, </a:t>
            </a:r>
            <a:r>
              <a:rPr lang="en-US" baseline="0" dirty="0" err="1" smtClean="0"/>
              <a:t>wat</a:t>
            </a:r>
            <a:r>
              <a:rPr lang="en-US" baseline="0" dirty="0" smtClean="0"/>
              <a:t> </a:t>
            </a:r>
            <a:r>
              <a:rPr lang="en-US" baseline="0" dirty="0" err="1" smtClean="0"/>
              <a:t>meestal</a:t>
            </a:r>
            <a:r>
              <a:rPr lang="en-US" baseline="0" dirty="0" smtClean="0"/>
              <a:t> </a:t>
            </a:r>
            <a:r>
              <a:rPr lang="en-US" baseline="0" dirty="0" err="1" smtClean="0"/>
              <a:t>eigenlijk</a:t>
            </a:r>
            <a:r>
              <a:rPr lang="en-US" baseline="0" dirty="0" smtClean="0"/>
              <a:t> is </a:t>
            </a:r>
            <a:r>
              <a:rPr lang="en-US" baseline="0" dirty="0" err="1" smtClean="0"/>
              <a:t>wat</a:t>
            </a:r>
            <a:r>
              <a:rPr lang="en-US" baseline="0" dirty="0" smtClean="0"/>
              <a:t> je wilt maar </a:t>
            </a:r>
            <a:r>
              <a:rPr lang="en-US" baseline="0" dirty="0" err="1" smtClean="0"/>
              <a:t>wat</a:t>
            </a:r>
            <a:r>
              <a:rPr lang="en-US" baseline="0" dirty="0" smtClean="0"/>
              <a:t> </a:t>
            </a:r>
            <a:r>
              <a:rPr lang="en-US" baseline="0" dirty="0" err="1" smtClean="0"/>
              <a:t>nagenoeg</a:t>
            </a:r>
            <a:r>
              <a:rPr lang="en-US" baseline="0" dirty="0" smtClean="0"/>
              <a:t> </a:t>
            </a:r>
            <a:r>
              <a:rPr lang="en-US" baseline="0" dirty="0" err="1" smtClean="0"/>
              <a:t>onmogelijk</a:t>
            </a:r>
            <a:r>
              <a:rPr lang="en-US" baseline="0" dirty="0" smtClean="0"/>
              <a:t> is in </a:t>
            </a:r>
            <a:r>
              <a:rPr lang="en-US" baseline="0" dirty="0" err="1" smtClean="0"/>
              <a:t>een</a:t>
            </a:r>
            <a:r>
              <a:rPr lang="en-US" baseline="0" dirty="0" smtClean="0"/>
              <a:t> </a:t>
            </a:r>
            <a:r>
              <a:rPr lang="en-US" baseline="0" dirty="0" err="1" smtClean="0"/>
              <a:t>gedistribueerde</a:t>
            </a:r>
            <a:r>
              <a:rPr lang="en-US" baseline="0" dirty="0" smtClean="0"/>
              <a:t> </a:t>
            </a:r>
            <a:r>
              <a:rPr lang="en-US" baseline="0" dirty="0" err="1" smtClean="0"/>
              <a:t>omgeving</a:t>
            </a:r>
            <a:r>
              <a:rPr lang="en-US" baseline="0" dirty="0" smtClean="0"/>
              <a:t>.</a:t>
            </a:r>
          </a:p>
          <a:p>
            <a:r>
              <a:rPr lang="en-US" baseline="0" dirty="0" err="1" smtClean="0"/>
              <a:t>Ik</a:t>
            </a:r>
            <a:r>
              <a:rPr lang="en-US" baseline="0" dirty="0" smtClean="0"/>
              <a:t> </a:t>
            </a:r>
            <a:r>
              <a:rPr lang="en-US" baseline="0" dirty="0" err="1" smtClean="0"/>
              <a:t>heb</a:t>
            </a:r>
            <a:r>
              <a:rPr lang="en-US" baseline="0" dirty="0" smtClean="0"/>
              <a:t> </a:t>
            </a:r>
            <a:r>
              <a:rPr lang="en-US" baseline="0" dirty="0" err="1" smtClean="0"/>
              <a:t>een</a:t>
            </a:r>
            <a:r>
              <a:rPr lang="en-US" baseline="0" dirty="0" smtClean="0"/>
              <a:t> </a:t>
            </a:r>
            <a:r>
              <a:rPr lang="en-US" baseline="0" dirty="0" err="1" smtClean="0"/>
              <a:t>aantal</a:t>
            </a:r>
            <a:r>
              <a:rPr lang="en-US" baseline="0" dirty="0" smtClean="0"/>
              <a:t> </a:t>
            </a:r>
            <a:r>
              <a:rPr lang="en-US" baseline="0" dirty="0" err="1" smtClean="0"/>
              <a:t>plaatjes</a:t>
            </a:r>
            <a:r>
              <a:rPr lang="en-US" baseline="0" dirty="0" smtClean="0"/>
              <a:t> die </a:t>
            </a:r>
            <a:r>
              <a:rPr lang="en-US" baseline="0" dirty="0" err="1" smtClean="0"/>
              <a:t>dit</a:t>
            </a:r>
            <a:r>
              <a:rPr lang="en-US" baseline="0" dirty="0" smtClean="0"/>
              <a:t> </a:t>
            </a:r>
            <a:r>
              <a:rPr lang="en-US" baseline="0" dirty="0" err="1" smtClean="0"/>
              <a:t>hopelijk</a:t>
            </a:r>
            <a:r>
              <a:rPr lang="en-US" baseline="0" dirty="0" smtClean="0"/>
              <a:t> </a:t>
            </a:r>
            <a:r>
              <a:rPr lang="en-US" baseline="0" dirty="0" err="1" smtClean="0"/>
              <a:t>wat</a:t>
            </a:r>
            <a:r>
              <a:rPr lang="en-US" baseline="0" dirty="0" smtClean="0"/>
              <a:t> </a:t>
            </a:r>
            <a:r>
              <a:rPr lang="en-US" baseline="0" dirty="0" err="1" smtClean="0"/>
              <a:t>duidelijker</a:t>
            </a:r>
            <a:r>
              <a:rPr lang="en-US" baseline="0" dirty="0" smtClean="0"/>
              <a:t> </a:t>
            </a:r>
            <a:r>
              <a:rPr lang="en-US" baseline="0" dirty="0" err="1" smtClean="0"/>
              <a:t>maken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04/10/16 11:17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7828446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Het</a:t>
            </a:r>
            <a:r>
              <a:rPr lang="en-US" baseline="0" dirty="0" smtClean="0"/>
              <a:t> </a:t>
            </a:r>
            <a:r>
              <a:rPr lang="en-US" baseline="0" dirty="0" err="1" smtClean="0"/>
              <a:t>begrip</a:t>
            </a:r>
            <a:r>
              <a:rPr lang="en-US" baseline="0" dirty="0" smtClean="0"/>
              <a:t> exactly-once delivery </a:t>
            </a:r>
            <a:r>
              <a:rPr lang="en-US" baseline="0" dirty="0" err="1" smtClean="0"/>
              <a:t>bestaat</a:t>
            </a:r>
            <a:r>
              <a:rPr lang="en-US" baseline="0" dirty="0" smtClean="0"/>
              <a:t> </a:t>
            </a:r>
            <a:r>
              <a:rPr lang="en-US" baseline="0" dirty="0" err="1" smtClean="0"/>
              <a:t>eigenlijk</a:t>
            </a:r>
            <a:r>
              <a:rPr lang="en-US" baseline="0" dirty="0" smtClean="0"/>
              <a:t> </a:t>
            </a:r>
            <a:r>
              <a:rPr lang="en-US" baseline="0" dirty="0" err="1" smtClean="0"/>
              <a:t>niet</a:t>
            </a:r>
            <a:r>
              <a:rPr lang="en-US" baseline="0" dirty="0" smtClean="0"/>
              <a:t>. Maar </a:t>
            </a:r>
            <a:r>
              <a:rPr lang="en-US" baseline="0" dirty="0" err="1" smtClean="0"/>
              <a:t>als</a:t>
            </a:r>
            <a:r>
              <a:rPr lang="en-US" baseline="0" dirty="0" smtClean="0"/>
              <a:t> we delivery </a:t>
            </a:r>
            <a:r>
              <a:rPr lang="en-US" baseline="0" dirty="0" err="1" smtClean="0"/>
              <a:t>scheiden</a:t>
            </a:r>
            <a:r>
              <a:rPr lang="en-US" baseline="0" dirty="0" smtClean="0"/>
              <a:t> van </a:t>
            </a:r>
            <a:r>
              <a:rPr lang="en-US" baseline="0" dirty="0" err="1" smtClean="0"/>
              <a:t>verwerking</a:t>
            </a:r>
            <a:r>
              <a:rPr lang="en-US" baseline="0" dirty="0" smtClean="0"/>
              <a:t> </a:t>
            </a:r>
            <a:r>
              <a:rPr lang="en-US" baseline="0" dirty="0" err="1" smtClean="0"/>
              <a:t>dan</a:t>
            </a:r>
            <a:r>
              <a:rPr lang="en-US" baseline="0" dirty="0" smtClean="0"/>
              <a:t> </a:t>
            </a:r>
            <a:r>
              <a:rPr lang="en-US" baseline="0" dirty="0" err="1" smtClean="0"/>
              <a:t>kunnen</a:t>
            </a:r>
            <a:r>
              <a:rPr lang="en-US" baseline="0" dirty="0" smtClean="0"/>
              <a:t> we exactly-once processing(</a:t>
            </a:r>
            <a:r>
              <a:rPr lang="en-US" baseline="0" dirty="0" err="1" smtClean="0"/>
              <a:t>verwerking</a:t>
            </a:r>
            <a:r>
              <a:rPr lang="en-US" baseline="0" dirty="0" smtClean="0"/>
              <a:t>) </a:t>
            </a:r>
            <a:r>
              <a:rPr lang="en-US" baseline="0" dirty="0" err="1" smtClean="0"/>
              <a:t>wél</a:t>
            </a:r>
            <a:r>
              <a:rPr lang="en-US" baseline="0" dirty="0" smtClean="0"/>
              <a:t> </a:t>
            </a:r>
            <a:r>
              <a:rPr lang="en-US" baseline="0" dirty="0" err="1" smtClean="0"/>
              <a:t>garanderen</a:t>
            </a:r>
            <a:r>
              <a:rPr lang="en-US" baseline="0" dirty="0" smtClean="0"/>
              <a:t> </a:t>
            </a:r>
            <a:r>
              <a:rPr lang="en-US" baseline="0" dirty="0" err="1" smtClean="0"/>
              <a:t>samen</a:t>
            </a:r>
            <a:r>
              <a:rPr lang="en-US" baseline="0" dirty="0" smtClean="0"/>
              <a:t> met at-least-once delivery. Op het moment </a:t>
            </a:r>
            <a:r>
              <a:rPr lang="en-US" baseline="0" dirty="0" err="1" smtClean="0"/>
              <a:t>dat</a:t>
            </a:r>
            <a:r>
              <a:rPr lang="en-US" baseline="0" dirty="0" smtClean="0"/>
              <a:t> </a:t>
            </a:r>
            <a:r>
              <a:rPr lang="en-US" baseline="0" dirty="0" err="1" smtClean="0"/>
              <a:t>een</a:t>
            </a:r>
            <a:r>
              <a:rPr lang="en-US" baseline="0" dirty="0" smtClean="0"/>
              <a:t> </a:t>
            </a:r>
            <a:r>
              <a:rPr lang="en-US" baseline="0" dirty="0" err="1" smtClean="0"/>
              <a:t>bericht</a:t>
            </a:r>
            <a:r>
              <a:rPr lang="en-US" baseline="0" dirty="0" smtClean="0"/>
              <a:t> </a:t>
            </a:r>
            <a:r>
              <a:rPr lang="en-US" baseline="0" dirty="0" err="1" smtClean="0"/>
              <a:t>verwerkt</a:t>
            </a:r>
            <a:r>
              <a:rPr lang="en-US" baseline="0" dirty="0" smtClean="0"/>
              <a:t> is, </a:t>
            </a:r>
            <a:r>
              <a:rPr lang="en-US" baseline="0" dirty="0" err="1" smtClean="0"/>
              <a:t>markeert</a:t>
            </a:r>
            <a:r>
              <a:rPr lang="en-US" baseline="0" dirty="0" smtClean="0"/>
              <a:t> de consumer het </a:t>
            </a:r>
            <a:r>
              <a:rPr lang="en-US" baseline="0" dirty="0" err="1" smtClean="0"/>
              <a:t>bericht</a:t>
            </a:r>
            <a:r>
              <a:rPr lang="en-US" baseline="0" dirty="0" smtClean="0"/>
              <a:t> </a:t>
            </a:r>
            <a:r>
              <a:rPr lang="en-US" baseline="0" dirty="0" err="1" smtClean="0"/>
              <a:t>eerst</a:t>
            </a:r>
            <a:r>
              <a:rPr lang="en-US" baseline="0" dirty="0" smtClean="0"/>
              <a:t> </a:t>
            </a:r>
            <a:r>
              <a:rPr lang="en-US" baseline="0" dirty="0" err="1" smtClean="0"/>
              <a:t>bij</a:t>
            </a:r>
            <a:r>
              <a:rPr lang="en-US" baseline="0" dirty="0" smtClean="0"/>
              <a:t> </a:t>
            </a:r>
            <a:r>
              <a:rPr lang="en-US" baseline="0" dirty="0" err="1" smtClean="0"/>
              <a:t>zichzelf</a:t>
            </a:r>
            <a:r>
              <a:rPr lang="en-US" baseline="0" dirty="0" smtClean="0"/>
              <a:t> </a:t>
            </a:r>
            <a:r>
              <a:rPr lang="en-US" baseline="0" dirty="0" err="1" smtClean="0"/>
              <a:t>als</a:t>
            </a:r>
            <a:r>
              <a:rPr lang="en-US" baseline="0" dirty="0" smtClean="0"/>
              <a:t> </a:t>
            </a:r>
            <a:r>
              <a:rPr lang="en-US" baseline="0" dirty="0" err="1" smtClean="0"/>
              <a:t>verwerkt</a:t>
            </a:r>
            <a:r>
              <a:rPr lang="en-US" baseline="0" dirty="0" smtClean="0"/>
              <a:t> en </a:t>
            </a:r>
            <a:r>
              <a:rPr lang="en-US" baseline="0" dirty="0" err="1" smtClean="0"/>
              <a:t>daarna</a:t>
            </a:r>
            <a:r>
              <a:rPr lang="en-US" baseline="0" dirty="0" smtClean="0"/>
              <a:t> pas </a:t>
            </a:r>
            <a:r>
              <a:rPr lang="en-US" baseline="0" dirty="0" err="1" smtClean="0"/>
              <a:t>bij</a:t>
            </a:r>
            <a:r>
              <a:rPr lang="en-US" baseline="0" dirty="0" smtClean="0"/>
              <a:t> de queue. </a:t>
            </a:r>
            <a:r>
              <a:rPr lang="en-US" baseline="0" dirty="0" err="1" smtClean="0"/>
              <a:t>Dit</a:t>
            </a:r>
            <a:r>
              <a:rPr lang="en-US" baseline="0" dirty="0" smtClean="0"/>
              <a:t> </a:t>
            </a:r>
            <a:r>
              <a:rPr lang="en-US" baseline="0" dirty="0" err="1" smtClean="0"/>
              <a:t>vergt</a:t>
            </a:r>
            <a:r>
              <a:rPr lang="en-US" baseline="0" dirty="0" smtClean="0"/>
              <a:t> </a:t>
            </a:r>
            <a:r>
              <a:rPr lang="en-US" baseline="0" dirty="0" err="1" smtClean="0"/>
              <a:t>echter</a:t>
            </a:r>
            <a:r>
              <a:rPr lang="en-US" baseline="0" dirty="0" smtClean="0"/>
              <a:t> </a:t>
            </a:r>
            <a:r>
              <a:rPr lang="en-US" baseline="0" dirty="0" err="1" smtClean="0"/>
              <a:t>wel</a:t>
            </a:r>
            <a:r>
              <a:rPr lang="en-US" baseline="0" dirty="0" smtClean="0"/>
              <a:t> </a:t>
            </a:r>
            <a:r>
              <a:rPr lang="en-US" baseline="0" dirty="0" err="1" smtClean="0"/>
              <a:t>nóg</a:t>
            </a:r>
            <a:r>
              <a:rPr lang="en-US" baseline="0" dirty="0" smtClean="0"/>
              <a:t> </a:t>
            </a:r>
            <a:r>
              <a:rPr lang="en-US" baseline="0" dirty="0" err="1" smtClean="0"/>
              <a:t>een</a:t>
            </a:r>
            <a:r>
              <a:rPr lang="en-US" baseline="0" dirty="0" smtClean="0"/>
              <a:t> DB of disk of </a:t>
            </a:r>
            <a:r>
              <a:rPr lang="en-US" baseline="0" dirty="0" err="1" smtClean="0"/>
              <a:t>een</a:t>
            </a:r>
            <a:r>
              <a:rPr lang="en-US" baseline="0" dirty="0" smtClean="0"/>
              <a:t> service, </a:t>
            </a:r>
            <a:r>
              <a:rPr lang="en-US" baseline="0" dirty="0" err="1" smtClean="0"/>
              <a:t>ditmaal</a:t>
            </a:r>
            <a:r>
              <a:rPr lang="en-US" baseline="0" dirty="0" smtClean="0"/>
              <a:t> </a:t>
            </a:r>
            <a:r>
              <a:rPr lang="en-US" baseline="0" dirty="0" err="1" smtClean="0"/>
              <a:t>bij</a:t>
            </a:r>
            <a:r>
              <a:rPr lang="en-US" baseline="0" dirty="0" smtClean="0"/>
              <a:t> de consumer. </a:t>
            </a:r>
            <a:r>
              <a:rPr lang="en-US" baseline="0" dirty="0" err="1" smtClean="0"/>
              <a:t>Zodra</a:t>
            </a:r>
            <a:r>
              <a:rPr lang="en-US" baseline="0" dirty="0" smtClean="0"/>
              <a:t> </a:t>
            </a:r>
            <a:r>
              <a:rPr lang="en-US" baseline="0" dirty="0" err="1" smtClean="0"/>
              <a:t>er</a:t>
            </a:r>
            <a:r>
              <a:rPr lang="en-US" baseline="0" dirty="0" smtClean="0"/>
              <a:t> </a:t>
            </a:r>
            <a:r>
              <a:rPr lang="en-US" baseline="0" dirty="0" err="1" smtClean="0"/>
              <a:t>dan</a:t>
            </a:r>
            <a:r>
              <a:rPr lang="en-US" baseline="0" dirty="0" smtClean="0"/>
              <a:t> </a:t>
            </a:r>
            <a:r>
              <a:rPr lang="en-US" baseline="0" dirty="0" err="1" smtClean="0"/>
              <a:t>een</a:t>
            </a:r>
            <a:r>
              <a:rPr lang="en-US" baseline="0" dirty="0" smtClean="0"/>
              <a:t> </a:t>
            </a:r>
            <a:r>
              <a:rPr lang="en-US" baseline="0" dirty="0" err="1" smtClean="0"/>
              <a:t>bericht</a:t>
            </a:r>
            <a:r>
              <a:rPr lang="en-US" baseline="0" dirty="0" smtClean="0"/>
              <a:t> twee </a:t>
            </a:r>
            <a:r>
              <a:rPr lang="en-US" baseline="0" dirty="0" err="1" smtClean="0"/>
              <a:t>keer</a:t>
            </a:r>
            <a:r>
              <a:rPr lang="en-US" baseline="0" dirty="0" smtClean="0"/>
              <a:t> </a:t>
            </a:r>
            <a:r>
              <a:rPr lang="en-US" baseline="0" dirty="0" err="1" smtClean="0"/>
              <a:t>binnenkomt</a:t>
            </a:r>
            <a:r>
              <a:rPr lang="en-US" baseline="0" dirty="0" smtClean="0"/>
              <a:t>, </a:t>
            </a:r>
            <a:r>
              <a:rPr lang="en-US" baseline="0" dirty="0" err="1" smtClean="0"/>
              <a:t>wordt</a:t>
            </a:r>
            <a:r>
              <a:rPr lang="en-US" baseline="0" dirty="0" smtClean="0"/>
              <a:t> het </a:t>
            </a:r>
            <a:r>
              <a:rPr lang="en-US" baseline="0" dirty="0" err="1" smtClean="0"/>
              <a:t>eerste</a:t>
            </a:r>
            <a:r>
              <a:rPr lang="en-US" baseline="0" dirty="0" smtClean="0"/>
              <a:t> </a:t>
            </a:r>
            <a:r>
              <a:rPr lang="en-US" baseline="0" dirty="0" err="1" smtClean="0"/>
              <a:t>bericht</a:t>
            </a:r>
            <a:r>
              <a:rPr lang="en-US" baseline="0" dirty="0" smtClean="0"/>
              <a:t> </a:t>
            </a:r>
            <a:r>
              <a:rPr lang="en-US" baseline="0" dirty="0" err="1" smtClean="0"/>
              <a:t>verwerkt</a:t>
            </a:r>
            <a:r>
              <a:rPr lang="en-US" baseline="0" dirty="0" smtClean="0"/>
              <a:t> </a:t>
            </a:r>
            <a:r>
              <a:rPr lang="en-US" baseline="0" dirty="0" err="1" smtClean="0"/>
              <a:t>als</a:t>
            </a:r>
            <a:r>
              <a:rPr lang="en-US" baseline="0" dirty="0" smtClean="0"/>
              <a:t> </a:t>
            </a:r>
            <a:r>
              <a:rPr lang="en-US" baseline="0" dirty="0" err="1" smtClean="0"/>
              <a:t>normaal</a:t>
            </a:r>
            <a:r>
              <a:rPr lang="en-US" baseline="0" dirty="0" smtClean="0"/>
              <a:t> en het </a:t>
            </a:r>
            <a:r>
              <a:rPr lang="en-US" baseline="0" dirty="0" err="1" smtClean="0"/>
              <a:t>tweede</a:t>
            </a:r>
            <a:r>
              <a:rPr lang="en-US" baseline="0" dirty="0" smtClean="0"/>
              <a:t> </a:t>
            </a:r>
            <a:r>
              <a:rPr lang="en-US" baseline="0" dirty="0" err="1" smtClean="0"/>
              <a:t>bericht</a:t>
            </a:r>
            <a:r>
              <a:rPr lang="en-US" baseline="0" dirty="0" smtClean="0"/>
              <a:t> </a:t>
            </a:r>
            <a:r>
              <a:rPr lang="en-US" baseline="0" dirty="0" err="1" smtClean="0"/>
              <a:t>genegeerd</a:t>
            </a:r>
            <a:r>
              <a:rPr lang="en-US" baseline="0" dirty="0" smtClean="0"/>
              <a:t>, </a:t>
            </a:r>
            <a:r>
              <a:rPr lang="en-US" baseline="0" dirty="0" err="1" smtClean="0"/>
              <a:t>omdat</a:t>
            </a:r>
            <a:r>
              <a:rPr lang="en-US" baseline="0" dirty="0" smtClean="0"/>
              <a:t> </a:t>
            </a:r>
            <a:r>
              <a:rPr lang="en-US" baseline="0" dirty="0" err="1" smtClean="0"/>
              <a:t>deze</a:t>
            </a:r>
            <a:r>
              <a:rPr lang="en-US" baseline="0" dirty="0" smtClean="0"/>
              <a:t> al in de </a:t>
            </a:r>
            <a:r>
              <a:rPr lang="en-US" baseline="0" dirty="0" err="1" smtClean="0"/>
              <a:t>lijst</a:t>
            </a:r>
            <a:r>
              <a:rPr lang="en-US" baseline="0" dirty="0" smtClean="0"/>
              <a:t> van </a:t>
            </a:r>
            <a:r>
              <a:rPr lang="en-US" baseline="0" dirty="0" err="1" smtClean="0"/>
              <a:t>verwerkte</a:t>
            </a:r>
            <a:r>
              <a:rPr lang="en-US" baseline="0" dirty="0" smtClean="0"/>
              <a:t> </a:t>
            </a:r>
            <a:r>
              <a:rPr lang="en-US" baseline="0" dirty="0" err="1" smtClean="0"/>
              <a:t>berichten</a:t>
            </a:r>
            <a:r>
              <a:rPr lang="en-US" baseline="0" dirty="0" smtClean="0"/>
              <a:t> </a:t>
            </a:r>
            <a:r>
              <a:rPr lang="en-US" baseline="0" dirty="0" err="1" smtClean="0"/>
              <a:t>bij</a:t>
            </a:r>
            <a:r>
              <a:rPr lang="en-US" baseline="0" dirty="0" smtClean="0"/>
              <a:t> de consumer </a:t>
            </a:r>
            <a:r>
              <a:rPr lang="en-US" baseline="0" dirty="0" err="1" smtClean="0"/>
              <a:t>staat</a:t>
            </a:r>
            <a:r>
              <a:rPr lang="en-US" baseline="0" dirty="0" smtClean="0"/>
              <a:t>. </a:t>
            </a:r>
            <a:r>
              <a:rPr lang="en-US" baseline="0" dirty="0" err="1" smtClean="0"/>
              <a:t>Dit</a:t>
            </a:r>
            <a:r>
              <a:rPr lang="en-US" baseline="0" dirty="0" smtClean="0"/>
              <a:t> </a:t>
            </a:r>
            <a:r>
              <a:rPr lang="en-US" baseline="0" dirty="0" err="1" smtClean="0"/>
              <a:t>principe</a:t>
            </a:r>
            <a:r>
              <a:rPr lang="en-US" baseline="0" dirty="0" smtClean="0"/>
              <a:t> </a:t>
            </a:r>
            <a:r>
              <a:rPr lang="en-US" baseline="0" dirty="0" err="1" smtClean="0"/>
              <a:t>heet</a:t>
            </a:r>
            <a:r>
              <a:rPr lang="en-US" baseline="0" dirty="0" smtClean="0"/>
              <a:t> </a:t>
            </a:r>
            <a:r>
              <a:rPr lang="en-US" baseline="0" dirty="0" err="1" smtClean="0"/>
              <a:t>idempotency</a:t>
            </a:r>
            <a:r>
              <a:rPr lang="en-US" baseline="0" dirty="0" smtClean="0"/>
              <a: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04/10/16 11:17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7828446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Dit</a:t>
            </a:r>
            <a:r>
              <a:rPr lang="en-US" dirty="0" smtClean="0"/>
              <a:t> is </a:t>
            </a:r>
            <a:r>
              <a:rPr lang="en-US" dirty="0" err="1" smtClean="0"/>
              <a:t>dan</a:t>
            </a:r>
            <a:r>
              <a:rPr lang="en-US" dirty="0" smtClean="0"/>
              <a:t> het </a:t>
            </a:r>
            <a:r>
              <a:rPr lang="en-US" dirty="0" err="1" smtClean="0"/>
              <a:t>hele</a:t>
            </a:r>
            <a:r>
              <a:rPr lang="en-US" dirty="0" smtClean="0"/>
              <a:t> </a:t>
            </a:r>
            <a:r>
              <a:rPr lang="en-US" dirty="0" err="1" smtClean="0"/>
              <a:t>plaatje</a:t>
            </a:r>
            <a:r>
              <a:rPr lang="en-US" dirty="0" smtClean="0"/>
              <a:t>. Producer </a:t>
            </a:r>
            <a:r>
              <a:rPr lang="en-US" dirty="0" err="1" smtClean="0"/>
              <a:t>verstuurd</a:t>
            </a:r>
            <a:r>
              <a:rPr lang="en-US" dirty="0" smtClean="0"/>
              <a:t> net </a:t>
            </a:r>
            <a:r>
              <a:rPr lang="en-US" dirty="0" err="1" smtClean="0"/>
              <a:t>zolang</a:t>
            </a:r>
            <a:r>
              <a:rPr lang="en-US" dirty="0" smtClean="0"/>
              <a:t> tot </a:t>
            </a:r>
            <a:r>
              <a:rPr lang="en-US" dirty="0" err="1" smtClean="0"/>
              <a:t>er</a:t>
            </a:r>
            <a:r>
              <a:rPr lang="en-US" dirty="0" smtClean="0"/>
              <a:t> </a:t>
            </a:r>
            <a:r>
              <a:rPr lang="en-US" dirty="0" err="1" smtClean="0"/>
              <a:t>een</a:t>
            </a:r>
            <a:r>
              <a:rPr lang="en-US" dirty="0" smtClean="0"/>
              <a:t> ACK is, producer </a:t>
            </a:r>
            <a:r>
              <a:rPr lang="en-US" dirty="0" err="1" smtClean="0"/>
              <a:t>ontvangt</a:t>
            </a:r>
            <a:r>
              <a:rPr lang="en-US" baseline="0" dirty="0" smtClean="0"/>
              <a:t> </a:t>
            </a:r>
            <a:r>
              <a:rPr lang="en-US" baseline="0" dirty="0" err="1" smtClean="0"/>
              <a:t>mogelijk</a:t>
            </a:r>
            <a:r>
              <a:rPr lang="en-US" baseline="0" dirty="0" smtClean="0"/>
              <a:t> </a:t>
            </a:r>
            <a:r>
              <a:rPr lang="en-US" baseline="0" dirty="0" err="1" smtClean="0"/>
              <a:t>duplicaten</a:t>
            </a:r>
            <a:r>
              <a:rPr lang="en-US" baseline="0" dirty="0" smtClean="0"/>
              <a:t> maar </a:t>
            </a:r>
            <a:r>
              <a:rPr lang="en-US" baseline="0" dirty="0" err="1" smtClean="0"/>
              <a:t>verwerkt</a:t>
            </a:r>
            <a:r>
              <a:rPr lang="en-US" baseline="0" dirty="0" smtClean="0"/>
              <a:t> </a:t>
            </a:r>
            <a:r>
              <a:rPr lang="en-US" baseline="0" dirty="0" err="1" smtClean="0"/>
              <a:t>deze</a:t>
            </a:r>
            <a:r>
              <a:rPr lang="en-US" baseline="0" dirty="0" smtClean="0"/>
              <a:t> idempotent.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04/10/16 11:17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7828446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err="1" smtClean="0"/>
              <a:t>Als</a:t>
            </a:r>
            <a:r>
              <a:rPr lang="en-US" dirty="0" smtClean="0"/>
              <a:t> we </a:t>
            </a:r>
            <a:r>
              <a:rPr lang="en-US" dirty="0" err="1" smtClean="0"/>
              <a:t>dan</a:t>
            </a:r>
            <a:r>
              <a:rPr lang="en-US" dirty="0" smtClean="0"/>
              <a:t> </a:t>
            </a:r>
            <a:r>
              <a:rPr lang="en-US" dirty="0" err="1" smtClean="0"/>
              <a:t>terug</a:t>
            </a:r>
            <a:r>
              <a:rPr lang="en-US" dirty="0" smtClean="0"/>
              <a:t> </a:t>
            </a:r>
            <a:r>
              <a:rPr lang="en-US" dirty="0" err="1" smtClean="0"/>
              <a:t>gaan</a:t>
            </a:r>
            <a:r>
              <a:rPr lang="en-US" dirty="0" smtClean="0"/>
              <a:t> </a:t>
            </a:r>
            <a:r>
              <a:rPr lang="en-US" dirty="0" err="1" smtClean="0"/>
              <a:t>naar</a:t>
            </a:r>
            <a:r>
              <a:rPr lang="en-US" dirty="0" smtClean="0"/>
              <a:t> de </a:t>
            </a:r>
            <a:r>
              <a:rPr lang="en-US" dirty="0" err="1" smtClean="0"/>
              <a:t>oplossing</a:t>
            </a:r>
            <a:r>
              <a:rPr lang="en-US" dirty="0" smtClean="0"/>
              <a:t> van push </a:t>
            </a:r>
            <a:r>
              <a:rPr lang="en-US" dirty="0" err="1" smtClean="0"/>
              <a:t>notificaties</a:t>
            </a:r>
            <a:r>
              <a:rPr lang="en-US" dirty="0" smtClean="0"/>
              <a:t>, </a:t>
            </a:r>
            <a:r>
              <a:rPr lang="en-US" dirty="0" err="1" smtClean="0"/>
              <a:t>wat</a:t>
            </a:r>
            <a:r>
              <a:rPr lang="en-US" dirty="0" smtClean="0"/>
              <a:t> </a:t>
            </a:r>
            <a:r>
              <a:rPr lang="en-US" dirty="0" err="1" smtClean="0"/>
              <a:t>moet</a:t>
            </a:r>
            <a:r>
              <a:rPr lang="en-US" dirty="0" smtClean="0"/>
              <a:t> </a:t>
            </a:r>
            <a:r>
              <a:rPr lang="en-US" dirty="0" err="1" smtClean="0"/>
              <a:t>er</a:t>
            </a:r>
            <a:r>
              <a:rPr lang="en-US" dirty="0" smtClean="0"/>
              <a:t> </a:t>
            </a:r>
            <a:r>
              <a:rPr lang="en-US" dirty="0" err="1" smtClean="0"/>
              <a:t>dan</a:t>
            </a:r>
            <a:r>
              <a:rPr lang="en-US" baseline="0" dirty="0" smtClean="0"/>
              <a:t> </a:t>
            </a:r>
            <a:r>
              <a:rPr lang="en-US" baseline="0" dirty="0" err="1" smtClean="0"/>
              <a:t>nog</a:t>
            </a:r>
            <a:r>
              <a:rPr lang="en-US" baseline="0" dirty="0" smtClean="0"/>
              <a:t> </a:t>
            </a:r>
            <a:r>
              <a:rPr lang="en-US" baseline="0" dirty="0" err="1" smtClean="0"/>
              <a:t>veranderen</a:t>
            </a:r>
            <a:r>
              <a:rPr lang="en-US" baseline="0" dirty="0" smtClean="0"/>
              <a:t>?</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04/10/16 11:17</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24</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5102167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err="1" smtClean="0"/>
              <a:t>Er</a:t>
            </a:r>
            <a:r>
              <a:rPr lang="en-US" dirty="0" smtClean="0"/>
              <a:t> </a:t>
            </a:r>
            <a:r>
              <a:rPr lang="en-US" dirty="0" err="1" smtClean="0"/>
              <a:t>moeten</a:t>
            </a:r>
            <a:r>
              <a:rPr lang="en-US" dirty="0" smtClean="0"/>
              <a:t> </a:t>
            </a:r>
            <a:r>
              <a:rPr lang="en-US" dirty="0" err="1" smtClean="0"/>
              <a:t>nog</a:t>
            </a:r>
            <a:r>
              <a:rPr lang="en-US" dirty="0" smtClean="0"/>
              <a:t> </a:t>
            </a:r>
            <a:r>
              <a:rPr lang="en-US" dirty="0" err="1" smtClean="0"/>
              <a:t>een</a:t>
            </a:r>
            <a:r>
              <a:rPr lang="en-US" dirty="0" smtClean="0"/>
              <a:t> </a:t>
            </a:r>
            <a:r>
              <a:rPr lang="en-US" dirty="0" err="1" smtClean="0"/>
              <a:t>aantal</a:t>
            </a:r>
            <a:r>
              <a:rPr lang="en-US" dirty="0" smtClean="0"/>
              <a:t> disks </a:t>
            </a:r>
            <a:r>
              <a:rPr lang="en-US" dirty="0" err="1" smtClean="0"/>
              <a:t>bij</a:t>
            </a:r>
            <a:r>
              <a:rPr lang="en-US" dirty="0" smtClean="0"/>
              <a:t>.</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04/10/16 11:17</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5102167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Ik</a:t>
            </a:r>
            <a:r>
              <a:rPr lang="en-US" dirty="0" smtClean="0"/>
              <a:t> </a:t>
            </a:r>
            <a:r>
              <a:rPr lang="en-US" dirty="0" err="1" smtClean="0"/>
              <a:t>heb</a:t>
            </a:r>
            <a:r>
              <a:rPr lang="en-US" dirty="0" smtClean="0"/>
              <a:t> het al </a:t>
            </a:r>
            <a:r>
              <a:rPr lang="en-US" dirty="0" err="1" smtClean="0"/>
              <a:t>een</a:t>
            </a:r>
            <a:r>
              <a:rPr lang="en-US" dirty="0" smtClean="0"/>
              <a:t> </a:t>
            </a:r>
            <a:r>
              <a:rPr lang="en-US" dirty="0" err="1" smtClean="0"/>
              <a:t>gedeelte</a:t>
            </a:r>
            <a:r>
              <a:rPr lang="en-US" dirty="0" smtClean="0"/>
              <a:t> </a:t>
            </a:r>
            <a:r>
              <a:rPr lang="en-US" dirty="0" err="1" smtClean="0"/>
              <a:t>uitgelegd</a:t>
            </a:r>
            <a:r>
              <a:rPr lang="en-US" dirty="0" smtClean="0"/>
              <a:t> </a:t>
            </a:r>
            <a:r>
              <a:rPr lang="en-US" dirty="0" err="1" smtClean="0"/>
              <a:t>om</a:t>
            </a:r>
            <a:r>
              <a:rPr lang="en-US" dirty="0" smtClean="0"/>
              <a:t> het</a:t>
            </a:r>
            <a:r>
              <a:rPr lang="en-US" baseline="0" dirty="0" smtClean="0"/>
              <a:t> concept exactly-once </a:t>
            </a:r>
            <a:r>
              <a:rPr lang="en-US" baseline="0" dirty="0" err="1" smtClean="0"/>
              <a:t>uit</a:t>
            </a:r>
            <a:r>
              <a:rPr lang="en-US" baseline="0" dirty="0" smtClean="0"/>
              <a:t> </a:t>
            </a:r>
            <a:r>
              <a:rPr lang="en-US" baseline="0" dirty="0" err="1" smtClean="0"/>
              <a:t>te</a:t>
            </a:r>
            <a:r>
              <a:rPr lang="en-US" baseline="0" dirty="0" smtClean="0"/>
              <a:t> </a:t>
            </a:r>
            <a:r>
              <a:rPr lang="en-US" baseline="0" dirty="0" err="1" smtClean="0"/>
              <a:t>leggen</a:t>
            </a:r>
            <a:r>
              <a:rPr lang="en-US" baseline="0" dirty="0" smtClean="0"/>
              <a:t>, maar </a:t>
            </a:r>
            <a:r>
              <a:rPr lang="en-US" baseline="0" dirty="0" err="1" smtClean="0"/>
              <a:t>a</a:t>
            </a:r>
            <a:r>
              <a:rPr lang="en-US" dirty="0" err="1" smtClean="0"/>
              <a:t>ls</a:t>
            </a:r>
            <a:r>
              <a:rPr lang="en-US" dirty="0" smtClean="0"/>
              <a:t> het </a:t>
            </a:r>
            <a:r>
              <a:rPr lang="en-US" dirty="0" err="1" smtClean="0"/>
              <a:t>gaat</a:t>
            </a:r>
            <a:r>
              <a:rPr lang="en-US" dirty="0" smtClean="0"/>
              <a:t> </a:t>
            </a:r>
            <a:r>
              <a:rPr lang="en-US" dirty="0" err="1" smtClean="0"/>
              <a:t>om</a:t>
            </a:r>
            <a:r>
              <a:rPr lang="en-US" dirty="0" smtClean="0"/>
              <a:t> </a:t>
            </a:r>
            <a:r>
              <a:rPr lang="en-US" dirty="0" err="1" smtClean="0"/>
              <a:t>persisteren</a:t>
            </a:r>
            <a:r>
              <a:rPr lang="en-US" dirty="0" smtClean="0"/>
              <a:t> </a:t>
            </a:r>
            <a:r>
              <a:rPr lang="en-US" dirty="0" err="1" smtClean="0"/>
              <a:t>naar</a:t>
            </a:r>
            <a:r>
              <a:rPr lang="en-US" dirty="0" smtClean="0"/>
              <a:t> </a:t>
            </a:r>
            <a:r>
              <a:rPr lang="en-US" dirty="0" err="1" smtClean="0"/>
              <a:t>een</a:t>
            </a:r>
            <a:r>
              <a:rPr lang="en-US" dirty="0" smtClean="0"/>
              <a:t> disk of DB </a:t>
            </a:r>
            <a:r>
              <a:rPr lang="en-US" dirty="0" err="1" smtClean="0"/>
              <a:t>speelt</a:t>
            </a:r>
            <a:r>
              <a:rPr lang="en-US" baseline="0" dirty="0" smtClean="0"/>
              <a:t> </a:t>
            </a:r>
            <a:r>
              <a:rPr lang="en-US" baseline="0" dirty="0" err="1" smtClean="0"/>
              <a:t>er</a:t>
            </a:r>
            <a:r>
              <a:rPr lang="en-US" baseline="0" dirty="0" smtClean="0"/>
              <a:t> </a:t>
            </a:r>
            <a:r>
              <a:rPr lang="en-US" baseline="0" dirty="0" err="1" smtClean="0"/>
              <a:t>meer</a:t>
            </a:r>
            <a:r>
              <a:rPr lang="en-US" baseline="0" dirty="0" smtClean="0"/>
              <a:t> </a:t>
            </a:r>
            <a:r>
              <a:rPr lang="en-US" baseline="0" dirty="0" err="1" smtClean="0"/>
              <a:t>dan</a:t>
            </a:r>
            <a:r>
              <a:rPr lang="en-US" baseline="0" dirty="0" smtClean="0"/>
              <a:t> plat de </a:t>
            </a:r>
            <a:r>
              <a:rPr lang="en-US" baseline="0" dirty="0" err="1" smtClean="0"/>
              <a:t>berichten</a:t>
            </a:r>
            <a:r>
              <a:rPr lang="en-US" baseline="0" dirty="0" smtClean="0"/>
              <a:t> op </a:t>
            </a:r>
            <a:r>
              <a:rPr lang="en-US" baseline="0" dirty="0" err="1" smtClean="0"/>
              <a:t>slaan</a:t>
            </a:r>
            <a:r>
              <a:rPr lang="en-US" baseline="0" dirty="0" smtClean="0"/>
              <a:t>. </a:t>
            </a:r>
            <a:r>
              <a:rPr lang="en-US" baseline="0" dirty="0" err="1" smtClean="0"/>
              <a:t>Wat</a:t>
            </a:r>
            <a:r>
              <a:rPr lang="en-US" baseline="0" dirty="0" smtClean="0"/>
              <a:t> </a:t>
            </a:r>
            <a:r>
              <a:rPr lang="en-US" baseline="0" dirty="0" err="1" smtClean="0"/>
              <a:t>nou</a:t>
            </a:r>
            <a:r>
              <a:rPr lang="en-US" baseline="0" dirty="0" smtClean="0"/>
              <a:t> </a:t>
            </a:r>
            <a:r>
              <a:rPr lang="en-US" baseline="0" dirty="0" err="1" smtClean="0"/>
              <a:t>als</a:t>
            </a:r>
            <a:r>
              <a:rPr lang="en-US" baseline="0" dirty="0" smtClean="0"/>
              <a:t> je </a:t>
            </a:r>
            <a:r>
              <a:rPr lang="en-US" baseline="0" dirty="0" err="1" smtClean="0"/>
              <a:t>een</a:t>
            </a:r>
            <a:r>
              <a:rPr lang="en-US" baseline="0" dirty="0" smtClean="0"/>
              <a:t> </a:t>
            </a:r>
            <a:r>
              <a:rPr lang="en-US" baseline="0" dirty="0" err="1" smtClean="0"/>
              <a:t>transactioneel</a:t>
            </a:r>
            <a:r>
              <a:rPr lang="en-US" baseline="0" dirty="0" smtClean="0"/>
              <a:t> </a:t>
            </a:r>
            <a:r>
              <a:rPr lang="en-US" baseline="0" dirty="0" err="1" smtClean="0"/>
              <a:t>systeem</a:t>
            </a:r>
            <a:r>
              <a:rPr lang="en-US" baseline="0" dirty="0" smtClean="0"/>
              <a:t> </a:t>
            </a:r>
            <a:r>
              <a:rPr lang="en-US" baseline="0" dirty="0" err="1" smtClean="0"/>
              <a:t>hebt</a:t>
            </a:r>
            <a:r>
              <a:rPr lang="en-US" baseline="0" dirty="0" smtClean="0"/>
              <a:t> en </a:t>
            </a:r>
            <a:r>
              <a:rPr lang="en-US" baseline="0" dirty="0" err="1" smtClean="0"/>
              <a:t>een</a:t>
            </a:r>
            <a:r>
              <a:rPr lang="en-US" baseline="0" dirty="0" smtClean="0"/>
              <a:t> </a:t>
            </a:r>
            <a:r>
              <a:rPr lang="en-US" baseline="0" dirty="0" err="1" smtClean="0"/>
              <a:t>nieuw</a:t>
            </a:r>
            <a:r>
              <a:rPr lang="en-US" baseline="0" dirty="0" smtClean="0"/>
              <a:t> </a:t>
            </a:r>
            <a:r>
              <a:rPr lang="en-US" baseline="0" dirty="0" err="1" smtClean="0"/>
              <a:t>bericht</a:t>
            </a:r>
            <a:r>
              <a:rPr lang="en-US" baseline="0" dirty="0" smtClean="0"/>
              <a:t> </a:t>
            </a:r>
            <a:r>
              <a:rPr lang="en-US" baseline="0" dirty="0" err="1" smtClean="0"/>
              <a:t>komt</a:t>
            </a:r>
            <a:r>
              <a:rPr lang="en-US" baseline="0" dirty="0" smtClean="0"/>
              <a:t> </a:t>
            </a:r>
            <a:r>
              <a:rPr lang="en-US" baseline="0" dirty="0" err="1" smtClean="0"/>
              <a:t>langs</a:t>
            </a:r>
            <a:r>
              <a:rPr lang="en-US" baseline="0" dirty="0" smtClean="0"/>
              <a:t> die </a:t>
            </a:r>
            <a:r>
              <a:rPr lang="en-US" baseline="0" dirty="0" err="1" smtClean="0"/>
              <a:t>een</a:t>
            </a:r>
            <a:r>
              <a:rPr lang="en-US" baseline="0" dirty="0" smtClean="0"/>
              <a:t> </a:t>
            </a:r>
            <a:r>
              <a:rPr lang="en-US" baseline="0" dirty="0" err="1" smtClean="0"/>
              <a:t>tijdlijn</a:t>
            </a:r>
            <a:r>
              <a:rPr lang="en-US" baseline="0" dirty="0" smtClean="0"/>
              <a:t> </a:t>
            </a:r>
            <a:r>
              <a:rPr lang="en-US" baseline="0" dirty="0" err="1" smtClean="0"/>
              <a:t>aanpast</a:t>
            </a:r>
            <a:r>
              <a:rPr lang="en-US" baseline="0" dirty="0" smtClean="0"/>
              <a:t> in het </a:t>
            </a:r>
            <a:r>
              <a:rPr lang="en-US" baseline="0" dirty="0" err="1" smtClean="0"/>
              <a:t>verleden</a:t>
            </a:r>
            <a:r>
              <a:rPr lang="en-US" baseline="0" dirty="0" smtClean="0"/>
              <a:t>? Dan </a:t>
            </a:r>
            <a:r>
              <a:rPr lang="en-US" baseline="0" dirty="0" err="1" smtClean="0"/>
              <a:t>moet</a:t>
            </a:r>
            <a:r>
              <a:rPr lang="en-US" baseline="0" dirty="0" smtClean="0"/>
              <a:t> je </a:t>
            </a:r>
            <a:r>
              <a:rPr lang="en-US" baseline="0" dirty="0" err="1" smtClean="0"/>
              <a:t>alle</a:t>
            </a:r>
            <a:r>
              <a:rPr lang="en-US" baseline="0" dirty="0" smtClean="0"/>
              <a:t> </a:t>
            </a:r>
            <a:r>
              <a:rPr lang="en-US" baseline="0" dirty="0" err="1" smtClean="0"/>
              <a:t>berichten</a:t>
            </a:r>
            <a:r>
              <a:rPr lang="en-US" baseline="0" dirty="0" smtClean="0"/>
              <a:t> tot </a:t>
            </a:r>
            <a:r>
              <a:rPr lang="en-US" baseline="0" dirty="0" err="1" smtClean="0"/>
              <a:t>dat</a:t>
            </a:r>
            <a:r>
              <a:rPr lang="en-US" baseline="0" dirty="0" smtClean="0"/>
              <a:t> punt </a:t>
            </a:r>
            <a:r>
              <a:rPr lang="en-US" baseline="0" dirty="0" err="1" smtClean="0"/>
              <a:t>ongedaan</a:t>
            </a:r>
            <a:r>
              <a:rPr lang="en-US" baseline="0" dirty="0" smtClean="0"/>
              <a:t> </a:t>
            </a:r>
            <a:r>
              <a:rPr lang="en-US" baseline="0" dirty="0" err="1" smtClean="0"/>
              <a:t>maken</a:t>
            </a:r>
            <a:r>
              <a:rPr lang="en-US" baseline="0" dirty="0" smtClean="0"/>
              <a:t> en </a:t>
            </a:r>
            <a:r>
              <a:rPr lang="en-US" baseline="0" dirty="0" err="1" smtClean="0"/>
              <a:t>opnieuw</a:t>
            </a:r>
            <a:r>
              <a:rPr lang="en-US" baseline="0" dirty="0" smtClean="0"/>
              <a:t> die </a:t>
            </a:r>
            <a:r>
              <a:rPr lang="en-US" baseline="0" dirty="0" err="1" smtClean="0"/>
              <a:t>berichten</a:t>
            </a:r>
            <a:r>
              <a:rPr lang="en-US" baseline="0" dirty="0" smtClean="0"/>
              <a:t>, </a:t>
            </a:r>
            <a:r>
              <a:rPr lang="en-US" baseline="0" dirty="0" err="1" smtClean="0"/>
              <a:t>na</a:t>
            </a:r>
            <a:r>
              <a:rPr lang="en-US" baseline="0" dirty="0" smtClean="0"/>
              <a:t> het </a:t>
            </a:r>
            <a:r>
              <a:rPr lang="en-US" baseline="0" dirty="0" err="1" smtClean="0"/>
              <a:t>nieuwe</a:t>
            </a:r>
            <a:r>
              <a:rPr lang="en-US" baseline="0" dirty="0" smtClean="0"/>
              <a:t> </a:t>
            </a:r>
            <a:r>
              <a:rPr lang="en-US" baseline="0" dirty="0" err="1" smtClean="0"/>
              <a:t>bericht</a:t>
            </a:r>
            <a:r>
              <a:rPr lang="en-US" baseline="0" dirty="0" smtClean="0"/>
              <a:t>, </a:t>
            </a:r>
            <a:r>
              <a:rPr lang="en-US" baseline="0" dirty="0" err="1" smtClean="0"/>
              <a:t>laten</a:t>
            </a:r>
            <a:r>
              <a:rPr lang="en-US" baseline="0" dirty="0" smtClean="0"/>
              <a:t> </a:t>
            </a:r>
            <a:r>
              <a:rPr lang="en-US" baseline="0" dirty="0" err="1" smtClean="0"/>
              <a:t>verwerken</a:t>
            </a:r>
            <a:r>
              <a:rPr lang="en-US" baseline="0" dirty="0" smtClean="0"/>
              <a:t> door het </a:t>
            </a:r>
            <a:r>
              <a:rPr lang="en-US" baseline="0" dirty="0" err="1" smtClean="0"/>
              <a:t>systeem</a:t>
            </a:r>
            <a:r>
              <a:rPr lang="en-US" baseline="0" dirty="0" smtClean="0"/>
              <a:t>. </a:t>
            </a:r>
            <a:r>
              <a:rPr lang="en-US" baseline="0" dirty="0" err="1" smtClean="0"/>
              <a:t>Dat</a:t>
            </a:r>
            <a:r>
              <a:rPr lang="en-US" baseline="0" dirty="0" smtClean="0"/>
              <a:t> concept </a:t>
            </a:r>
            <a:r>
              <a:rPr lang="en-US" baseline="0" dirty="0" err="1" smtClean="0"/>
              <a:t>heet</a:t>
            </a:r>
            <a:r>
              <a:rPr lang="en-US" baseline="0" dirty="0" smtClean="0"/>
              <a:t> replay.</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04/10/16 11:17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7828446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replay </a:t>
            </a:r>
            <a:r>
              <a:rPr lang="en-US" dirty="0" err="1" smtClean="0"/>
              <a:t>te</a:t>
            </a:r>
            <a:r>
              <a:rPr lang="en-US" dirty="0" smtClean="0"/>
              <a:t> </a:t>
            </a:r>
            <a:r>
              <a:rPr lang="en-US" dirty="0" err="1" smtClean="0"/>
              <a:t>faciliteren</a:t>
            </a:r>
            <a:r>
              <a:rPr lang="en-US" baseline="0" dirty="0" smtClean="0"/>
              <a:t> </a:t>
            </a:r>
            <a:r>
              <a:rPr lang="en-US" baseline="0" dirty="0" err="1" smtClean="0"/>
              <a:t>moet</a:t>
            </a:r>
            <a:r>
              <a:rPr lang="en-US" baseline="0" dirty="0" smtClean="0"/>
              <a:t> elk </a:t>
            </a:r>
            <a:r>
              <a:rPr lang="en-US" baseline="0" dirty="0" err="1" smtClean="0"/>
              <a:t>bericht</a:t>
            </a:r>
            <a:r>
              <a:rPr lang="en-US" baseline="0" dirty="0" smtClean="0"/>
              <a:t> </a:t>
            </a:r>
            <a:r>
              <a:rPr lang="en-US" baseline="0" dirty="0" err="1" smtClean="0"/>
              <a:t>een</a:t>
            </a:r>
            <a:r>
              <a:rPr lang="en-US" baseline="0" dirty="0" smtClean="0"/>
              <a:t> </a:t>
            </a:r>
            <a:r>
              <a:rPr lang="en-US" baseline="0" dirty="0" err="1" smtClean="0"/>
              <a:t>uniek</a:t>
            </a:r>
            <a:r>
              <a:rPr lang="en-US" baseline="0" dirty="0" smtClean="0"/>
              <a:t> Id </a:t>
            </a:r>
            <a:r>
              <a:rPr lang="en-US" baseline="0" dirty="0" err="1" smtClean="0"/>
              <a:t>hebben</a:t>
            </a:r>
            <a:r>
              <a:rPr lang="en-US" baseline="0" dirty="0" smtClean="0"/>
              <a:t> die </a:t>
            </a:r>
            <a:r>
              <a:rPr lang="en-US" baseline="0" dirty="0" err="1" smtClean="0"/>
              <a:t>opvolgend</a:t>
            </a:r>
            <a:r>
              <a:rPr lang="en-US" baseline="0" dirty="0" smtClean="0"/>
              <a:t> is. </a:t>
            </a:r>
            <a:r>
              <a:rPr lang="en-US" baseline="0" dirty="0" err="1" smtClean="0"/>
              <a:t>Er</a:t>
            </a:r>
            <a:r>
              <a:rPr lang="en-US" baseline="0" dirty="0" smtClean="0"/>
              <a:t> </a:t>
            </a:r>
            <a:r>
              <a:rPr lang="en-US" baseline="0" dirty="0" err="1" smtClean="0"/>
              <a:t>moet</a:t>
            </a:r>
            <a:r>
              <a:rPr lang="en-US" baseline="0" dirty="0" smtClean="0"/>
              <a:t> </a:t>
            </a:r>
            <a:r>
              <a:rPr lang="en-US" baseline="0" dirty="0" err="1" smtClean="0"/>
              <a:t>dus</a:t>
            </a:r>
            <a:r>
              <a:rPr lang="en-US" baseline="0" dirty="0" smtClean="0"/>
              <a:t> </a:t>
            </a:r>
            <a:r>
              <a:rPr lang="en-US" baseline="0" dirty="0" err="1" smtClean="0"/>
              <a:t>eigenlijk</a:t>
            </a:r>
            <a:r>
              <a:rPr lang="en-US" baseline="0" dirty="0" smtClean="0"/>
              <a:t> </a:t>
            </a:r>
            <a:r>
              <a:rPr lang="en-US" baseline="0" dirty="0" err="1" smtClean="0"/>
              <a:t>een</a:t>
            </a:r>
            <a:r>
              <a:rPr lang="en-US" baseline="0" dirty="0" smtClean="0"/>
              <a:t> log </a:t>
            </a:r>
            <a:r>
              <a:rPr lang="en-US" baseline="0" dirty="0" err="1" smtClean="0"/>
              <a:t>bijgehouden</a:t>
            </a:r>
            <a:r>
              <a:rPr lang="en-US" baseline="0" dirty="0" smtClean="0"/>
              <a:t> </a:t>
            </a:r>
            <a:r>
              <a:rPr lang="en-US" baseline="0" dirty="0" err="1" smtClean="0"/>
              <a:t>worden</a:t>
            </a:r>
            <a:r>
              <a:rPr lang="en-US" baseline="0" dirty="0" smtClean="0"/>
              <a:t> van </a:t>
            </a:r>
            <a:r>
              <a:rPr lang="en-US" baseline="0" dirty="0" err="1" smtClean="0"/>
              <a:t>alle</a:t>
            </a:r>
            <a:r>
              <a:rPr lang="en-US" baseline="0" dirty="0" smtClean="0"/>
              <a:t> </a:t>
            </a:r>
            <a:r>
              <a:rPr lang="en-US" baseline="0" dirty="0" err="1" smtClean="0"/>
              <a:t>berichten</a:t>
            </a:r>
            <a:r>
              <a:rPr lang="en-US" baseline="0" dirty="0" smtClean="0"/>
              <a:t>, die </a:t>
            </a:r>
            <a:r>
              <a:rPr lang="en-US" baseline="0" dirty="0" err="1" smtClean="0"/>
              <a:t>onafhankelijk</a:t>
            </a:r>
            <a:r>
              <a:rPr lang="en-US" baseline="0" dirty="0" smtClean="0"/>
              <a:t> door </a:t>
            </a:r>
            <a:r>
              <a:rPr lang="en-US" baseline="0" dirty="0" err="1" smtClean="0"/>
              <a:t>alle</a:t>
            </a:r>
            <a:r>
              <a:rPr lang="en-US" baseline="0" dirty="0" smtClean="0"/>
              <a:t> consumers </a:t>
            </a:r>
            <a:r>
              <a:rPr lang="en-US" baseline="0" dirty="0" err="1" smtClean="0"/>
              <a:t>gelezen</a:t>
            </a:r>
            <a:r>
              <a:rPr lang="en-US" baseline="0" dirty="0" smtClean="0"/>
              <a:t> </a:t>
            </a:r>
            <a:r>
              <a:rPr lang="en-US" baseline="0" dirty="0" err="1" smtClean="0"/>
              <a:t>kan</a:t>
            </a:r>
            <a:r>
              <a:rPr lang="en-US" baseline="0" dirty="0" smtClean="0"/>
              <a:t> </a:t>
            </a:r>
            <a:r>
              <a:rPr lang="en-US" baseline="0" dirty="0" err="1" smtClean="0"/>
              <a:t>worden</a:t>
            </a:r>
            <a:r>
              <a:rPr lang="en-US" baseline="0" dirty="0" smtClean="0"/>
              <a:t> in de </a:t>
            </a:r>
            <a:r>
              <a:rPr lang="en-US" baseline="0" dirty="0" err="1" smtClean="0"/>
              <a:t>volgorde</a:t>
            </a:r>
            <a:r>
              <a:rPr lang="en-US" baseline="0" dirty="0" smtClean="0"/>
              <a:t> die </a:t>
            </a:r>
            <a:r>
              <a:rPr lang="en-US" baseline="0" dirty="0" err="1" smtClean="0"/>
              <a:t>ze</a:t>
            </a:r>
            <a:r>
              <a:rPr lang="en-US" baseline="0" dirty="0" smtClean="0"/>
              <a:t> </a:t>
            </a:r>
            <a:r>
              <a:rPr lang="en-US" baseline="0" dirty="0" err="1" smtClean="0"/>
              <a:t>zelf</a:t>
            </a:r>
            <a:r>
              <a:rPr lang="en-US" baseline="0" dirty="0" smtClean="0"/>
              <a:t> </a:t>
            </a:r>
            <a:r>
              <a:rPr lang="en-US" baseline="0" dirty="0" err="1" smtClean="0"/>
              <a:t>willen</a:t>
            </a:r>
            <a:r>
              <a:rPr lang="en-US" baseline="0" dirty="0" smtClean="0"/>
              <a: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04/10/16 11:17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7828446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Maar </a:t>
            </a:r>
            <a:r>
              <a:rPr lang="en-US" dirty="0" err="1" smtClean="0"/>
              <a:t>meestal</a:t>
            </a:r>
            <a:r>
              <a:rPr lang="en-US" dirty="0" smtClean="0"/>
              <a:t> </a:t>
            </a:r>
            <a:r>
              <a:rPr lang="en-US" dirty="0" err="1" smtClean="0"/>
              <a:t>betekent</a:t>
            </a:r>
            <a:r>
              <a:rPr lang="en-US" baseline="0" dirty="0" smtClean="0"/>
              <a:t> </a:t>
            </a:r>
            <a:r>
              <a:rPr lang="en-US" baseline="0" dirty="0" err="1" smtClean="0"/>
              <a:t>dit</a:t>
            </a:r>
            <a:r>
              <a:rPr lang="en-US" baseline="0" dirty="0" smtClean="0"/>
              <a:t> </a:t>
            </a:r>
            <a:r>
              <a:rPr lang="en-US" baseline="0" dirty="0" err="1" smtClean="0"/>
              <a:t>dat</a:t>
            </a:r>
            <a:r>
              <a:rPr lang="en-US" baseline="0" dirty="0" smtClean="0"/>
              <a:t> </a:t>
            </a:r>
            <a:r>
              <a:rPr lang="en-US" baseline="0" dirty="0" err="1" smtClean="0"/>
              <a:t>er</a:t>
            </a:r>
            <a:r>
              <a:rPr lang="en-US" baseline="0" dirty="0" smtClean="0"/>
              <a:t> </a:t>
            </a:r>
            <a:r>
              <a:rPr lang="en-US" baseline="0" dirty="0" err="1" smtClean="0"/>
              <a:t>een</a:t>
            </a:r>
            <a:r>
              <a:rPr lang="en-US" baseline="0" dirty="0" smtClean="0"/>
              <a:t> extra service </a:t>
            </a:r>
            <a:r>
              <a:rPr lang="en-US" baseline="0" dirty="0" err="1" smtClean="0"/>
              <a:t>toegevoegd</a:t>
            </a:r>
            <a:r>
              <a:rPr lang="en-US" baseline="0" dirty="0" smtClean="0"/>
              <a:t> </a:t>
            </a:r>
            <a:r>
              <a:rPr lang="en-US" baseline="0" dirty="0" err="1" smtClean="0"/>
              <a:t>moet</a:t>
            </a:r>
            <a:r>
              <a:rPr lang="en-US" baseline="0" dirty="0" smtClean="0"/>
              <a:t> </a:t>
            </a:r>
            <a:r>
              <a:rPr lang="en-US" baseline="0" dirty="0" err="1" smtClean="0"/>
              <a:t>worden</a:t>
            </a:r>
            <a:r>
              <a:rPr lang="en-US" baseline="0" dirty="0" smtClean="0"/>
              <a:t> </a:t>
            </a:r>
            <a:r>
              <a:rPr lang="en-US" baseline="0" dirty="0" err="1" smtClean="0"/>
              <a:t>aan</a:t>
            </a:r>
            <a:r>
              <a:rPr lang="en-US" baseline="0" dirty="0" smtClean="0"/>
              <a:t> </a:t>
            </a:r>
            <a:r>
              <a:rPr lang="en-US" baseline="0" dirty="0" err="1" smtClean="0"/>
              <a:t>een</a:t>
            </a:r>
            <a:r>
              <a:rPr lang="en-US" baseline="0" dirty="0" smtClean="0"/>
              <a:t> al </a:t>
            </a:r>
            <a:r>
              <a:rPr lang="en-US" baseline="0" dirty="0" err="1" smtClean="0"/>
              <a:t>vrij</a:t>
            </a:r>
            <a:r>
              <a:rPr lang="en-US" baseline="0" dirty="0" smtClean="0"/>
              <a:t> </a:t>
            </a:r>
            <a:r>
              <a:rPr lang="en-US" baseline="0" dirty="0" err="1" smtClean="0"/>
              <a:t>complexe</a:t>
            </a:r>
            <a:r>
              <a:rPr lang="en-US" baseline="0" dirty="0" smtClean="0"/>
              <a:t> software </a:t>
            </a:r>
            <a:r>
              <a:rPr lang="en-US" baseline="0" dirty="0" err="1" smtClean="0"/>
              <a:t>architectuur</a:t>
            </a:r>
            <a:r>
              <a:rPr lang="en-US" baseline="0" dirty="0" smtClean="0"/>
              <a:t> </a:t>
            </a:r>
            <a:r>
              <a:rPr lang="en-US" baseline="0" dirty="0" err="1" smtClean="0"/>
              <a:t>om</a:t>
            </a:r>
            <a:r>
              <a:rPr lang="en-US" baseline="0" dirty="0" smtClean="0"/>
              <a:t> </a:t>
            </a:r>
            <a:r>
              <a:rPr lang="en-US" baseline="0" dirty="0" err="1" smtClean="0"/>
              <a:t>dit</a:t>
            </a:r>
            <a:r>
              <a:rPr lang="en-US" baseline="0" dirty="0" smtClean="0"/>
              <a:t> </a:t>
            </a:r>
            <a:r>
              <a:rPr lang="en-US" baseline="0" dirty="0" err="1" smtClean="0"/>
              <a:t>te</a:t>
            </a:r>
            <a:r>
              <a:rPr lang="en-US" baseline="0" dirty="0" smtClean="0"/>
              <a:t> </a:t>
            </a:r>
            <a:r>
              <a:rPr lang="en-US" baseline="0" dirty="0" err="1" smtClean="0"/>
              <a:t>ondersteunen</a:t>
            </a:r>
            <a:r>
              <a:rPr lang="en-US" baseline="0" dirty="0" smtClean="0"/>
              <a:t>. </a:t>
            </a:r>
            <a:r>
              <a:rPr lang="en-US" baseline="0" dirty="0" err="1" smtClean="0"/>
              <a:t>Sommige</a:t>
            </a:r>
            <a:r>
              <a:rPr lang="en-US" baseline="0" dirty="0" smtClean="0"/>
              <a:t> queues, </a:t>
            </a:r>
            <a:r>
              <a:rPr lang="en-US" baseline="0" dirty="0" err="1" smtClean="0"/>
              <a:t>zoals</a:t>
            </a:r>
            <a:r>
              <a:rPr lang="en-US" baseline="0" dirty="0" smtClean="0"/>
              <a:t> </a:t>
            </a:r>
            <a:r>
              <a:rPr lang="en-US" baseline="0" dirty="0" err="1" smtClean="0"/>
              <a:t>kafka</a:t>
            </a:r>
            <a:r>
              <a:rPr lang="en-US" baseline="0" dirty="0" smtClean="0"/>
              <a:t>, </a:t>
            </a:r>
            <a:r>
              <a:rPr lang="en-US" baseline="0" dirty="0" err="1" smtClean="0"/>
              <a:t>hebben</a:t>
            </a:r>
            <a:r>
              <a:rPr lang="en-US" baseline="0" dirty="0" smtClean="0"/>
              <a:t> </a:t>
            </a:r>
            <a:r>
              <a:rPr lang="en-US" baseline="0" dirty="0" err="1" smtClean="0"/>
              <a:t>hier</a:t>
            </a:r>
            <a:r>
              <a:rPr lang="en-US" baseline="0" dirty="0" smtClean="0"/>
              <a:t> </a:t>
            </a:r>
            <a:r>
              <a:rPr lang="en-US" baseline="0" dirty="0" err="1" smtClean="0"/>
              <a:t>gelukkig</a:t>
            </a:r>
            <a:r>
              <a:rPr lang="en-US" baseline="0" dirty="0" smtClean="0"/>
              <a:t> </a:t>
            </a:r>
            <a:r>
              <a:rPr lang="en-US" baseline="0" dirty="0" err="1" smtClean="0"/>
              <a:t>zelf</a:t>
            </a:r>
            <a:r>
              <a:rPr lang="en-US" baseline="0" dirty="0" smtClean="0"/>
              <a:t> al </a:t>
            </a:r>
            <a:r>
              <a:rPr lang="en-US" baseline="0" dirty="0" err="1" smtClean="0"/>
              <a:t>faciliteiten</a:t>
            </a:r>
            <a:r>
              <a:rPr lang="en-US" baseline="0" dirty="0" smtClean="0"/>
              <a:t> </a:t>
            </a:r>
            <a:r>
              <a:rPr lang="en-US" baseline="0" dirty="0" err="1" smtClean="0"/>
              <a:t>voor</a:t>
            </a:r>
            <a:r>
              <a:rPr lang="en-US" baseline="0" dirty="0" smtClean="0"/>
              <a: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04/10/16 11:17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7828446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a:t>
            </a:r>
            <a:r>
              <a:rPr lang="en-US" baseline="0" dirty="0" smtClean="0"/>
              <a:t> het </a:t>
            </a:r>
            <a:r>
              <a:rPr lang="en-US" baseline="0" dirty="0" err="1" smtClean="0"/>
              <a:t>algemeen</a:t>
            </a:r>
            <a:r>
              <a:rPr lang="en-US" baseline="0" dirty="0" smtClean="0"/>
              <a:t> is het </a:t>
            </a:r>
            <a:r>
              <a:rPr lang="en-US" baseline="0" dirty="0" err="1" smtClean="0"/>
              <a:t>zo</a:t>
            </a:r>
            <a:r>
              <a:rPr lang="en-US" baseline="0" dirty="0" smtClean="0"/>
              <a:t> </a:t>
            </a:r>
            <a:r>
              <a:rPr lang="en-US" baseline="0" dirty="0" err="1" smtClean="0"/>
              <a:t>dat</a:t>
            </a:r>
            <a:r>
              <a:rPr lang="en-US" baseline="0" dirty="0" smtClean="0"/>
              <a:t> je </a:t>
            </a:r>
            <a:r>
              <a:rPr lang="en-US" baseline="0" dirty="0" err="1" smtClean="0"/>
              <a:t>zelf</a:t>
            </a:r>
            <a:r>
              <a:rPr lang="en-US" baseline="0" dirty="0" smtClean="0"/>
              <a:t> </a:t>
            </a:r>
            <a:r>
              <a:rPr lang="en-US" baseline="0" dirty="0" err="1" smtClean="0"/>
              <a:t>kan</a:t>
            </a:r>
            <a:r>
              <a:rPr lang="en-US" baseline="0" dirty="0" smtClean="0"/>
              <a:t> </a:t>
            </a:r>
            <a:r>
              <a:rPr lang="en-US" baseline="0" dirty="0" err="1" smtClean="0"/>
              <a:t>kiezen</a:t>
            </a:r>
            <a:r>
              <a:rPr lang="en-US" baseline="0" dirty="0" smtClean="0"/>
              <a:t> hoe je </a:t>
            </a:r>
            <a:r>
              <a:rPr lang="en-US" baseline="0" dirty="0" err="1" smtClean="0"/>
              <a:t>berichten</a:t>
            </a:r>
            <a:r>
              <a:rPr lang="en-US" baseline="0" dirty="0" smtClean="0"/>
              <a:t> </a:t>
            </a:r>
            <a:r>
              <a:rPr lang="en-US" baseline="0" dirty="0" err="1" smtClean="0"/>
              <a:t>er</a:t>
            </a:r>
            <a:r>
              <a:rPr lang="en-US" baseline="0" dirty="0" smtClean="0"/>
              <a:t> </a:t>
            </a:r>
            <a:r>
              <a:rPr lang="en-US" baseline="0" dirty="0" err="1" smtClean="0"/>
              <a:t>uit</a:t>
            </a:r>
            <a:r>
              <a:rPr lang="en-US" baseline="0" dirty="0" smtClean="0"/>
              <a:t> </a:t>
            </a:r>
            <a:r>
              <a:rPr lang="en-US" baseline="0" dirty="0" err="1" smtClean="0"/>
              <a:t>zien</a:t>
            </a:r>
            <a:r>
              <a:rPr lang="en-US" baseline="0" dirty="0" smtClean="0"/>
              <a:t>. De </a:t>
            </a:r>
            <a:r>
              <a:rPr lang="en-US" baseline="0" dirty="0" err="1" smtClean="0"/>
              <a:t>een</a:t>
            </a:r>
            <a:r>
              <a:rPr lang="en-US" baseline="0" dirty="0" smtClean="0"/>
              <a:t> </a:t>
            </a:r>
            <a:r>
              <a:rPr lang="en-US" baseline="0" dirty="0" err="1" smtClean="0"/>
              <a:t>kiest</a:t>
            </a:r>
            <a:r>
              <a:rPr lang="en-US" baseline="0" dirty="0" smtClean="0"/>
              <a:t> </a:t>
            </a:r>
            <a:r>
              <a:rPr lang="en-US" baseline="0" dirty="0" err="1" smtClean="0"/>
              <a:t>voor</a:t>
            </a:r>
            <a:r>
              <a:rPr lang="en-US" baseline="0" dirty="0" smtClean="0"/>
              <a:t> </a:t>
            </a:r>
            <a:r>
              <a:rPr lang="en-US" baseline="0" dirty="0" err="1" smtClean="0"/>
              <a:t>een</a:t>
            </a:r>
            <a:r>
              <a:rPr lang="en-US" baseline="0" dirty="0" smtClean="0"/>
              <a:t> binary stream, de </a:t>
            </a:r>
            <a:r>
              <a:rPr lang="en-US" baseline="0" dirty="0" err="1" smtClean="0"/>
              <a:t>ander</a:t>
            </a:r>
            <a:r>
              <a:rPr lang="en-US" baseline="0" dirty="0" smtClean="0"/>
              <a:t> </a:t>
            </a:r>
            <a:r>
              <a:rPr lang="en-US" baseline="0" dirty="0" err="1" smtClean="0"/>
              <a:t>voor</a:t>
            </a:r>
            <a:r>
              <a:rPr lang="en-US" baseline="0" dirty="0" smtClean="0"/>
              <a:t> XML </a:t>
            </a:r>
            <a:r>
              <a:rPr lang="en-US" baseline="0" dirty="0" err="1" smtClean="0"/>
              <a:t>nog</a:t>
            </a:r>
            <a:r>
              <a:rPr lang="en-US" baseline="0" dirty="0" smtClean="0"/>
              <a:t> </a:t>
            </a:r>
            <a:r>
              <a:rPr lang="en-US" baseline="0" dirty="0" err="1" smtClean="0"/>
              <a:t>een</a:t>
            </a:r>
            <a:r>
              <a:rPr lang="en-US" baseline="0" dirty="0" smtClean="0"/>
              <a:t> </a:t>
            </a:r>
            <a:r>
              <a:rPr lang="en-US" baseline="0" dirty="0" err="1" smtClean="0"/>
              <a:t>ander</a:t>
            </a:r>
            <a:r>
              <a:rPr lang="en-US" baseline="0" dirty="0" smtClean="0"/>
              <a:t> </a:t>
            </a:r>
            <a:r>
              <a:rPr lang="en-US" baseline="0" dirty="0" err="1" smtClean="0"/>
              <a:t>voor</a:t>
            </a:r>
            <a:r>
              <a:rPr lang="en-US" baseline="0" dirty="0" smtClean="0"/>
              <a:t> </a:t>
            </a:r>
            <a:r>
              <a:rPr lang="en-US" baseline="0" dirty="0" err="1" smtClean="0"/>
              <a:t>Json</a:t>
            </a:r>
            <a:r>
              <a:rPr lang="en-US" baseline="0" dirty="0" smtClean="0"/>
              <a:t> etc. </a:t>
            </a:r>
            <a:r>
              <a:rPr lang="en-US" dirty="0" smtClean="0"/>
              <a:t>Maar in het </a:t>
            </a:r>
            <a:r>
              <a:rPr lang="en-US" dirty="0" err="1" smtClean="0"/>
              <a:t>geval</a:t>
            </a:r>
            <a:r>
              <a:rPr lang="en-US" dirty="0" smtClean="0"/>
              <a:t> </a:t>
            </a:r>
            <a:r>
              <a:rPr lang="en-US" dirty="0" err="1" smtClean="0"/>
              <a:t>dat</a:t>
            </a:r>
            <a:r>
              <a:rPr lang="en-US" dirty="0" smtClean="0"/>
              <a:t> je met third-party </a:t>
            </a:r>
            <a:r>
              <a:rPr lang="en-US" dirty="0" err="1" smtClean="0"/>
              <a:t>aansluitingen</a:t>
            </a:r>
            <a:r>
              <a:rPr lang="en-US" dirty="0" smtClean="0"/>
              <a:t> </a:t>
            </a:r>
            <a:r>
              <a:rPr lang="en-US" dirty="0" err="1" smtClean="0"/>
              <a:t>te</a:t>
            </a:r>
            <a:r>
              <a:rPr lang="en-US" dirty="0" smtClean="0"/>
              <a:t> </a:t>
            </a:r>
            <a:r>
              <a:rPr lang="en-US" dirty="0" err="1" smtClean="0"/>
              <a:t>maken</a:t>
            </a:r>
            <a:r>
              <a:rPr lang="en-US" dirty="0" smtClean="0"/>
              <a:t> </a:t>
            </a:r>
            <a:r>
              <a:rPr lang="en-US" dirty="0" err="1" smtClean="0"/>
              <a:t>hebt</a:t>
            </a:r>
            <a:r>
              <a:rPr lang="en-US" dirty="0" smtClean="0"/>
              <a:t>. </a:t>
            </a:r>
            <a:r>
              <a:rPr lang="en-US" dirty="0" err="1" smtClean="0"/>
              <a:t>Zoals</a:t>
            </a:r>
            <a:r>
              <a:rPr lang="en-US" dirty="0" smtClean="0"/>
              <a:t> </a:t>
            </a:r>
            <a:r>
              <a:rPr lang="en-US" dirty="0" err="1" smtClean="0"/>
              <a:t>bijvoorbeeld</a:t>
            </a:r>
            <a:r>
              <a:rPr lang="en-US" dirty="0" smtClean="0"/>
              <a:t> </a:t>
            </a:r>
            <a:r>
              <a:rPr lang="en-US" dirty="0" err="1" smtClean="0"/>
              <a:t>een</a:t>
            </a:r>
            <a:r>
              <a:rPr lang="en-US" dirty="0" smtClean="0"/>
              <a:t> </a:t>
            </a:r>
            <a:r>
              <a:rPr lang="en-US" dirty="0" err="1" smtClean="0"/>
              <a:t>systeem</a:t>
            </a:r>
            <a:r>
              <a:rPr lang="en-US" dirty="0" smtClean="0"/>
              <a:t> </a:t>
            </a:r>
            <a:r>
              <a:rPr lang="en-US" dirty="0" err="1" smtClean="0"/>
              <a:t>waar</a:t>
            </a:r>
            <a:r>
              <a:rPr lang="en-US" dirty="0" smtClean="0"/>
              <a:t> je </a:t>
            </a:r>
            <a:r>
              <a:rPr lang="en-US" dirty="0" err="1" smtClean="0"/>
              <a:t>aan</a:t>
            </a:r>
            <a:r>
              <a:rPr lang="en-US" dirty="0" smtClean="0"/>
              <a:t> </a:t>
            </a:r>
            <a:r>
              <a:rPr lang="en-US" dirty="0" err="1" smtClean="0"/>
              <a:t>moet</a:t>
            </a:r>
            <a:r>
              <a:rPr lang="en-US" dirty="0" smtClean="0"/>
              <a:t> </a:t>
            </a:r>
            <a:r>
              <a:rPr lang="en-US" dirty="0" err="1" smtClean="0"/>
              <a:t>sluiten</a:t>
            </a:r>
            <a:r>
              <a:rPr lang="en-US" dirty="0" smtClean="0"/>
              <a:t> op </a:t>
            </a:r>
            <a:r>
              <a:rPr lang="en-US" dirty="0" err="1" smtClean="0"/>
              <a:t>een</a:t>
            </a:r>
            <a:r>
              <a:rPr lang="en-US" dirty="0" smtClean="0"/>
              <a:t> </a:t>
            </a:r>
            <a:r>
              <a:rPr lang="en-US" dirty="0" err="1" smtClean="0"/>
              <a:t>systeem</a:t>
            </a:r>
            <a:r>
              <a:rPr lang="en-US" baseline="0" dirty="0" smtClean="0"/>
              <a:t> </a:t>
            </a:r>
            <a:r>
              <a:rPr lang="en-US" baseline="0" dirty="0" err="1" smtClean="0"/>
              <a:t>beheerd</a:t>
            </a:r>
            <a:r>
              <a:rPr lang="en-US" baseline="0" dirty="0" smtClean="0"/>
              <a:t> door </a:t>
            </a:r>
            <a:r>
              <a:rPr lang="en-US" baseline="0" dirty="0" err="1" smtClean="0"/>
              <a:t>anderen</a:t>
            </a:r>
            <a:r>
              <a:rPr lang="en-US" baseline="0" dirty="0" smtClean="0"/>
              <a:t> die </a:t>
            </a:r>
            <a:r>
              <a:rPr lang="en-US" baseline="0" dirty="0" err="1" smtClean="0"/>
              <a:t>alle</a:t>
            </a:r>
            <a:r>
              <a:rPr lang="en-US" baseline="0" dirty="0" smtClean="0"/>
              <a:t> auto’s in </a:t>
            </a:r>
            <a:r>
              <a:rPr lang="en-US" baseline="0" dirty="0" err="1" smtClean="0"/>
              <a:t>nederland</a:t>
            </a:r>
            <a:r>
              <a:rPr lang="en-US" baseline="0" dirty="0" smtClean="0"/>
              <a:t> </a:t>
            </a:r>
            <a:r>
              <a:rPr lang="en-US" baseline="0" dirty="0" err="1" smtClean="0"/>
              <a:t>bijhoudt</a:t>
            </a:r>
            <a:r>
              <a:rPr lang="en-US" baseline="0" dirty="0" smtClean="0"/>
              <a:t>. </a:t>
            </a:r>
            <a:r>
              <a:rPr lang="en-US" baseline="0" dirty="0" err="1" smtClean="0"/>
              <a:t>Typisch</a:t>
            </a:r>
            <a:r>
              <a:rPr lang="en-US" baseline="0" dirty="0" smtClean="0"/>
              <a:t> </a:t>
            </a:r>
            <a:r>
              <a:rPr lang="en-US" baseline="0" dirty="0" err="1" smtClean="0"/>
              <a:t>iets</a:t>
            </a:r>
            <a:r>
              <a:rPr lang="en-US" baseline="0" dirty="0" smtClean="0"/>
              <a:t> </a:t>
            </a:r>
            <a:r>
              <a:rPr lang="en-US" baseline="0" dirty="0" err="1" smtClean="0"/>
              <a:t>voor</a:t>
            </a:r>
            <a:r>
              <a:rPr lang="en-US" baseline="0" dirty="0" smtClean="0"/>
              <a:t> </a:t>
            </a:r>
            <a:r>
              <a:rPr lang="en-US" baseline="0" dirty="0" err="1" smtClean="0"/>
              <a:t>een</a:t>
            </a:r>
            <a:r>
              <a:rPr lang="en-US" baseline="0" dirty="0" smtClean="0"/>
              <a:t> </a:t>
            </a:r>
            <a:r>
              <a:rPr lang="en-US" baseline="0" dirty="0" err="1" smtClean="0"/>
              <a:t>overheidsproject</a:t>
            </a:r>
            <a:r>
              <a:rPr lang="en-US" baseline="0" dirty="0" smtClean="0"/>
              <a:t>. Dan </a:t>
            </a:r>
            <a:r>
              <a:rPr lang="en-US" baseline="0" dirty="0" err="1" smtClean="0"/>
              <a:t>kan</a:t>
            </a:r>
            <a:r>
              <a:rPr lang="en-US" baseline="0" dirty="0" smtClean="0"/>
              <a:t> het </a:t>
            </a:r>
            <a:r>
              <a:rPr lang="en-US" baseline="0" dirty="0" err="1" smtClean="0"/>
              <a:t>zijn</a:t>
            </a:r>
            <a:r>
              <a:rPr lang="en-US" baseline="0" dirty="0" smtClean="0"/>
              <a:t> </a:t>
            </a:r>
            <a:r>
              <a:rPr lang="en-US" baseline="0" dirty="0" err="1" smtClean="0"/>
              <a:t>dat</a:t>
            </a:r>
            <a:r>
              <a:rPr lang="en-US" baseline="0" dirty="0" smtClean="0"/>
              <a:t> de </a:t>
            </a:r>
            <a:r>
              <a:rPr lang="en-US" baseline="0" dirty="0" err="1" smtClean="0"/>
              <a:t>berichten</a:t>
            </a:r>
            <a:r>
              <a:rPr lang="en-US" baseline="0" dirty="0" smtClean="0"/>
              <a:t> die </a:t>
            </a:r>
            <a:r>
              <a:rPr lang="en-US" baseline="0" dirty="0" err="1" smtClean="0"/>
              <a:t>jij</a:t>
            </a:r>
            <a:r>
              <a:rPr lang="en-US" baseline="0" dirty="0" smtClean="0"/>
              <a:t> </a:t>
            </a:r>
            <a:r>
              <a:rPr lang="en-US" baseline="0" dirty="0" err="1" smtClean="0"/>
              <a:t>definieert</a:t>
            </a:r>
            <a:r>
              <a:rPr lang="en-US" baseline="0" dirty="0" smtClean="0"/>
              <a:t> </a:t>
            </a:r>
            <a:r>
              <a:rPr lang="en-US" baseline="0" dirty="0" err="1" smtClean="0"/>
              <a:t>voor</a:t>
            </a:r>
            <a:r>
              <a:rPr lang="en-US" baseline="0" dirty="0" smtClean="0"/>
              <a:t> </a:t>
            </a:r>
            <a:r>
              <a:rPr lang="en-US" baseline="0" dirty="0" err="1" smtClean="0"/>
              <a:t>jouw</a:t>
            </a:r>
            <a:r>
              <a:rPr lang="en-US" baseline="0" dirty="0" smtClean="0"/>
              <a:t> </a:t>
            </a:r>
            <a:r>
              <a:rPr lang="en-US" baseline="0" dirty="0" err="1" smtClean="0"/>
              <a:t>systeem</a:t>
            </a:r>
            <a:r>
              <a:rPr lang="en-US" baseline="0" dirty="0" smtClean="0"/>
              <a:t>, </a:t>
            </a:r>
            <a:r>
              <a:rPr lang="en-US" baseline="0" dirty="0" err="1" smtClean="0"/>
              <a:t>niet</a:t>
            </a:r>
            <a:r>
              <a:rPr lang="en-US" baseline="0" dirty="0" smtClean="0"/>
              <a:t> </a:t>
            </a:r>
            <a:r>
              <a:rPr lang="en-US" baseline="0" dirty="0" err="1" smtClean="0"/>
              <a:t>bekend</a:t>
            </a:r>
            <a:r>
              <a:rPr lang="en-US" baseline="0" dirty="0" smtClean="0"/>
              <a:t> </a:t>
            </a:r>
            <a:r>
              <a:rPr lang="en-US" baseline="0" dirty="0" err="1" smtClean="0"/>
              <a:t>zijn</a:t>
            </a:r>
            <a:r>
              <a:rPr lang="en-US" baseline="0" dirty="0" smtClean="0"/>
              <a:t> in het third-party </a:t>
            </a:r>
            <a:r>
              <a:rPr lang="en-US" baseline="0" dirty="0" err="1" smtClean="0"/>
              <a:t>systeem</a:t>
            </a:r>
            <a:r>
              <a:rPr lang="en-US" baseline="0" dirty="0" smtClean="0"/>
              <a:t>. </a:t>
            </a:r>
            <a:r>
              <a:rPr lang="en-US" baseline="0" dirty="0" err="1" smtClean="0"/>
              <a:t>Daar</a:t>
            </a:r>
            <a:r>
              <a:rPr lang="en-US" baseline="0" dirty="0" smtClean="0"/>
              <a:t> </a:t>
            </a:r>
            <a:r>
              <a:rPr lang="en-US" baseline="0" dirty="0" err="1" smtClean="0"/>
              <a:t>moeten</a:t>
            </a:r>
            <a:r>
              <a:rPr lang="en-US" baseline="0" dirty="0" smtClean="0"/>
              <a:t> </a:t>
            </a:r>
            <a:r>
              <a:rPr lang="en-US" baseline="0" dirty="0" err="1" smtClean="0"/>
              <a:t>dan</a:t>
            </a:r>
            <a:r>
              <a:rPr lang="en-US" baseline="0" dirty="0" smtClean="0"/>
              <a:t> </a:t>
            </a:r>
            <a:r>
              <a:rPr lang="en-US" baseline="0" dirty="0" err="1" smtClean="0"/>
              <a:t>afspraken</a:t>
            </a:r>
            <a:r>
              <a:rPr lang="en-US" baseline="0" dirty="0" smtClean="0"/>
              <a:t> </a:t>
            </a:r>
            <a:r>
              <a:rPr lang="en-US" baseline="0" dirty="0" err="1" smtClean="0"/>
              <a:t>voor</a:t>
            </a:r>
            <a:r>
              <a:rPr lang="en-US" baseline="0" dirty="0" smtClean="0"/>
              <a:t> </a:t>
            </a:r>
            <a:r>
              <a:rPr lang="en-US" baseline="0" dirty="0" err="1" smtClean="0"/>
              <a:t>komen</a:t>
            </a:r>
            <a:r>
              <a:rPr lang="en-US" baseline="0" dirty="0" smtClean="0"/>
              <a:t> en </a:t>
            </a:r>
            <a:r>
              <a:rPr lang="en-US" baseline="0" dirty="0" err="1" smtClean="0"/>
              <a:t>meestal</a:t>
            </a:r>
            <a:r>
              <a:rPr lang="en-US" baseline="0" dirty="0" smtClean="0"/>
              <a:t> </a:t>
            </a:r>
            <a:r>
              <a:rPr lang="en-US" baseline="0" dirty="0" err="1" smtClean="0"/>
              <a:t>komt</a:t>
            </a:r>
            <a:r>
              <a:rPr lang="en-US" baseline="0" dirty="0" smtClean="0"/>
              <a:t> </a:t>
            </a:r>
            <a:r>
              <a:rPr lang="en-US" baseline="0" dirty="0" err="1" smtClean="0"/>
              <a:t>er</a:t>
            </a:r>
            <a:r>
              <a:rPr lang="en-US" baseline="0" dirty="0" smtClean="0"/>
              <a:t> </a:t>
            </a:r>
            <a:r>
              <a:rPr lang="en-US" baseline="0" dirty="0" err="1" smtClean="0"/>
              <a:t>dan</a:t>
            </a:r>
            <a:r>
              <a:rPr lang="en-US" baseline="0" dirty="0" smtClean="0"/>
              <a:t> </a:t>
            </a:r>
            <a:r>
              <a:rPr lang="en-US" baseline="0" dirty="0" err="1" smtClean="0"/>
              <a:t>een</a:t>
            </a:r>
            <a:r>
              <a:rPr lang="en-US" baseline="0" dirty="0" smtClean="0"/>
              <a:t> protocol </a:t>
            </a:r>
            <a:r>
              <a:rPr lang="en-US" baseline="0" dirty="0" err="1" smtClean="0"/>
              <a:t>uit</a:t>
            </a:r>
            <a:r>
              <a:rPr lang="en-US" baseline="0" dirty="0" smtClean="0"/>
              <a:t> die </a:t>
            </a:r>
            <a:r>
              <a:rPr lang="en-US" baseline="0" dirty="0" err="1" smtClean="0"/>
              <a:t>anders</a:t>
            </a:r>
            <a:r>
              <a:rPr lang="en-US" baseline="0" dirty="0" smtClean="0"/>
              <a:t> is </a:t>
            </a:r>
            <a:r>
              <a:rPr lang="en-US" baseline="0" dirty="0" err="1" smtClean="0"/>
              <a:t>dan</a:t>
            </a:r>
            <a:r>
              <a:rPr lang="en-US" baseline="0" dirty="0" smtClean="0"/>
              <a:t> </a:t>
            </a:r>
            <a:r>
              <a:rPr lang="en-US" baseline="0" dirty="0" err="1" smtClean="0"/>
              <a:t>én</a:t>
            </a:r>
            <a:r>
              <a:rPr lang="en-US" baseline="0" dirty="0" smtClean="0"/>
              <a:t> </a:t>
            </a:r>
            <a:r>
              <a:rPr lang="en-US" baseline="0" dirty="0" err="1" smtClean="0"/>
              <a:t>jouw</a:t>
            </a:r>
            <a:r>
              <a:rPr lang="en-US" baseline="0" dirty="0" smtClean="0"/>
              <a:t> </a:t>
            </a:r>
            <a:r>
              <a:rPr lang="en-US" baseline="0" dirty="0" err="1" smtClean="0"/>
              <a:t>systeem</a:t>
            </a:r>
            <a:r>
              <a:rPr lang="en-US" baseline="0" dirty="0" smtClean="0"/>
              <a:t> </a:t>
            </a:r>
            <a:r>
              <a:rPr lang="en-US" baseline="0" dirty="0" err="1" smtClean="0"/>
              <a:t>én</a:t>
            </a:r>
            <a:r>
              <a:rPr lang="en-US" baseline="0" dirty="0" smtClean="0"/>
              <a:t> het third-party </a:t>
            </a:r>
            <a:r>
              <a:rPr lang="en-US" baseline="0" dirty="0" err="1" smtClean="0"/>
              <a:t>systeem</a:t>
            </a:r>
            <a:r>
              <a:rPr lang="en-US" baseline="0" dirty="0" smtClean="0"/>
              <a:t>. </a:t>
            </a:r>
            <a:r>
              <a:rPr lang="en-US" baseline="0" dirty="0" err="1" smtClean="0"/>
              <a:t>Hiervoor</a:t>
            </a:r>
            <a:r>
              <a:rPr lang="en-US" baseline="0" dirty="0" smtClean="0"/>
              <a:t> </a:t>
            </a:r>
            <a:r>
              <a:rPr lang="en-US" baseline="0" dirty="0" err="1" smtClean="0"/>
              <a:t>heeft</a:t>
            </a:r>
            <a:r>
              <a:rPr lang="en-US" baseline="0" dirty="0" smtClean="0"/>
              <a:t> men </a:t>
            </a:r>
            <a:r>
              <a:rPr lang="en-US" baseline="0" dirty="0" err="1" smtClean="0"/>
              <a:t>dan</a:t>
            </a:r>
            <a:r>
              <a:rPr lang="en-US" baseline="0" dirty="0" smtClean="0"/>
              <a:t> </a:t>
            </a:r>
            <a:r>
              <a:rPr lang="en-US" baseline="0" dirty="0" err="1" smtClean="0"/>
              <a:t>een</a:t>
            </a:r>
            <a:r>
              <a:rPr lang="en-US" baseline="0" dirty="0" smtClean="0"/>
              <a:t> transform service </a:t>
            </a:r>
            <a:r>
              <a:rPr lang="en-US" baseline="0" dirty="0" err="1" smtClean="0"/>
              <a:t>nodig</a:t>
            </a:r>
            <a:r>
              <a:rPr lang="en-US" baseline="0" dirty="0" smtClean="0"/>
              <a: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04/10/16 11:17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7828446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Gelukkig</a:t>
            </a:r>
            <a:r>
              <a:rPr lang="en-US" dirty="0" smtClean="0"/>
              <a:t> </a:t>
            </a:r>
            <a:r>
              <a:rPr lang="en-US" dirty="0" err="1" smtClean="0"/>
              <a:t>zijn</a:t>
            </a:r>
            <a:r>
              <a:rPr lang="en-US" dirty="0" smtClean="0"/>
              <a:t> </a:t>
            </a:r>
            <a:r>
              <a:rPr lang="en-US" dirty="0" err="1" smtClean="0"/>
              <a:t>deze</a:t>
            </a:r>
            <a:r>
              <a:rPr lang="en-US" dirty="0" smtClean="0"/>
              <a:t> </a:t>
            </a:r>
            <a:r>
              <a:rPr lang="en-US" dirty="0" err="1" smtClean="0"/>
              <a:t>makkelijk</a:t>
            </a:r>
            <a:r>
              <a:rPr lang="en-US" dirty="0" smtClean="0"/>
              <a:t> </a:t>
            </a:r>
            <a:r>
              <a:rPr lang="en-US" dirty="0" err="1" smtClean="0"/>
              <a:t>zelf</a:t>
            </a:r>
            <a:r>
              <a:rPr lang="en-US" dirty="0" smtClean="0"/>
              <a:t> </a:t>
            </a:r>
            <a:r>
              <a:rPr lang="en-US" dirty="0" err="1" smtClean="0"/>
              <a:t>te</a:t>
            </a:r>
            <a:r>
              <a:rPr lang="en-US" baseline="0" dirty="0" smtClean="0"/>
              <a:t> </a:t>
            </a:r>
            <a:r>
              <a:rPr lang="en-US" baseline="0" dirty="0" err="1" smtClean="0"/>
              <a:t>maken</a:t>
            </a:r>
            <a:r>
              <a:rPr lang="en-US" baseline="0" dirty="0" smtClean="0"/>
              <a:t> en </a:t>
            </a:r>
            <a:r>
              <a:rPr lang="en-US" baseline="0" dirty="0" err="1" smtClean="0"/>
              <a:t>ik</a:t>
            </a:r>
            <a:r>
              <a:rPr lang="en-US" baseline="0" dirty="0" smtClean="0"/>
              <a:t> </a:t>
            </a:r>
            <a:r>
              <a:rPr lang="en-US" baseline="0" dirty="0" err="1" smtClean="0"/>
              <a:t>zal</a:t>
            </a:r>
            <a:r>
              <a:rPr lang="en-US" baseline="0" dirty="0" smtClean="0"/>
              <a:t> </a:t>
            </a:r>
            <a:r>
              <a:rPr lang="en-US" baseline="0" dirty="0" err="1" smtClean="0"/>
              <a:t>er</a:t>
            </a:r>
            <a:r>
              <a:rPr lang="en-US" baseline="0" dirty="0" smtClean="0"/>
              <a:t> </a:t>
            </a:r>
            <a:r>
              <a:rPr lang="en-US" baseline="0" dirty="0" err="1" smtClean="0"/>
              <a:t>dan</a:t>
            </a:r>
            <a:r>
              <a:rPr lang="en-US" baseline="0" dirty="0" smtClean="0"/>
              <a:t> </a:t>
            </a:r>
            <a:r>
              <a:rPr lang="en-US" baseline="0" dirty="0" err="1" smtClean="0"/>
              <a:t>ook</a:t>
            </a:r>
            <a:r>
              <a:rPr lang="en-US" baseline="0" dirty="0" smtClean="0"/>
              <a:t> </a:t>
            </a:r>
            <a:r>
              <a:rPr lang="en-US" baseline="0" dirty="0" err="1" smtClean="0"/>
              <a:t>niet</a:t>
            </a:r>
            <a:r>
              <a:rPr lang="en-US" baseline="0" dirty="0" smtClean="0"/>
              <a:t> </a:t>
            </a:r>
            <a:r>
              <a:rPr lang="en-US" baseline="0" dirty="0" err="1" smtClean="0"/>
              <a:t>lang</a:t>
            </a:r>
            <a:r>
              <a:rPr lang="en-US" baseline="0" dirty="0" smtClean="0"/>
              <a:t> </a:t>
            </a:r>
            <a:r>
              <a:rPr lang="en-US" baseline="0" dirty="0" err="1" smtClean="0"/>
              <a:t>bij</a:t>
            </a:r>
            <a:r>
              <a:rPr lang="en-US" baseline="0" dirty="0" smtClean="0"/>
              <a:t> </a:t>
            </a:r>
            <a:r>
              <a:rPr lang="en-US" baseline="0" dirty="0" err="1" smtClean="0"/>
              <a:t>stil</a:t>
            </a:r>
            <a:r>
              <a:rPr lang="en-US" baseline="0" dirty="0" smtClean="0"/>
              <a:t> </a:t>
            </a:r>
            <a:r>
              <a:rPr lang="en-US" baseline="0" dirty="0" err="1" smtClean="0"/>
              <a:t>staan</a:t>
            </a:r>
            <a:r>
              <a:rPr lang="en-US" baseline="0" dirty="0" smtClean="0"/>
              <a:t>. Je </a:t>
            </a:r>
            <a:r>
              <a:rPr lang="en-US" baseline="0" dirty="0" err="1" smtClean="0"/>
              <a:t>produceert</a:t>
            </a:r>
            <a:r>
              <a:rPr lang="en-US" baseline="0" dirty="0" smtClean="0"/>
              <a:t> </a:t>
            </a:r>
            <a:r>
              <a:rPr lang="en-US" baseline="0" dirty="0" err="1" smtClean="0"/>
              <a:t>zoals</a:t>
            </a:r>
            <a:r>
              <a:rPr lang="en-US" baseline="0" dirty="0" smtClean="0"/>
              <a:t> </a:t>
            </a:r>
            <a:r>
              <a:rPr lang="en-US" baseline="0" dirty="0" err="1" smtClean="0"/>
              <a:t>normaal</a:t>
            </a:r>
            <a:r>
              <a:rPr lang="en-US" baseline="0" dirty="0" smtClean="0"/>
              <a:t> je </a:t>
            </a:r>
            <a:r>
              <a:rPr lang="en-US" baseline="0" dirty="0" err="1" smtClean="0"/>
              <a:t>bericht</a:t>
            </a:r>
            <a:r>
              <a:rPr lang="en-US" baseline="0" dirty="0" smtClean="0"/>
              <a:t> en </a:t>
            </a:r>
            <a:r>
              <a:rPr lang="en-US" baseline="0" dirty="0" err="1" smtClean="0"/>
              <a:t>vangt</a:t>
            </a:r>
            <a:r>
              <a:rPr lang="en-US" baseline="0" dirty="0" smtClean="0"/>
              <a:t> hem </a:t>
            </a:r>
            <a:r>
              <a:rPr lang="en-US" baseline="0" dirty="0" err="1" smtClean="0"/>
              <a:t>af</a:t>
            </a:r>
            <a:r>
              <a:rPr lang="en-US" baseline="0" dirty="0" smtClean="0"/>
              <a:t> met je </a:t>
            </a:r>
            <a:r>
              <a:rPr lang="en-US" baseline="0" dirty="0" err="1" smtClean="0"/>
              <a:t>eigen</a:t>
            </a:r>
            <a:r>
              <a:rPr lang="en-US" baseline="0" dirty="0" smtClean="0"/>
              <a:t> service, en je </a:t>
            </a:r>
            <a:r>
              <a:rPr lang="en-US" baseline="0" dirty="0" err="1" smtClean="0"/>
              <a:t>eigen</a:t>
            </a:r>
            <a:r>
              <a:rPr lang="en-US" baseline="0" dirty="0" smtClean="0"/>
              <a:t> service </a:t>
            </a:r>
            <a:r>
              <a:rPr lang="en-US" baseline="0" dirty="0" err="1" smtClean="0"/>
              <a:t>verstuurd</a:t>
            </a:r>
            <a:r>
              <a:rPr lang="en-US" baseline="0" dirty="0" smtClean="0"/>
              <a:t> </a:t>
            </a:r>
            <a:r>
              <a:rPr lang="en-US" baseline="0" dirty="0" err="1" smtClean="0"/>
              <a:t>deze</a:t>
            </a:r>
            <a:r>
              <a:rPr lang="en-US" baseline="0" dirty="0" smtClean="0"/>
              <a:t> </a:t>
            </a:r>
            <a:r>
              <a:rPr lang="en-US" baseline="0" dirty="0" err="1" smtClean="0"/>
              <a:t>dan</a:t>
            </a:r>
            <a:r>
              <a:rPr lang="en-US" baseline="0" dirty="0" smtClean="0"/>
              <a:t> </a:t>
            </a:r>
            <a:r>
              <a:rPr lang="en-US" baseline="0" dirty="0" err="1" smtClean="0"/>
              <a:t>weer</a:t>
            </a:r>
            <a:r>
              <a:rPr lang="en-US" baseline="0" dirty="0" smtClean="0"/>
              <a:t> in het </a:t>
            </a:r>
            <a:r>
              <a:rPr lang="en-US" baseline="0" dirty="0" err="1" smtClean="0"/>
              <a:t>afgesproken</a:t>
            </a:r>
            <a:r>
              <a:rPr lang="en-US" baseline="0" dirty="0" smtClean="0"/>
              <a:t> </a:t>
            </a:r>
            <a:r>
              <a:rPr lang="en-US" baseline="0" dirty="0" err="1" smtClean="0"/>
              <a:t>formaat</a:t>
            </a:r>
            <a:r>
              <a:rPr lang="en-US" baseline="0" dirty="0" smtClean="0"/>
              <a:t> </a:t>
            </a:r>
            <a:r>
              <a:rPr lang="en-US" baseline="0" dirty="0" err="1" smtClean="0"/>
              <a:t>naar</a:t>
            </a:r>
            <a:r>
              <a:rPr lang="en-US" baseline="0" dirty="0" smtClean="0"/>
              <a:t> de third-party service. </a:t>
            </a:r>
            <a:r>
              <a:rPr lang="en-US" baseline="0" dirty="0" err="1" smtClean="0"/>
              <a:t>Sommige</a:t>
            </a:r>
            <a:r>
              <a:rPr lang="en-US" baseline="0" dirty="0" smtClean="0"/>
              <a:t> queue </a:t>
            </a:r>
            <a:r>
              <a:rPr lang="en-US" baseline="0" dirty="0" err="1" smtClean="0"/>
              <a:t>technologiën</a:t>
            </a:r>
            <a:r>
              <a:rPr lang="en-US" baseline="0" dirty="0" smtClean="0"/>
              <a:t>, </a:t>
            </a:r>
            <a:r>
              <a:rPr lang="en-US" baseline="0" dirty="0" err="1" smtClean="0"/>
              <a:t>zoals</a:t>
            </a:r>
            <a:r>
              <a:rPr lang="en-US" baseline="0" dirty="0" smtClean="0"/>
              <a:t> </a:t>
            </a:r>
            <a:r>
              <a:rPr lang="en-US" baseline="0" dirty="0" err="1" smtClean="0"/>
              <a:t>biztalk</a:t>
            </a:r>
            <a:r>
              <a:rPr lang="en-US" baseline="0" dirty="0" smtClean="0"/>
              <a:t>, </a:t>
            </a:r>
            <a:r>
              <a:rPr lang="en-US" baseline="0" dirty="0" err="1" smtClean="0"/>
              <a:t>hebben</a:t>
            </a:r>
            <a:r>
              <a:rPr lang="en-US" baseline="0" dirty="0" smtClean="0"/>
              <a:t> </a:t>
            </a:r>
            <a:r>
              <a:rPr lang="en-US" baseline="0" dirty="0" err="1" smtClean="0"/>
              <a:t>hier</a:t>
            </a:r>
            <a:r>
              <a:rPr lang="en-US" baseline="0" dirty="0" smtClean="0"/>
              <a:t> </a:t>
            </a:r>
            <a:r>
              <a:rPr lang="en-US" baseline="0" dirty="0" err="1" smtClean="0"/>
              <a:t>faciliteiten</a:t>
            </a:r>
            <a:r>
              <a:rPr lang="en-US" baseline="0" dirty="0" smtClean="0"/>
              <a:t> </a:t>
            </a:r>
            <a:r>
              <a:rPr lang="en-US" baseline="0" dirty="0" err="1" smtClean="0"/>
              <a:t>voor</a:t>
            </a:r>
            <a:r>
              <a:rPr lang="en-US" baseline="0" dirty="0" smtClean="0"/>
              <a: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04/10/16 11:17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782844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err="1" smtClean="0"/>
              <a:t>Bij</a:t>
            </a:r>
            <a:r>
              <a:rPr lang="en-US" dirty="0" smtClean="0"/>
              <a:t> de BD </a:t>
            </a:r>
            <a:r>
              <a:rPr lang="en-US" dirty="0" err="1" smtClean="0"/>
              <a:t>hebben</a:t>
            </a:r>
            <a:r>
              <a:rPr lang="en-US" dirty="0" smtClean="0"/>
              <a:t> we </a:t>
            </a:r>
            <a:r>
              <a:rPr lang="en-US" dirty="0" err="1" smtClean="0"/>
              <a:t>een</a:t>
            </a:r>
            <a:r>
              <a:rPr lang="en-US" dirty="0" smtClean="0"/>
              <a:t> </a:t>
            </a:r>
            <a:r>
              <a:rPr lang="en-US" dirty="0" err="1" smtClean="0"/>
              <a:t>systeem</a:t>
            </a:r>
            <a:r>
              <a:rPr lang="en-US" dirty="0" smtClean="0"/>
              <a:t>,</a:t>
            </a:r>
            <a:r>
              <a:rPr lang="en-US" baseline="0" dirty="0" smtClean="0"/>
              <a:t> </a:t>
            </a:r>
            <a:r>
              <a:rPr lang="en-US" baseline="0" dirty="0" err="1" smtClean="0"/>
              <a:t>doet</a:t>
            </a:r>
            <a:r>
              <a:rPr lang="en-US" baseline="0" dirty="0" smtClean="0"/>
              <a:t> </a:t>
            </a:r>
            <a:r>
              <a:rPr lang="en-US" baseline="0" dirty="0" err="1" smtClean="0"/>
              <a:t>zijn</a:t>
            </a:r>
            <a:r>
              <a:rPr lang="en-US" baseline="0" dirty="0" smtClean="0"/>
              <a:t> </a:t>
            </a:r>
            <a:r>
              <a:rPr lang="en-US" baseline="0" dirty="0" err="1" smtClean="0"/>
              <a:t>werk</a:t>
            </a:r>
            <a:r>
              <a:rPr lang="en-US" baseline="0" dirty="0" smtClean="0"/>
              <a:t>, </a:t>
            </a:r>
            <a:r>
              <a:rPr lang="en-US" baseline="0" dirty="0" err="1" smtClean="0"/>
              <a:t>bij</a:t>
            </a:r>
            <a:r>
              <a:rPr lang="en-US" baseline="0" dirty="0" smtClean="0"/>
              <a:t> bulk </a:t>
            </a:r>
            <a:r>
              <a:rPr lang="en-US" baseline="0" dirty="0" err="1" smtClean="0"/>
              <a:t>verzenden</a:t>
            </a:r>
            <a:r>
              <a:rPr lang="en-US" baseline="0" dirty="0" smtClean="0"/>
              <a:t> van 2M devices </a:t>
            </a:r>
            <a:r>
              <a:rPr lang="en-US" baseline="0" dirty="0" err="1" smtClean="0"/>
              <a:t>klapt</a:t>
            </a:r>
            <a:r>
              <a:rPr lang="en-US" baseline="0" dirty="0" smtClean="0"/>
              <a:t> </a:t>
            </a:r>
            <a:r>
              <a:rPr lang="en-US" baseline="0" dirty="0" err="1" smtClean="0"/>
              <a:t>hij</a:t>
            </a:r>
            <a:r>
              <a:rPr lang="en-US" baseline="0" dirty="0" smtClean="0"/>
              <a:t>.</a:t>
            </a:r>
          </a:p>
          <a:p>
            <a:r>
              <a:rPr lang="en-US" baseline="0" dirty="0" err="1" smtClean="0"/>
              <a:t>Uitleg</a:t>
            </a:r>
            <a:r>
              <a:rPr lang="en-US" baseline="0" dirty="0" smtClean="0"/>
              <a:t> </a:t>
            </a:r>
            <a:r>
              <a:rPr lang="en-US" baseline="0" dirty="0" err="1" smtClean="0"/>
              <a:t>eisen</a:t>
            </a:r>
            <a:r>
              <a:rPr lang="en-US" baseline="0" dirty="0" smtClean="0"/>
              <a:t> </a:t>
            </a:r>
            <a:r>
              <a:rPr lang="en-US" baseline="0" dirty="0" err="1" smtClean="0"/>
              <a:t>systeem</a:t>
            </a:r>
            <a:r>
              <a:rPr lang="en-US" baseline="0" dirty="0" smtClean="0"/>
              <a:t> (</a:t>
            </a:r>
            <a:r>
              <a:rPr lang="en-US" baseline="0" dirty="0" err="1" smtClean="0"/>
              <a:t>verschillende</a:t>
            </a:r>
            <a:r>
              <a:rPr lang="en-US" baseline="0" dirty="0" smtClean="0"/>
              <a:t> apps, </a:t>
            </a:r>
            <a:r>
              <a:rPr lang="en-US" baseline="0" dirty="0" err="1" smtClean="0"/>
              <a:t>bijhouden</a:t>
            </a:r>
            <a:r>
              <a:rPr lang="en-US" baseline="0" dirty="0" smtClean="0"/>
              <a:t> </a:t>
            </a:r>
            <a:r>
              <a:rPr lang="en-US" baseline="0" dirty="0" err="1" smtClean="0"/>
              <a:t>registraties</a:t>
            </a:r>
            <a:r>
              <a:rPr lang="en-US" baseline="0" dirty="0" smtClean="0"/>
              <a:t> per app, </a:t>
            </a:r>
            <a:r>
              <a:rPr lang="en-US" baseline="0" dirty="0" err="1" smtClean="0"/>
              <a:t>versturen</a:t>
            </a:r>
            <a:r>
              <a:rPr lang="en-US" baseline="0" dirty="0" smtClean="0"/>
              <a:t> </a:t>
            </a:r>
            <a:r>
              <a:rPr lang="en-US" baseline="0" dirty="0" err="1" smtClean="0"/>
              <a:t>berichten</a:t>
            </a:r>
            <a:r>
              <a:rPr lang="en-US" baseline="0" dirty="0" smtClean="0"/>
              <a:t>)</a:t>
            </a:r>
          </a:p>
          <a:p>
            <a:r>
              <a:rPr lang="en-US" baseline="0" dirty="0" err="1" smtClean="0"/>
              <a:t>Groeiende</a:t>
            </a:r>
            <a:r>
              <a:rPr lang="en-US" baseline="0" dirty="0" smtClean="0"/>
              <a:t> </a:t>
            </a:r>
            <a:r>
              <a:rPr lang="en-US" baseline="0" dirty="0" err="1" smtClean="0"/>
              <a:t>pijn</a:t>
            </a:r>
            <a:r>
              <a:rPr lang="en-US" baseline="0" dirty="0" smtClean="0"/>
              <a:t>, </a:t>
            </a:r>
            <a:r>
              <a:rPr lang="en-US" baseline="0" dirty="0" err="1" smtClean="0"/>
              <a:t>systeem</a:t>
            </a:r>
            <a:r>
              <a:rPr lang="en-US" baseline="0" dirty="0" smtClean="0"/>
              <a:t> </a:t>
            </a:r>
            <a:r>
              <a:rPr lang="en-US" baseline="0" dirty="0" err="1" smtClean="0"/>
              <a:t>begon</a:t>
            </a:r>
            <a:r>
              <a:rPr lang="en-US" baseline="0" dirty="0" smtClean="0"/>
              <a:t> met </a:t>
            </a:r>
            <a:r>
              <a:rPr lang="en-US" baseline="0" dirty="0" err="1" smtClean="0"/>
              <a:t>andere</a:t>
            </a:r>
            <a:r>
              <a:rPr lang="en-US" baseline="0" dirty="0" smtClean="0"/>
              <a:t> </a:t>
            </a:r>
            <a:r>
              <a:rPr lang="en-US" baseline="0" dirty="0" err="1" smtClean="0"/>
              <a:t>eisen</a:t>
            </a:r>
            <a:r>
              <a:rPr lang="en-US" baseline="0" dirty="0" smtClean="0"/>
              <a:t> en deed het prima, </a:t>
            </a:r>
            <a:r>
              <a:rPr lang="en-US" baseline="0" dirty="0" err="1" smtClean="0"/>
              <a:t>boven</a:t>
            </a:r>
            <a:r>
              <a:rPr lang="en-US" baseline="0" dirty="0" smtClean="0"/>
              <a:t> </a:t>
            </a:r>
            <a:r>
              <a:rPr lang="en-US" baseline="0" dirty="0" err="1" smtClean="0"/>
              <a:t>capaciteit</a:t>
            </a:r>
            <a:r>
              <a:rPr lang="en-US" baseline="0" dirty="0" smtClean="0"/>
              <a:t> </a:t>
            </a:r>
            <a:r>
              <a:rPr lang="en-US" baseline="0" dirty="0" err="1" smtClean="0"/>
              <a:t>uitgegroeid</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04/10/16 11:17</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4</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5102167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Het </a:t>
            </a:r>
            <a:r>
              <a:rPr lang="en-US" dirty="0" err="1" smtClean="0"/>
              <a:t>laatste</a:t>
            </a:r>
            <a:r>
              <a:rPr lang="en-US" baseline="0" dirty="0" smtClean="0"/>
              <a:t> </a:t>
            </a:r>
            <a:r>
              <a:rPr lang="en-US" baseline="0" dirty="0" err="1" smtClean="0"/>
              <a:t>belangrijke</a:t>
            </a:r>
            <a:r>
              <a:rPr lang="en-US" baseline="0" dirty="0" smtClean="0"/>
              <a:t> punt is </a:t>
            </a:r>
            <a:r>
              <a:rPr lang="en-US" baseline="0" dirty="0" err="1" smtClean="0"/>
              <a:t>volgorde</a:t>
            </a:r>
            <a:r>
              <a:rPr lang="en-US" baseline="0" dirty="0" smtClean="0"/>
              <a:t> van </a:t>
            </a:r>
            <a:r>
              <a:rPr lang="en-US" baseline="0" dirty="0" err="1" smtClean="0"/>
              <a:t>berichten</a:t>
            </a:r>
            <a:r>
              <a:rPr lang="en-US" baseline="0" dirty="0" smtClean="0"/>
              <a:t> en of </a:t>
            </a:r>
            <a:r>
              <a:rPr lang="en-US" baseline="0" dirty="0" err="1" smtClean="0"/>
              <a:t>deze</a:t>
            </a:r>
            <a:r>
              <a:rPr lang="en-US" baseline="0" dirty="0" smtClean="0"/>
              <a:t> </a:t>
            </a:r>
            <a:r>
              <a:rPr lang="en-US" baseline="0" dirty="0" err="1" smtClean="0"/>
              <a:t>berichten</a:t>
            </a:r>
            <a:r>
              <a:rPr lang="en-US" baseline="0" dirty="0" smtClean="0"/>
              <a:t> </a:t>
            </a:r>
            <a:r>
              <a:rPr lang="en-US" baseline="0" dirty="0" err="1" smtClean="0"/>
              <a:t>altijd</a:t>
            </a:r>
            <a:r>
              <a:rPr lang="en-US" baseline="0" dirty="0" smtClean="0"/>
              <a:t> door 1 consumer </a:t>
            </a:r>
            <a:r>
              <a:rPr lang="en-US" baseline="0" dirty="0" err="1" smtClean="0"/>
              <a:t>gelezen</a:t>
            </a:r>
            <a:r>
              <a:rPr lang="en-US" baseline="0" dirty="0" smtClean="0"/>
              <a:t> </a:t>
            </a:r>
            <a:r>
              <a:rPr lang="en-US" baseline="0" dirty="0" err="1" smtClean="0"/>
              <a:t>moeten</a:t>
            </a:r>
            <a:r>
              <a:rPr lang="en-US" baseline="0" dirty="0" smtClean="0"/>
              <a:t> </a:t>
            </a:r>
            <a:r>
              <a:rPr lang="en-US" baseline="0" dirty="0" err="1" smtClean="0"/>
              <a:t>worden</a:t>
            </a:r>
            <a:r>
              <a:rPr lang="en-US" baseline="0" dirty="0" smtClean="0"/>
              <a:t> of </a:t>
            </a:r>
            <a:r>
              <a:rPr lang="en-US" baseline="0" dirty="0" err="1" smtClean="0"/>
              <a:t>juist</a:t>
            </a:r>
            <a:r>
              <a:rPr lang="en-US" baseline="0" dirty="0" smtClean="0"/>
              <a:t> door </a:t>
            </a:r>
            <a:r>
              <a:rPr lang="en-US" baseline="0" dirty="0" err="1" smtClean="0"/>
              <a:t>meerdere</a:t>
            </a:r>
            <a:r>
              <a:rPr lang="en-US" baseline="0" dirty="0" smtClean="0"/>
              <a:t>. </a:t>
            </a:r>
            <a:r>
              <a:rPr lang="en-US" baseline="0" dirty="0" err="1" smtClean="0"/>
              <a:t>Als</a:t>
            </a:r>
            <a:r>
              <a:rPr lang="en-US" baseline="0" dirty="0" smtClean="0"/>
              <a:t> je 1 producer </a:t>
            </a:r>
            <a:r>
              <a:rPr lang="en-US" baseline="0" dirty="0" err="1" smtClean="0"/>
              <a:t>hebt</a:t>
            </a:r>
            <a:r>
              <a:rPr lang="en-US" baseline="0" dirty="0" smtClean="0"/>
              <a:t>, is </a:t>
            </a:r>
            <a:r>
              <a:rPr lang="en-US" baseline="0" dirty="0" err="1" smtClean="0"/>
              <a:t>dit</a:t>
            </a:r>
            <a:r>
              <a:rPr lang="en-US" baseline="0" dirty="0" smtClean="0"/>
              <a:t> </a:t>
            </a:r>
            <a:r>
              <a:rPr lang="en-US" baseline="0" dirty="0" err="1" smtClean="0"/>
              <a:t>een</a:t>
            </a:r>
            <a:r>
              <a:rPr lang="en-US" baseline="0" dirty="0" smtClean="0"/>
              <a:t> </a:t>
            </a:r>
            <a:r>
              <a:rPr lang="en-US" baseline="0" dirty="0" err="1" smtClean="0"/>
              <a:t>fluitje</a:t>
            </a:r>
            <a:r>
              <a:rPr lang="en-US" baseline="0" dirty="0" smtClean="0"/>
              <a:t> van </a:t>
            </a:r>
            <a:r>
              <a:rPr lang="en-US" baseline="0" dirty="0" err="1" smtClean="0"/>
              <a:t>een</a:t>
            </a:r>
            <a:r>
              <a:rPr lang="en-US" baseline="0" dirty="0" smtClean="0"/>
              <a:t> cent.  Elk </a:t>
            </a:r>
            <a:r>
              <a:rPr lang="en-US" baseline="0" dirty="0" err="1" smtClean="0"/>
              <a:t>bericht</a:t>
            </a:r>
            <a:r>
              <a:rPr lang="en-US" baseline="0" dirty="0" smtClean="0"/>
              <a:t> is </a:t>
            </a:r>
            <a:r>
              <a:rPr lang="en-US" baseline="0" dirty="0" err="1" smtClean="0"/>
              <a:t>dan</a:t>
            </a:r>
            <a:r>
              <a:rPr lang="en-US" baseline="0" dirty="0" smtClean="0"/>
              <a:t> </a:t>
            </a:r>
            <a:r>
              <a:rPr lang="en-US" baseline="0" dirty="0" err="1" smtClean="0"/>
              <a:t>automatisch</a:t>
            </a:r>
            <a:r>
              <a:rPr lang="en-US" baseline="0" dirty="0" smtClean="0"/>
              <a:t> </a:t>
            </a:r>
            <a:r>
              <a:rPr lang="en-US" baseline="0" dirty="0" err="1" smtClean="0"/>
              <a:t>gesorteerd</a:t>
            </a:r>
            <a:r>
              <a:rPr lang="en-US" baseline="0" dirty="0" smtClean="0"/>
              <a:t> op </a:t>
            </a:r>
            <a:r>
              <a:rPr lang="en-US" baseline="0" dirty="0" err="1" smtClean="0"/>
              <a:t>volgorde</a:t>
            </a:r>
            <a:r>
              <a:rPr lang="en-US" baseline="0" dirty="0" smtClean="0"/>
              <a:t> van </a:t>
            </a:r>
            <a:r>
              <a:rPr lang="en-US" baseline="0" dirty="0" err="1" smtClean="0"/>
              <a:t>geproduceerd</a:t>
            </a:r>
            <a:r>
              <a:rPr lang="en-US" baseline="0" dirty="0" smtClean="0"/>
              <a:t>. Maar </a:t>
            </a:r>
            <a:r>
              <a:rPr lang="en-US" baseline="0" dirty="0" err="1" smtClean="0"/>
              <a:t>als</a:t>
            </a:r>
            <a:r>
              <a:rPr lang="en-US" baseline="0" dirty="0" smtClean="0"/>
              <a:t> je </a:t>
            </a:r>
            <a:r>
              <a:rPr lang="en-US" baseline="0" dirty="0" err="1" smtClean="0"/>
              <a:t>meerdere</a:t>
            </a:r>
            <a:r>
              <a:rPr lang="en-US" baseline="0" dirty="0" smtClean="0"/>
              <a:t> producers </a:t>
            </a:r>
            <a:r>
              <a:rPr lang="en-US" baseline="0" dirty="0" err="1" smtClean="0"/>
              <a:t>hebt</a:t>
            </a:r>
            <a:r>
              <a:rPr lang="en-US" baseline="0" dirty="0" smtClean="0"/>
              <a:t>, </a:t>
            </a:r>
            <a:r>
              <a:rPr lang="en-US" baseline="0" dirty="0" err="1" smtClean="0"/>
              <a:t>wordt</a:t>
            </a:r>
            <a:r>
              <a:rPr lang="en-US" baseline="0" dirty="0" smtClean="0"/>
              <a:t> het </a:t>
            </a:r>
            <a:r>
              <a:rPr lang="en-US" baseline="0" dirty="0" err="1" smtClean="0"/>
              <a:t>een</a:t>
            </a:r>
            <a:r>
              <a:rPr lang="en-US" baseline="0" dirty="0" smtClean="0"/>
              <a:t> </a:t>
            </a:r>
            <a:r>
              <a:rPr lang="en-US" baseline="0" dirty="0" err="1" smtClean="0"/>
              <a:t>stuk</a:t>
            </a:r>
            <a:r>
              <a:rPr lang="en-US" baseline="0" dirty="0" smtClean="0"/>
              <a:t> </a:t>
            </a:r>
            <a:r>
              <a:rPr lang="en-US" baseline="0" dirty="0" err="1" smtClean="0"/>
              <a:t>lastiger</a:t>
            </a:r>
            <a:r>
              <a:rPr lang="en-US" baseline="0" dirty="0" smtClean="0"/>
              <a: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04/10/16 11:17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7828446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smtClean="0"/>
              <a:t>Nu</a:t>
            </a:r>
            <a:r>
              <a:rPr lang="en-US" baseline="0" dirty="0" smtClean="0"/>
              <a:t> </a:t>
            </a:r>
            <a:r>
              <a:rPr lang="en-US" baseline="0" dirty="0" err="1" smtClean="0"/>
              <a:t>dat</a:t>
            </a:r>
            <a:r>
              <a:rPr lang="en-US" baseline="0" dirty="0" smtClean="0"/>
              <a:t> we de </a:t>
            </a:r>
            <a:r>
              <a:rPr lang="en-US" baseline="0" dirty="0" err="1" smtClean="0"/>
              <a:t>termen</a:t>
            </a:r>
            <a:r>
              <a:rPr lang="en-US" baseline="0" dirty="0" smtClean="0"/>
              <a:t> </a:t>
            </a:r>
            <a:r>
              <a:rPr lang="en-US" baseline="0" dirty="0" err="1" smtClean="0"/>
              <a:t>behandeld</a:t>
            </a:r>
            <a:r>
              <a:rPr lang="en-US" baseline="0" dirty="0" smtClean="0"/>
              <a:t> </a:t>
            </a:r>
            <a:r>
              <a:rPr lang="en-US" baseline="0" dirty="0" err="1" smtClean="0"/>
              <a:t>hebben</a:t>
            </a:r>
            <a:r>
              <a:rPr lang="en-US" baseline="0" dirty="0" smtClean="0"/>
              <a:t>, </a:t>
            </a:r>
            <a:r>
              <a:rPr lang="en-US" baseline="0" dirty="0" err="1" smtClean="0"/>
              <a:t>wordt</a:t>
            </a:r>
            <a:r>
              <a:rPr lang="en-US" baseline="0" dirty="0" smtClean="0"/>
              <a:t> het </a:t>
            </a:r>
            <a:r>
              <a:rPr lang="en-US" baseline="0" dirty="0" err="1" smtClean="0"/>
              <a:t>makkelijker</a:t>
            </a:r>
            <a:r>
              <a:rPr lang="en-US" baseline="0" dirty="0" smtClean="0"/>
              <a:t> </a:t>
            </a:r>
            <a:r>
              <a:rPr lang="en-US" baseline="0" dirty="0" err="1" smtClean="0"/>
              <a:t>om</a:t>
            </a:r>
            <a:r>
              <a:rPr lang="en-US" baseline="0" dirty="0" smtClean="0"/>
              <a:t> de requirements </a:t>
            </a:r>
            <a:r>
              <a:rPr lang="en-US" baseline="0" dirty="0" err="1" smtClean="0"/>
              <a:t>uit</a:t>
            </a:r>
            <a:r>
              <a:rPr lang="en-US" baseline="0" dirty="0" smtClean="0"/>
              <a:t> </a:t>
            </a:r>
            <a:r>
              <a:rPr lang="en-US" baseline="0" dirty="0" err="1" smtClean="0"/>
              <a:t>te</a:t>
            </a:r>
            <a:r>
              <a:rPr lang="en-US" baseline="0" dirty="0" smtClean="0"/>
              <a:t> </a:t>
            </a:r>
            <a:r>
              <a:rPr lang="en-US" baseline="0" dirty="0" err="1" smtClean="0"/>
              <a:t>leggen</a:t>
            </a:r>
            <a:r>
              <a:rPr lang="en-US" baseline="0" dirty="0" smtClean="0"/>
              <a:t>:</a:t>
            </a:r>
          </a:p>
          <a:p>
            <a:r>
              <a:rPr lang="en-US" baseline="0" dirty="0" smtClean="0"/>
              <a:t>At-least-once </a:t>
            </a:r>
            <a:r>
              <a:rPr lang="en-US" baseline="0" dirty="0" err="1" smtClean="0"/>
              <a:t>omdat</a:t>
            </a:r>
            <a:r>
              <a:rPr lang="en-US" baseline="0" dirty="0" smtClean="0"/>
              <a:t> apps </a:t>
            </a:r>
            <a:r>
              <a:rPr lang="en-US" baseline="0" dirty="0" err="1" smtClean="0"/>
              <a:t>duplicaten</a:t>
            </a:r>
            <a:r>
              <a:rPr lang="en-US" baseline="0" dirty="0" smtClean="0"/>
              <a:t> </a:t>
            </a:r>
            <a:r>
              <a:rPr lang="en-US" baseline="0" dirty="0" err="1" smtClean="0"/>
              <a:t>zelf</a:t>
            </a:r>
            <a:r>
              <a:rPr lang="en-US" baseline="0" dirty="0" smtClean="0"/>
              <a:t> </a:t>
            </a:r>
            <a:r>
              <a:rPr lang="en-US" baseline="0" dirty="0" err="1" smtClean="0"/>
              <a:t>negeren</a:t>
            </a:r>
            <a:endParaRPr lang="en-US" baseline="0" dirty="0" smtClean="0"/>
          </a:p>
          <a:p>
            <a:r>
              <a:rPr lang="en-US" baseline="0" dirty="0" smtClean="0"/>
              <a:t>Persistence want </a:t>
            </a:r>
            <a:r>
              <a:rPr lang="en-US" baseline="0" dirty="0" err="1" smtClean="0"/>
              <a:t>verloren</a:t>
            </a:r>
            <a:r>
              <a:rPr lang="en-US" baseline="0" dirty="0" smtClean="0"/>
              <a:t> </a:t>
            </a:r>
            <a:r>
              <a:rPr lang="en-US" baseline="0" dirty="0" err="1" smtClean="0"/>
              <a:t>berichten</a:t>
            </a:r>
            <a:r>
              <a:rPr lang="en-US" baseline="0" dirty="0" smtClean="0"/>
              <a:t> </a:t>
            </a:r>
            <a:r>
              <a:rPr lang="en-US" baseline="0" dirty="0" err="1" smtClean="0"/>
              <a:t>negatiever</a:t>
            </a:r>
            <a:r>
              <a:rPr lang="en-US" baseline="0" dirty="0" smtClean="0"/>
              <a:t> </a:t>
            </a:r>
            <a:r>
              <a:rPr lang="en-US" baseline="0" dirty="0" err="1" smtClean="0"/>
              <a:t>dan</a:t>
            </a:r>
            <a:r>
              <a:rPr lang="en-US" baseline="0" dirty="0" smtClean="0"/>
              <a:t> </a:t>
            </a:r>
            <a:r>
              <a:rPr lang="en-US" baseline="0" dirty="0" err="1" smtClean="0"/>
              <a:t>duplicaten</a:t>
            </a:r>
            <a:endParaRPr lang="en-US" baseline="0" dirty="0" smtClean="0"/>
          </a:p>
          <a:p>
            <a:r>
              <a:rPr lang="en-US" baseline="0" dirty="0" err="1" smtClean="0"/>
              <a:t>Transformeren</a:t>
            </a:r>
            <a:r>
              <a:rPr lang="en-US" baseline="0" dirty="0" smtClean="0"/>
              <a:t> </a:t>
            </a:r>
            <a:r>
              <a:rPr lang="en-US" baseline="0" dirty="0" err="1" smtClean="0"/>
              <a:t>afhankelijk</a:t>
            </a:r>
            <a:r>
              <a:rPr lang="en-US" baseline="0" dirty="0" smtClean="0"/>
              <a:t> van </a:t>
            </a:r>
            <a:r>
              <a:rPr lang="en-US" baseline="0" dirty="0" err="1" smtClean="0"/>
              <a:t>welk</a:t>
            </a:r>
            <a:r>
              <a:rPr lang="en-US" baseline="0" dirty="0" smtClean="0"/>
              <a:t> type </a:t>
            </a:r>
            <a:r>
              <a:rPr lang="en-US" baseline="0" dirty="0" err="1" smtClean="0"/>
              <a:t>apparaat</a:t>
            </a:r>
            <a:r>
              <a:rPr lang="en-US" baseline="0" dirty="0" smtClean="0"/>
              <a:t> het is. </a:t>
            </a:r>
            <a:r>
              <a:rPr lang="en-US" baseline="0" dirty="0" err="1" smtClean="0"/>
              <a:t>Een</a:t>
            </a:r>
            <a:r>
              <a:rPr lang="en-US" baseline="0" dirty="0" smtClean="0"/>
              <a:t> android </a:t>
            </a:r>
            <a:r>
              <a:rPr lang="en-US" baseline="0" dirty="0" err="1" smtClean="0"/>
              <a:t>apparaat</a:t>
            </a:r>
            <a:r>
              <a:rPr lang="en-US" baseline="0" dirty="0" smtClean="0"/>
              <a:t> </a:t>
            </a:r>
            <a:r>
              <a:rPr lang="en-US" baseline="0" dirty="0" err="1" smtClean="0"/>
              <a:t>heeft</a:t>
            </a:r>
            <a:r>
              <a:rPr lang="en-US" baseline="0" dirty="0" smtClean="0"/>
              <a:t> </a:t>
            </a:r>
            <a:r>
              <a:rPr lang="en-US" baseline="0" dirty="0" err="1" smtClean="0"/>
              <a:t>een</a:t>
            </a:r>
            <a:r>
              <a:rPr lang="en-US" baseline="0" dirty="0" smtClean="0"/>
              <a:t> </a:t>
            </a:r>
            <a:r>
              <a:rPr lang="en-US" baseline="0" dirty="0" err="1" smtClean="0"/>
              <a:t>andere</a:t>
            </a:r>
            <a:r>
              <a:rPr lang="en-US" baseline="0" dirty="0" smtClean="0"/>
              <a:t> API </a:t>
            </a:r>
            <a:r>
              <a:rPr lang="en-US" baseline="0" dirty="0" err="1" smtClean="0"/>
              <a:t>dan</a:t>
            </a:r>
            <a:r>
              <a:rPr lang="en-US" baseline="0" dirty="0" smtClean="0"/>
              <a:t> </a:t>
            </a:r>
            <a:r>
              <a:rPr lang="en-US" baseline="0" dirty="0" err="1" smtClean="0"/>
              <a:t>een</a:t>
            </a:r>
            <a:r>
              <a:rPr lang="en-US" baseline="0" dirty="0" smtClean="0"/>
              <a:t> </a:t>
            </a:r>
            <a:r>
              <a:rPr lang="en-US" baseline="0" dirty="0" err="1" smtClean="0"/>
              <a:t>iOS</a:t>
            </a:r>
            <a:r>
              <a:rPr lang="en-US" baseline="0" dirty="0" smtClean="0"/>
              <a:t> </a:t>
            </a:r>
            <a:r>
              <a:rPr lang="en-US" baseline="0" dirty="0" err="1" smtClean="0"/>
              <a:t>apparaat</a:t>
            </a:r>
            <a:r>
              <a:rPr lang="en-US" baseline="0" dirty="0" smtClean="0"/>
              <a:t>.</a:t>
            </a:r>
          </a:p>
          <a:p>
            <a:r>
              <a:rPr lang="en-US" baseline="0" dirty="0" err="1" smtClean="0"/>
              <a:t>Volgorde</a:t>
            </a:r>
            <a:r>
              <a:rPr lang="en-US" baseline="0" dirty="0" smtClean="0"/>
              <a:t> van push </a:t>
            </a:r>
            <a:r>
              <a:rPr lang="en-US" baseline="0" dirty="0" err="1" smtClean="0"/>
              <a:t>notificaties</a:t>
            </a:r>
            <a:r>
              <a:rPr lang="en-US" baseline="0" dirty="0" smtClean="0"/>
              <a:t> is </a:t>
            </a:r>
            <a:r>
              <a:rPr lang="en-US" baseline="0" dirty="0" err="1" smtClean="0"/>
              <a:t>compleet</a:t>
            </a:r>
            <a:r>
              <a:rPr lang="en-US" baseline="0" dirty="0" smtClean="0"/>
              <a:t> irrelevant. </a:t>
            </a:r>
            <a:r>
              <a:rPr lang="en-US" baseline="0" dirty="0" err="1" smtClean="0"/>
              <a:t>Zolang</a:t>
            </a:r>
            <a:r>
              <a:rPr lang="en-US" baseline="0" dirty="0" smtClean="0"/>
              <a:t> </a:t>
            </a:r>
            <a:r>
              <a:rPr lang="en-US" baseline="0" dirty="0" err="1" smtClean="0"/>
              <a:t>alles</a:t>
            </a:r>
            <a:r>
              <a:rPr lang="en-US" baseline="0" dirty="0" smtClean="0"/>
              <a:t> maar </a:t>
            </a:r>
            <a:r>
              <a:rPr lang="en-US" baseline="0" dirty="0" err="1" smtClean="0"/>
              <a:t>verstuurd</a:t>
            </a:r>
            <a:r>
              <a:rPr lang="en-US" baseline="0" dirty="0" smtClean="0"/>
              <a:t> </a:t>
            </a:r>
            <a:r>
              <a:rPr lang="en-US" baseline="0" dirty="0" err="1" smtClean="0"/>
              <a:t>wordt</a:t>
            </a:r>
            <a:r>
              <a:rPr lang="en-US" baseline="0" dirty="0" smtClean="0"/>
              <a:t>. </a:t>
            </a:r>
            <a:r>
              <a:rPr lang="en-US" baseline="0" dirty="0" err="1" smtClean="0"/>
              <a:t>Mocht</a:t>
            </a:r>
            <a:r>
              <a:rPr lang="en-US" baseline="0" dirty="0" smtClean="0"/>
              <a:t> </a:t>
            </a:r>
            <a:r>
              <a:rPr lang="en-US" baseline="0" dirty="0" err="1" smtClean="0"/>
              <a:t>er</a:t>
            </a:r>
            <a:r>
              <a:rPr lang="en-US" baseline="0" dirty="0" smtClean="0"/>
              <a:t> </a:t>
            </a:r>
            <a:r>
              <a:rPr lang="en-US" baseline="0" dirty="0" err="1" smtClean="0"/>
              <a:t>toch</a:t>
            </a:r>
            <a:r>
              <a:rPr lang="en-US" baseline="0" dirty="0" smtClean="0"/>
              <a:t> </a:t>
            </a:r>
            <a:r>
              <a:rPr lang="en-US" baseline="0" dirty="0" err="1" smtClean="0"/>
              <a:t>een</a:t>
            </a:r>
            <a:r>
              <a:rPr lang="en-US" baseline="0" dirty="0" smtClean="0"/>
              <a:t> app </a:t>
            </a:r>
            <a:r>
              <a:rPr lang="en-US" baseline="0" dirty="0" err="1" smtClean="0"/>
              <a:t>zijn</a:t>
            </a:r>
            <a:r>
              <a:rPr lang="en-US" baseline="0" dirty="0" smtClean="0"/>
              <a:t> die </a:t>
            </a:r>
            <a:r>
              <a:rPr lang="en-US" baseline="0" dirty="0" err="1" smtClean="0"/>
              <a:t>volgorde</a:t>
            </a:r>
            <a:r>
              <a:rPr lang="en-US" baseline="0" dirty="0" smtClean="0"/>
              <a:t> </a:t>
            </a:r>
            <a:r>
              <a:rPr lang="en-US" baseline="0" dirty="0" err="1" smtClean="0"/>
              <a:t>denkt</a:t>
            </a:r>
            <a:r>
              <a:rPr lang="en-US" baseline="0" dirty="0" smtClean="0"/>
              <a:t> </a:t>
            </a:r>
            <a:r>
              <a:rPr lang="en-US" baseline="0" dirty="0" err="1" smtClean="0"/>
              <a:t>belangrijk</a:t>
            </a:r>
            <a:r>
              <a:rPr lang="en-US" baseline="0" dirty="0" smtClean="0"/>
              <a:t> </a:t>
            </a:r>
            <a:r>
              <a:rPr lang="en-US" baseline="0" dirty="0" err="1" smtClean="0"/>
              <a:t>te</a:t>
            </a:r>
            <a:r>
              <a:rPr lang="en-US" baseline="0" dirty="0" smtClean="0"/>
              <a:t> </a:t>
            </a:r>
            <a:r>
              <a:rPr lang="en-US" baseline="0" dirty="0" err="1" smtClean="0"/>
              <a:t>vinden</a:t>
            </a:r>
            <a:r>
              <a:rPr lang="en-US" baseline="0" dirty="0" smtClean="0"/>
              <a:t>, </a:t>
            </a:r>
            <a:r>
              <a:rPr lang="en-US" baseline="0" dirty="0" err="1" smtClean="0"/>
              <a:t>dan</a:t>
            </a:r>
            <a:r>
              <a:rPr lang="en-US" baseline="0" dirty="0" smtClean="0"/>
              <a:t> </a:t>
            </a:r>
            <a:r>
              <a:rPr lang="en-US" baseline="0" dirty="0" err="1" smtClean="0"/>
              <a:t>moet</a:t>
            </a:r>
            <a:r>
              <a:rPr lang="en-US" baseline="0" dirty="0" smtClean="0"/>
              <a:t> de app </a:t>
            </a:r>
            <a:r>
              <a:rPr lang="en-US" baseline="0" dirty="0" err="1" smtClean="0"/>
              <a:t>oudere</a:t>
            </a:r>
            <a:r>
              <a:rPr lang="en-US" baseline="0" dirty="0" smtClean="0"/>
              <a:t> </a:t>
            </a:r>
            <a:r>
              <a:rPr lang="en-US" baseline="0" dirty="0" err="1" smtClean="0"/>
              <a:t>berichten</a:t>
            </a:r>
            <a:r>
              <a:rPr lang="en-US" baseline="0" dirty="0" smtClean="0"/>
              <a:t> </a:t>
            </a:r>
            <a:r>
              <a:rPr lang="en-US" baseline="0" dirty="0" err="1" smtClean="0"/>
              <a:t>simpelweg</a:t>
            </a:r>
            <a:r>
              <a:rPr lang="en-US" baseline="0" dirty="0" smtClean="0"/>
              <a:t> </a:t>
            </a:r>
            <a:r>
              <a:rPr lang="en-US" baseline="0" dirty="0" err="1" smtClean="0"/>
              <a:t>negeren</a:t>
            </a:r>
            <a:r>
              <a:rPr lang="en-US" baseline="0" dirty="0" smtClean="0"/>
              <a:t>.</a:t>
            </a:r>
          </a:p>
          <a:p>
            <a:r>
              <a:rPr lang="en-US" baseline="0" dirty="0" smtClean="0"/>
              <a:t>Meer </a:t>
            </a:r>
            <a:r>
              <a:rPr lang="en-US" baseline="0" dirty="0" err="1" smtClean="0"/>
              <a:t>dan</a:t>
            </a:r>
            <a:r>
              <a:rPr lang="en-US" baseline="0" dirty="0" smtClean="0"/>
              <a:t> 1 m </a:t>
            </a:r>
            <a:r>
              <a:rPr lang="en-US" baseline="0" dirty="0" err="1" smtClean="0"/>
              <a:t>notificaties</a:t>
            </a:r>
            <a:r>
              <a:rPr lang="en-US" baseline="0" dirty="0" smtClean="0"/>
              <a:t> per </a:t>
            </a:r>
            <a:r>
              <a:rPr lang="en-US" baseline="0" dirty="0" err="1" smtClean="0"/>
              <a:t>uur</a:t>
            </a:r>
            <a:r>
              <a:rPr lang="en-US" baseline="0" dirty="0" smtClean="0"/>
              <a:t>. </a:t>
            </a:r>
            <a:r>
              <a:rPr lang="en-US" baseline="0" dirty="0" err="1" smtClean="0"/>
              <a:t>Niet</a:t>
            </a:r>
            <a:r>
              <a:rPr lang="en-US" baseline="0" dirty="0" smtClean="0"/>
              <a:t> </a:t>
            </a:r>
            <a:r>
              <a:rPr lang="en-US" baseline="0" dirty="0" err="1" smtClean="0"/>
              <a:t>veel</a:t>
            </a:r>
            <a:r>
              <a:rPr lang="en-US" baseline="0" dirty="0" smtClean="0"/>
              <a:t> </a:t>
            </a:r>
            <a:r>
              <a:rPr lang="en-US" baseline="0" dirty="0" err="1" smtClean="0"/>
              <a:t>voor</a:t>
            </a:r>
            <a:r>
              <a:rPr lang="en-US" baseline="0" dirty="0" smtClean="0"/>
              <a:t> big data, maar </a:t>
            </a:r>
            <a:r>
              <a:rPr lang="en-US" baseline="0" dirty="0" err="1" smtClean="0"/>
              <a:t>als</a:t>
            </a:r>
            <a:r>
              <a:rPr lang="en-US" baseline="0" dirty="0" smtClean="0"/>
              <a:t> je het </a:t>
            </a:r>
            <a:r>
              <a:rPr lang="en-US" baseline="0" dirty="0" err="1" smtClean="0"/>
              <a:t>ophalen</a:t>
            </a:r>
            <a:r>
              <a:rPr lang="en-US" baseline="0" dirty="0" smtClean="0"/>
              <a:t> </a:t>
            </a:r>
            <a:r>
              <a:rPr lang="en-US" baseline="0" dirty="0" err="1" smtClean="0"/>
              <a:t>uit</a:t>
            </a:r>
            <a:r>
              <a:rPr lang="en-US" baseline="0" dirty="0" smtClean="0"/>
              <a:t> de database, het in de queue </a:t>
            </a:r>
            <a:r>
              <a:rPr lang="en-US" baseline="0" dirty="0" err="1" smtClean="0"/>
              <a:t>stoppen</a:t>
            </a:r>
            <a:r>
              <a:rPr lang="en-US" baseline="0" dirty="0" smtClean="0"/>
              <a:t>, het van de queue </a:t>
            </a:r>
            <a:r>
              <a:rPr lang="en-US" baseline="0" dirty="0" err="1" smtClean="0"/>
              <a:t>afhalen</a:t>
            </a:r>
            <a:r>
              <a:rPr lang="en-US" baseline="0" dirty="0" smtClean="0"/>
              <a:t> en het </a:t>
            </a:r>
            <a:r>
              <a:rPr lang="en-US" baseline="0" dirty="0" err="1" smtClean="0"/>
              <a:t>transformeren</a:t>
            </a:r>
            <a:r>
              <a:rPr lang="en-US" baseline="0" dirty="0" smtClean="0"/>
              <a:t> en </a:t>
            </a:r>
            <a:r>
              <a:rPr lang="en-US" baseline="0" dirty="0" err="1" smtClean="0"/>
              <a:t>versturen</a:t>
            </a:r>
            <a:r>
              <a:rPr lang="en-US" baseline="0" dirty="0" smtClean="0"/>
              <a:t> </a:t>
            </a:r>
            <a:r>
              <a:rPr lang="en-US" baseline="0" dirty="0" err="1" smtClean="0"/>
              <a:t>meerekent</a:t>
            </a:r>
            <a:r>
              <a:rPr lang="en-US" baseline="0" dirty="0" smtClean="0"/>
              <a:t>, </a:t>
            </a:r>
            <a:r>
              <a:rPr lang="en-US" baseline="0" dirty="0" err="1" smtClean="0"/>
              <a:t>kom</a:t>
            </a:r>
            <a:r>
              <a:rPr lang="en-US" baseline="0" dirty="0" smtClean="0"/>
              <a:t> je op </a:t>
            </a:r>
            <a:r>
              <a:rPr lang="en-US" baseline="0" dirty="0" err="1" smtClean="0"/>
              <a:t>een</a:t>
            </a:r>
            <a:r>
              <a:rPr lang="en-US" baseline="0" dirty="0" smtClean="0"/>
              <a:t> </a:t>
            </a:r>
            <a:r>
              <a:rPr lang="en-US" baseline="0" dirty="0" err="1" smtClean="0"/>
              <a:t>ander</a:t>
            </a:r>
            <a:r>
              <a:rPr lang="en-US" baseline="0" dirty="0" smtClean="0"/>
              <a:t> </a:t>
            </a:r>
            <a:r>
              <a:rPr lang="en-US" baseline="0" dirty="0" err="1" smtClean="0"/>
              <a:t>beeld</a:t>
            </a:r>
            <a:r>
              <a:rPr lang="en-US" baseline="0" dirty="0" smtClean="0"/>
              <a:t>.</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04/10/16 11:17</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32</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5102167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smtClean="0"/>
              <a:t>Met de requirements</a:t>
            </a:r>
            <a:r>
              <a:rPr lang="en-US" baseline="0" dirty="0" smtClean="0"/>
              <a:t> die we net </a:t>
            </a:r>
            <a:r>
              <a:rPr lang="en-US" baseline="0" dirty="0" err="1" smtClean="0"/>
              <a:t>hebben</a:t>
            </a:r>
            <a:r>
              <a:rPr lang="en-US" baseline="0" dirty="0" smtClean="0"/>
              <a:t> </a:t>
            </a:r>
            <a:r>
              <a:rPr lang="en-US" baseline="0" dirty="0" err="1" smtClean="0"/>
              <a:t>gevonden</a:t>
            </a:r>
            <a:r>
              <a:rPr lang="en-US" baseline="0" dirty="0" smtClean="0"/>
              <a:t> en met </a:t>
            </a:r>
            <a:r>
              <a:rPr lang="en-US" baseline="0" dirty="0" err="1" smtClean="0"/>
              <a:t>een</a:t>
            </a:r>
            <a:r>
              <a:rPr lang="en-US" baseline="0" dirty="0" smtClean="0"/>
              <a:t> </a:t>
            </a:r>
            <a:r>
              <a:rPr lang="en-US" baseline="0" dirty="0" err="1" smtClean="0"/>
              <a:t>blik</a:t>
            </a:r>
            <a:r>
              <a:rPr lang="en-US" baseline="0" dirty="0" smtClean="0"/>
              <a:t> op hoe de </a:t>
            </a:r>
            <a:r>
              <a:rPr lang="en-US" baseline="0" dirty="0" err="1" smtClean="0"/>
              <a:t>ondersteuning</a:t>
            </a:r>
            <a:r>
              <a:rPr lang="en-US" baseline="0" dirty="0" smtClean="0"/>
              <a:t> is in .NET, </a:t>
            </a:r>
            <a:r>
              <a:rPr lang="en-US" baseline="0" dirty="0" err="1" smtClean="0"/>
              <a:t>komt</a:t>
            </a:r>
            <a:r>
              <a:rPr lang="en-US" baseline="0" dirty="0" smtClean="0"/>
              <a:t> </a:t>
            </a:r>
            <a:r>
              <a:rPr lang="en-US" baseline="0" dirty="0" err="1" smtClean="0"/>
              <a:t>kafka</a:t>
            </a:r>
            <a:r>
              <a:rPr lang="en-US" baseline="0" dirty="0" smtClean="0"/>
              <a:t> </a:t>
            </a:r>
            <a:r>
              <a:rPr lang="en-US" baseline="0" dirty="0" err="1" smtClean="0"/>
              <a:t>bijzonder</a:t>
            </a:r>
            <a:r>
              <a:rPr lang="en-US" baseline="0" dirty="0" smtClean="0"/>
              <a:t> </a:t>
            </a:r>
            <a:r>
              <a:rPr lang="en-US" baseline="0" dirty="0" err="1" smtClean="0"/>
              <a:t>goed</a:t>
            </a:r>
            <a:r>
              <a:rPr lang="en-US" baseline="0" dirty="0" smtClean="0"/>
              <a:t> </a:t>
            </a:r>
            <a:r>
              <a:rPr lang="en-US" baseline="0" dirty="0" err="1" smtClean="0"/>
              <a:t>uit</a:t>
            </a:r>
            <a:r>
              <a:rPr lang="en-US" baseline="0" dirty="0" smtClean="0"/>
              <a:t> de bus. De </a:t>
            </a:r>
            <a:r>
              <a:rPr lang="en-US" baseline="0" dirty="0" err="1" smtClean="0"/>
              <a:t>doorslaggevende</a:t>
            </a:r>
            <a:r>
              <a:rPr lang="en-US" baseline="0" dirty="0" smtClean="0"/>
              <a:t> factor was </a:t>
            </a:r>
            <a:r>
              <a:rPr lang="en-US" baseline="0" dirty="0" err="1" smtClean="0"/>
              <a:t>toch</a:t>
            </a:r>
            <a:r>
              <a:rPr lang="en-US" baseline="0" dirty="0" smtClean="0"/>
              <a:t> </a:t>
            </a:r>
            <a:r>
              <a:rPr lang="en-US" baseline="0" dirty="0" err="1" smtClean="0"/>
              <a:t>echt</a:t>
            </a:r>
            <a:r>
              <a:rPr lang="en-US" baseline="0" dirty="0" smtClean="0"/>
              <a:t> </a:t>
            </a:r>
            <a:r>
              <a:rPr lang="en-US" baseline="0" dirty="0" err="1" smtClean="0"/>
              <a:t>wel</a:t>
            </a:r>
            <a:r>
              <a:rPr lang="en-US" baseline="0" dirty="0" smtClean="0"/>
              <a:t> de performance die het </a:t>
            </a:r>
            <a:r>
              <a:rPr lang="en-US" baseline="0" dirty="0" err="1" smtClean="0"/>
              <a:t>systeem</a:t>
            </a:r>
            <a:r>
              <a:rPr lang="en-US" baseline="0" dirty="0" smtClean="0"/>
              <a:t> </a:t>
            </a:r>
            <a:r>
              <a:rPr lang="en-US" baseline="0" dirty="0" err="1" smtClean="0"/>
              <a:t>kan</a:t>
            </a:r>
            <a:r>
              <a:rPr lang="en-US" baseline="0" dirty="0" smtClean="0"/>
              <a:t> </a:t>
            </a:r>
            <a:r>
              <a:rPr lang="en-US" baseline="0" dirty="0" err="1" smtClean="0"/>
              <a:t>leveren</a:t>
            </a:r>
            <a:r>
              <a:rPr lang="en-US" baseline="0" dirty="0" smtClean="0"/>
              <a:t>. Kafka, net </a:t>
            </a:r>
            <a:r>
              <a:rPr lang="en-US" baseline="0" dirty="0" err="1" smtClean="0"/>
              <a:t>als</a:t>
            </a:r>
            <a:r>
              <a:rPr lang="en-US" baseline="0" dirty="0" smtClean="0"/>
              <a:t> </a:t>
            </a:r>
            <a:r>
              <a:rPr lang="en-US" baseline="0" dirty="0" err="1" smtClean="0"/>
              <a:t>sommige</a:t>
            </a:r>
            <a:r>
              <a:rPr lang="en-US" baseline="0" dirty="0" smtClean="0"/>
              <a:t> </a:t>
            </a:r>
            <a:r>
              <a:rPr lang="en-US" baseline="0" dirty="0" err="1" smtClean="0"/>
              <a:t>andere</a:t>
            </a:r>
            <a:r>
              <a:rPr lang="en-US" baseline="0" dirty="0" smtClean="0"/>
              <a:t> queuing </a:t>
            </a:r>
            <a:r>
              <a:rPr lang="en-US" baseline="0" dirty="0" err="1" smtClean="0"/>
              <a:t>technologiën</a:t>
            </a:r>
            <a:r>
              <a:rPr lang="en-US" baseline="0" dirty="0" smtClean="0"/>
              <a:t>, </a:t>
            </a:r>
            <a:r>
              <a:rPr lang="en-US" baseline="0" dirty="0" err="1" smtClean="0"/>
              <a:t>kan</a:t>
            </a:r>
            <a:r>
              <a:rPr lang="en-US" baseline="0" dirty="0" smtClean="0"/>
              <a:t> </a:t>
            </a:r>
            <a:r>
              <a:rPr lang="en-US" baseline="0" dirty="0" err="1" smtClean="0"/>
              <a:t>zichzelf</a:t>
            </a:r>
            <a:r>
              <a:rPr lang="en-US" baseline="0" dirty="0" smtClean="0"/>
              <a:t> </a:t>
            </a:r>
            <a:r>
              <a:rPr lang="en-US" baseline="0" dirty="0" err="1" smtClean="0"/>
              <a:t>ook</a:t>
            </a:r>
            <a:r>
              <a:rPr lang="en-US" baseline="0" dirty="0" smtClean="0"/>
              <a:t> </a:t>
            </a:r>
            <a:r>
              <a:rPr lang="en-US" baseline="0" dirty="0" err="1" smtClean="0"/>
              <a:t>schalen</a:t>
            </a:r>
            <a:r>
              <a:rPr lang="en-US" baseline="0" dirty="0" smtClean="0"/>
              <a:t>. Door </a:t>
            </a:r>
            <a:r>
              <a:rPr lang="en-US" baseline="0" dirty="0" err="1" smtClean="0"/>
              <a:t>een</a:t>
            </a:r>
            <a:r>
              <a:rPr lang="en-US" baseline="0" dirty="0" smtClean="0"/>
              <a:t> </a:t>
            </a:r>
            <a:r>
              <a:rPr lang="en-US" baseline="0" dirty="0" err="1" smtClean="0"/>
              <a:t>ingestelde</a:t>
            </a:r>
            <a:r>
              <a:rPr lang="en-US" baseline="0" dirty="0" smtClean="0"/>
              <a:t> queue </a:t>
            </a:r>
            <a:r>
              <a:rPr lang="en-US" baseline="0" dirty="0" err="1" smtClean="0"/>
              <a:t>te</a:t>
            </a:r>
            <a:r>
              <a:rPr lang="en-US" baseline="0" dirty="0" smtClean="0"/>
              <a:t> </a:t>
            </a:r>
            <a:r>
              <a:rPr lang="en-US" baseline="0" dirty="0" err="1" smtClean="0"/>
              <a:t>verdelen</a:t>
            </a:r>
            <a:r>
              <a:rPr lang="en-US" baseline="0" dirty="0" smtClean="0"/>
              <a:t> over </a:t>
            </a:r>
            <a:r>
              <a:rPr lang="en-US" baseline="0" dirty="0" err="1" smtClean="0"/>
              <a:t>meerdere</a:t>
            </a:r>
            <a:r>
              <a:rPr lang="en-US" baseline="0" dirty="0" smtClean="0"/>
              <a:t> machines, </a:t>
            </a:r>
            <a:r>
              <a:rPr lang="en-US" baseline="0" dirty="0" err="1" smtClean="0"/>
              <a:t>kan</a:t>
            </a:r>
            <a:r>
              <a:rPr lang="en-US" baseline="0" dirty="0" smtClean="0"/>
              <a:t> </a:t>
            </a:r>
            <a:r>
              <a:rPr lang="en-US" baseline="0" dirty="0" err="1" smtClean="0"/>
              <a:t>er</a:t>
            </a:r>
            <a:r>
              <a:rPr lang="en-US" baseline="0" dirty="0" smtClean="0"/>
              <a:t> </a:t>
            </a:r>
            <a:r>
              <a:rPr lang="en-US" baseline="0" dirty="0" err="1" smtClean="0"/>
              <a:t>een</a:t>
            </a:r>
            <a:r>
              <a:rPr lang="en-US" baseline="0" dirty="0" smtClean="0"/>
              <a:t> </a:t>
            </a:r>
            <a:r>
              <a:rPr lang="en-US" baseline="0" dirty="0" err="1" smtClean="0"/>
              <a:t>hogere</a:t>
            </a:r>
            <a:r>
              <a:rPr lang="en-US" baseline="0" dirty="0" smtClean="0"/>
              <a:t> throughput </a:t>
            </a:r>
            <a:r>
              <a:rPr lang="en-US" baseline="0" dirty="0" err="1" smtClean="0"/>
              <a:t>behaald</a:t>
            </a:r>
            <a:r>
              <a:rPr lang="en-US" baseline="0" dirty="0" smtClean="0"/>
              <a:t> </a:t>
            </a:r>
            <a:r>
              <a:rPr lang="en-US" baseline="0" dirty="0" err="1" smtClean="0"/>
              <a:t>worden</a:t>
            </a:r>
            <a:r>
              <a:rPr lang="en-US" baseline="0" dirty="0" smtClean="0"/>
              <a:t> of door het </a:t>
            </a:r>
            <a:r>
              <a:rPr lang="en-US" baseline="0" dirty="0" err="1" smtClean="0"/>
              <a:t>te</a:t>
            </a:r>
            <a:r>
              <a:rPr lang="en-US" baseline="0" dirty="0" smtClean="0"/>
              <a:t> </a:t>
            </a:r>
            <a:r>
              <a:rPr lang="en-US" baseline="0" dirty="0" err="1" smtClean="0"/>
              <a:t>repliceren</a:t>
            </a:r>
            <a:r>
              <a:rPr lang="en-US" baseline="0" dirty="0" smtClean="0"/>
              <a:t> </a:t>
            </a:r>
            <a:r>
              <a:rPr lang="en-US" baseline="0" dirty="0" err="1" smtClean="0"/>
              <a:t>kan</a:t>
            </a:r>
            <a:r>
              <a:rPr lang="en-US" baseline="0" dirty="0" smtClean="0"/>
              <a:t> </a:t>
            </a:r>
            <a:r>
              <a:rPr lang="en-US" baseline="0" dirty="0" err="1" smtClean="0"/>
              <a:t>er</a:t>
            </a:r>
            <a:r>
              <a:rPr lang="en-US" baseline="0" dirty="0" smtClean="0"/>
              <a:t> </a:t>
            </a:r>
            <a:r>
              <a:rPr lang="en-US" baseline="0" dirty="0" err="1" smtClean="0"/>
              <a:t>een</a:t>
            </a:r>
            <a:r>
              <a:rPr lang="en-US" baseline="0" dirty="0" smtClean="0"/>
              <a:t> high availability </a:t>
            </a:r>
            <a:r>
              <a:rPr lang="en-US" baseline="0" dirty="0" err="1" smtClean="0"/>
              <a:t>behaald</a:t>
            </a:r>
            <a:r>
              <a:rPr lang="en-US" baseline="0" dirty="0" smtClean="0"/>
              <a:t> </a:t>
            </a:r>
            <a:r>
              <a:rPr lang="en-US" baseline="0" dirty="0" err="1" smtClean="0"/>
              <a:t>worden</a:t>
            </a:r>
            <a:r>
              <a:rPr lang="en-US" baseline="0" dirty="0" smtClean="0"/>
              <a:t>.</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04/10/16 11:17</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5102167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Er</a:t>
            </a:r>
            <a:r>
              <a:rPr lang="en-US" baseline="0" dirty="0" smtClean="0"/>
              <a:t> is </a:t>
            </a:r>
            <a:r>
              <a:rPr lang="en-US" baseline="0" dirty="0" err="1" smtClean="0"/>
              <a:t>niet</a:t>
            </a:r>
            <a:r>
              <a:rPr lang="en-US" baseline="0" dirty="0" smtClean="0"/>
              <a:t> super </a:t>
            </a:r>
            <a:r>
              <a:rPr lang="en-US" baseline="0" dirty="0" err="1" smtClean="0"/>
              <a:t>makkelijk</a:t>
            </a:r>
            <a:r>
              <a:rPr lang="en-US" baseline="0" dirty="0" smtClean="0"/>
              <a:t> </a:t>
            </a:r>
            <a:r>
              <a:rPr lang="en-US" baseline="0" dirty="0" err="1" smtClean="0"/>
              <a:t>veel</a:t>
            </a:r>
            <a:r>
              <a:rPr lang="en-US" baseline="0" dirty="0" smtClean="0"/>
              <a:t> </a:t>
            </a:r>
            <a:r>
              <a:rPr lang="en-US" baseline="0" dirty="0" err="1" smtClean="0"/>
              <a:t>te</a:t>
            </a:r>
            <a:r>
              <a:rPr lang="en-US" baseline="0" dirty="0" smtClean="0"/>
              <a:t> </a:t>
            </a:r>
            <a:r>
              <a:rPr lang="en-US" baseline="0" dirty="0" err="1" smtClean="0"/>
              <a:t>vinden</a:t>
            </a:r>
            <a:r>
              <a:rPr lang="en-US" baseline="0" dirty="0" smtClean="0"/>
              <a:t> over </a:t>
            </a:r>
            <a:r>
              <a:rPr lang="en-US" baseline="0" dirty="0" err="1" smtClean="0"/>
              <a:t>hóé</a:t>
            </a:r>
            <a:r>
              <a:rPr lang="en-US" baseline="0" dirty="0" smtClean="0"/>
              <a:t> </a:t>
            </a:r>
            <a:r>
              <a:rPr lang="en-US" baseline="0" dirty="0" err="1" smtClean="0"/>
              <a:t>kafka</a:t>
            </a:r>
            <a:r>
              <a:rPr lang="en-US" baseline="0" dirty="0" smtClean="0"/>
              <a:t> </a:t>
            </a:r>
            <a:r>
              <a:rPr lang="en-US" baseline="0" dirty="0" err="1" smtClean="0"/>
              <a:t>aan</a:t>
            </a:r>
            <a:r>
              <a:rPr lang="en-US" baseline="0" dirty="0" smtClean="0"/>
              <a:t> de performance </a:t>
            </a:r>
            <a:r>
              <a:rPr lang="en-US" baseline="0" dirty="0" err="1" smtClean="0"/>
              <a:t>komt</a:t>
            </a:r>
            <a:r>
              <a:rPr lang="en-US" baseline="0" dirty="0" smtClean="0"/>
              <a:t>, maar </a:t>
            </a:r>
            <a:r>
              <a:rPr lang="en-US" baseline="0" dirty="0" err="1" smtClean="0"/>
              <a:t>dit</a:t>
            </a:r>
            <a:r>
              <a:rPr lang="en-US" baseline="0" dirty="0" smtClean="0"/>
              <a:t> is </a:t>
            </a:r>
            <a:r>
              <a:rPr lang="en-US" baseline="0" dirty="0" err="1" smtClean="0"/>
              <a:t>wat</a:t>
            </a:r>
            <a:r>
              <a:rPr lang="en-US" baseline="0" dirty="0" smtClean="0"/>
              <a:t> </a:t>
            </a:r>
            <a:r>
              <a:rPr lang="en-US" baseline="0" dirty="0" err="1" smtClean="0"/>
              <a:t>ik</a:t>
            </a:r>
            <a:r>
              <a:rPr lang="en-US" baseline="0" dirty="0" smtClean="0"/>
              <a:t> tot </a:t>
            </a:r>
            <a:r>
              <a:rPr lang="en-US" baseline="0" dirty="0" err="1" smtClean="0"/>
              <a:t>dusver</a:t>
            </a:r>
            <a:r>
              <a:rPr lang="en-US" baseline="0" dirty="0" smtClean="0"/>
              <a:t> </a:t>
            </a:r>
            <a:r>
              <a:rPr lang="en-US" baseline="0" dirty="0" err="1" smtClean="0"/>
              <a:t>heb</a:t>
            </a:r>
            <a:r>
              <a:rPr lang="en-US" baseline="0" dirty="0" smtClean="0"/>
              <a:t> </a:t>
            </a:r>
            <a:r>
              <a:rPr lang="en-US" baseline="0" dirty="0" err="1" smtClean="0"/>
              <a:t>gevonden</a:t>
            </a:r>
            <a:r>
              <a:rPr lang="en-US" baseline="0" dirty="0" smtClean="0"/>
              <a:t>:</a:t>
            </a:r>
          </a:p>
          <a:p>
            <a:r>
              <a:rPr lang="en-US" baseline="0" dirty="0" smtClean="0"/>
              <a:t>-Door </a:t>
            </a:r>
            <a:r>
              <a:rPr lang="en-US" baseline="0" dirty="0" err="1" smtClean="0"/>
              <a:t>alle</a:t>
            </a:r>
            <a:r>
              <a:rPr lang="en-US" baseline="0" dirty="0" smtClean="0"/>
              <a:t> writes </a:t>
            </a:r>
            <a:r>
              <a:rPr lang="en-US" baseline="0" dirty="0" err="1" smtClean="0"/>
              <a:t>lineair</a:t>
            </a:r>
            <a:r>
              <a:rPr lang="en-US" baseline="0" dirty="0" smtClean="0"/>
              <a:t> </a:t>
            </a:r>
            <a:r>
              <a:rPr lang="en-US" baseline="0" dirty="0" err="1" smtClean="0"/>
              <a:t>te</a:t>
            </a:r>
            <a:r>
              <a:rPr lang="en-US" baseline="0" dirty="0" smtClean="0"/>
              <a:t> </a:t>
            </a:r>
            <a:r>
              <a:rPr lang="en-US" baseline="0" dirty="0" err="1" smtClean="0"/>
              <a:t>maken</a:t>
            </a:r>
            <a:endParaRPr lang="en-US" baseline="0" dirty="0" smtClean="0"/>
          </a:p>
          <a:p>
            <a:r>
              <a:rPr lang="en-US" baseline="0" dirty="0" smtClean="0"/>
              <a:t>-</a:t>
            </a:r>
            <a:r>
              <a:rPr lang="en-US" baseline="0" dirty="0" err="1" smtClean="0"/>
              <a:t>Weinig</a:t>
            </a:r>
            <a:r>
              <a:rPr lang="en-US" baseline="0" dirty="0" smtClean="0"/>
              <a:t> message overhead, </a:t>
            </a:r>
            <a:r>
              <a:rPr lang="en-US" baseline="0" dirty="0" err="1" smtClean="0"/>
              <a:t>zo’n</a:t>
            </a:r>
            <a:r>
              <a:rPr lang="en-US" baseline="0" dirty="0" smtClean="0"/>
              <a:t> 22 bytes</a:t>
            </a:r>
          </a:p>
          <a:p>
            <a:r>
              <a:rPr lang="en-US" baseline="0" dirty="0" smtClean="0"/>
              <a:t>-</a:t>
            </a:r>
            <a:r>
              <a:rPr lang="en-US" baseline="0" dirty="0" err="1" smtClean="0"/>
              <a:t>Alle</a:t>
            </a:r>
            <a:r>
              <a:rPr lang="en-US" baseline="0" dirty="0" smtClean="0"/>
              <a:t> state die </a:t>
            </a:r>
            <a:r>
              <a:rPr lang="en-US" baseline="0" dirty="0" err="1" smtClean="0"/>
              <a:t>nodig</a:t>
            </a:r>
            <a:r>
              <a:rPr lang="en-US" baseline="0" dirty="0" smtClean="0"/>
              <a:t> is </a:t>
            </a:r>
            <a:r>
              <a:rPr lang="en-US" baseline="0" dirty="0" err="1" smtClean="0"/>
              <a:t>om</a:t>
            </a:r>
            <a:r>
              <a:rPr lang="en-US" baseline="0" dirty="0" smtClean="0"/>
              <a:t> </a:t>
            </a:r>
            <a:r>
              <a:rPr lang="en-US" baseline="0" dirty="0" err="1" smtClean="0"/>
              <a:t>bijvoorbeeld</a:t>
            </a:r>
            <a:r>
              <a:rPr lang="en-US" baseline="0" dirty="0" smtClean="0"/>
              <a:t> exactly-once </a:t>
            </a:r>
            <a:r>
              <a:rPr lang="en-US" baseline="0" dirty="0" err="1" smtClean="0"/>
              <a:t>te</a:t>
            </a:r>
            <a:r>
              <a:rPr lang="en-US" baseline="0" dirty="0" smtClean="0"/>
              <a:t> </a:t>
            </a:r>
            <a:r>
              <a:rPr lang="en-US" baseline="0" dirty="0" err="1" smtClean="0"/>
              <a:t>garanderen</a:t>
            </a:r>
            <a:r>
              <a:rPr lang="en-US" baseline="0" dirty="0" smtClean="0"/>
              <a:t>, </a:t>
            </a:r>
            <a:r>
              <a:rPr lang="en-US" baseline="0" dirty="0" err="1" smtClean="0"/>
              <a:t>moet</a:t>
            </a:r>
            <a:r>
              <a:rPr lang="en-US" baseline="0" dirty="0" smtClean="0"/>
              <a:t> je </a:t>
            </a:r>
            <a:r>
              <a:rPr lang="en-US" baseline="0" dirty="0" err="1" smtClean="0"/>
              <a:t>meer</a:t>
            </a:r>
            <a:r>
              <a:rPr lang="en-US" baseline="0" dirty="0" smtClean="0"/>
              <a:t> </a:t>
            </a:r>
            <a:r>
              <a:rPr lang="en-US" baseline="0" dirty="0" err="1" smtClean="0"/>
              <a:t>zelf</a:t>
            </a:r>
            <a:r>
              <a:rPr lang="en-US" baseline="0" dirty="0" smtClean="0"/>
              <a:t> </a:t>
            </a:r>
            <a:r>
              <a:rPr lang="en-US" baseline="0" dirty="0" err="1" smtClean="0"/>
              <a:t>implementeren</a:t>
            </a:r>
            <a:r>
              <a:rPr lang="en-US" baseline="0" dirty="0" smtClean="0"/>
              <a:t>. </a:t>
            </a:r>
            <a:r>
              <a:rPr lang="en-US" baseline="0" dirty="0" err="1" smtClean="0"/>
              <a:t>Voordeel</a:t>
            </a:r>
            <a:r>
              <a:rPr lang="en-US" baseline="0" dirty="0" smtClean="0"/>
              <a:t> is </a:t>
            </a:r>
            <a:r>
              <a:rPr lang="en-US" baseline="0" dirty="0" err="1" smtClean="0"/>
              <a:t>dat</a:t>
            </a:r>
            <a:r>
              <a:rPr lang="en-US" baseline="0" dirty="0" smtClean="0"/>
              <a:t> </a:t>
            </a:r>
            <a:r>
              <a:rPr lang="en-US" baseline="0" dirty="0" err="1" smtClean="0"/>
              <a:t>kafka</a:t>
            </a:r>
            <a:r>
              <a:rPr lang="en-US" baseline="0" dirty="0" smtClean="0"/>
              <a:t> </a:t>
            </a:r>
            <a:r>
              <a:rPr lang="en-US" baseline="0" dirty="0" err="1" smtClean="0"/>
              <a:t>veel</a:t>
            </a:r>
            <a:r>
              <a:rPr lang="en-US" baseline="0" dirty="0" smtClean="0"/>
              <a:t> </a:t>
            </a:r>
            <a:r>
              <a:rPr lang="en-US" baseline="0" dirty="0" err="1" smtClean="0"/>
              <a:t>sneller</a:t>
            </a:r>
            <a:r>
              <a:rPr lang="en-US" baseline="0" dirty="0" smtClean="0"/>
              <a:t> is.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04/10/16 11:17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7828446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Ik ga</a:t>
            </a:r>
            <a:r>
              <a:rPr lang="nl-NL" baseline="0" dirty="0" smtClean="0"/>
              <a:t> hier niet te lang bij stil staan, het internet heeft meerdere artikelen over </a:t>
            </a:r>
            <a:r>
              <a:rPr lang="nl-NL" baseline="0" dirty="0" err="1" smtClean="0"/>
              <a:t>kafka</a:t>
            </a:r>
            <a:r>
              <a:rPr lang="nl-NL" baseline="0" dirty="0" smtClean="0"/>
              <a:t> performance, maar </a:t>
            </a:r>
            <a:r>
              <a:rPr lang="nl-NL" dirty="0" err="1" smtClean="0"/>
              <a:t>Cloudhack</a:t>
            </a:r>
            <a:r>
              <a:rPr lang="nl-NL" dirty="0" smtClean="0"/>
              <a:t> heeft een niet</a:t>
            </a:r>
            <a:r>
              <a:rPr lang="nl-NL" baseline="0" dirty="0" smtClean="0"/>
              <a:t> al te duidelijk uitgelegde performance test gedaan, maar er valt te zien dat </a:t>
            </a:r>
            <a:r>
              <a:rPr lang="nl-NL" baseline="0" dirty="0" err="1" smtClean="0"/>
              <a:t>kafka</a:t>
            </a:r>
            <a:r>
              <a:rPr lang="nl-NL" baseline="0" dirty="0" smtClean="0"/>
              <a:t> behoorlijk uitschiet. Voor een fatsoenlijke vergelijking moet er naar meer gekeken worden dan naar een </a:t>
            </a:r>
            <a:r>
              <a:rPr lang="nl-NL" baseline="0" dirty="0" err="1" smtClean="0"/>
              <a:t>messages</a:t>
            </a:r>
            <a:r>
              <a:rPr lang="nl-NL" baseline="0" dirty="0" smtClean="0"/>
              <a:t>/seconde. Je hebt ook </a:t>
            </a:r>
            <a:r>
              <a:rPr lang="nl-NL" baseline="0" dirty="0" err="1" smtClean="0"/>
              <a:t>latency</a:t>
            </a:r>
            <a:r>
              <a:rPr lang="nl-NL" baseline="0" dirty="0" smtClean="0"/>
              <a:t>, hoe lang het duurt om een berichtje van je producer naar je </a:t>
            </a:r>
            <a:r>
              <a:rPr lang="nl-NL" baseline="0" dirty="0" err="1" smtClean="0"/>
              <a:t>consumer</a:t>
            </a:r>
            <a:r>
              <a:rPr lang="nl-NL" baseline="0" dirty="0" smtClean="0"/>
              <a:t> te krijgen. Er wordt uit dit plaatje niet duidelijk hoeveel data verkeer er is, de grote van een bericht heeft ook een impact. Dus je zou eigenlijk een grafiek per queue technologie verwachten met op de x-as de grote van het bericht en op de y-as het aantal berichten per seconde.</a:t>
            </a:r>
            <a:endParaRPr lang="nl-NL" dirty="0"/>
          </a:p>
        </p:txBody>
      </p:sp>
      <p:sp>
        <p:nvSpPr>
          <p:cNvPr id="4" name="Tijdelijke aanduiding voor koptekst 3"/>
          <p:cNvSpPr>
            <a:spLocks noGrp="1"/>
          </p:cNvSpPr>
          <p:nvPr>
            <p:ph type="hdr" sz="quarter" idx="10"/>
          </p:nvPr>
        </p:nvSpPr>
        <p:spPr/>
        <p:txBody>
          <a:bodyPr/>
          <a:lstStyle/>
          <a:p>
            <a:r>
              <a:rPr lang="en-US" smtClean="0"/>
              <a:t>Microsoft Worldwide Partner Conference 2016</a:t>
            </a:r>
            <a:endParaRPr lang="en-US" dirty="0"/>
          </a:p>
        </p:txBody>
      </p:sp>
      <p:sp>
        <p:nvSpPr>
          <p:cNvPr id="5" name="Tijdelijke aanduiding voor voettekst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Tijdelijke aanduiding voor datum 5"/>
          <p:cNvSpPr>
            <a:spLocks noGrp="1"/>
          </p:cNvSpPr>
          <p:nvPr>
            <p:ph type="dt" idx="12"/>
          </p:nvPr>
        </p:nvSpPr>
        <p:spPr/>
        <p:txBody>
          <a:bodyPr/>
          <a:lstStyle/>
          <a:p>
            <a:fld id="{38EEC551-8CDA-4EB6-89BB-2A86C9F091C8}" type="datetime8">
              <a:rPr lang="en-US" smtClean="0"/>
              <a:t>04/10/16 11:17</a:t>
            </a:fld>
            <a:endParaRPr lang="en-US" dirty="0"/>
          </a:p>
        </p:txBody>
      </p:sp>
      <p:sp>
        <p:nvSpPr>
          <p:cNvPr id="7" name="Tijdelijke aanduiding voor dianumm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0324018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Hier zie je dat als je berichten in groepjes verstuurd, dat </a:t>
            </a:r>
            <a:r>
              <a:rPr lang="nl-NL" dirty="0" err="1" smtClean="0"/>
              <a:t>kafka</a:t>
            </a:r>
            <a:r>
              <a:rPr lang="nl-NL" dirty="0" smtClean="0"/>
              <a:t> alleen nog</a:t>
            </a:r>
            <a:r>
              <a:rPr lang="nl-NL" baseline="0" dirty="0" smtClean="0"/>
              <a:t> maar meer uit gaat lopen.</a:t>
            </a:r>
            <a:endParaRPr lang="nl-NL" dirty="0"/>
          </a:p>
        </p:txBody>
      </p:sp>
      <p:sp>
        <p:nvSpPr>
          <p:cNvPr id="4" name="Tijdelijke aanduiding voor koptekst 3"/>
          <p:cNvSpPr>
            <a:spLocks noGrp="1"/>
          </p:cNvSpPr>
          <p:nvPr>
            <p:ph type="hdr" sz="quarter" idx="10"/>
          </p:nvPr>
        </p:nvSpPr>
        <p:spPr/>
        <p:txBody>
          <a:bodyPr/>
          <a:lstStyle/>
          <a:p>
            <a:r>
              <a:rPr lang="en-US" smtClean="0"/>
              <a:t>Microsoft Worldwide Partner Conference 2016</a:t>
            </a:r>
            <a:endParaRPr lang="en-US" dirty="0"/>
          </a:p>
        </p:txBody>
      </p:sp>
      <p:sp>
        <p:nvSpPr>
          <p:cNvPr id="5" name="Tijdelijke aanduiding voor voettekst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Tijdelijke aanduiding voor datum 5"/>
          <p:cNvSpPr>
            <a:spLocks noGrp="1"/>
          </p:cNvSpPr>
          <p:nvPr>
            <p:ph type="dt" idx="12"/>
          </p:nvPr>
        </p:nvSpPr>
        <p:spPr/>
        <p:txBody>
          <a:bodyPr/>
          <a:lstStyle/>
          <a:p>
            <a:fld id="{38EEC551-8CDA-4EB6-89BB-2A86C9F091C8}" type="datetime8">
              <a:rPr lang="en-US" smtClean="0"/>
              <a:t>04/10/16 11:17</a:t>
            </a:fld>
            <a:endParaRPr lang="en-US" dirty="0"/>
          </a:p>
        </p:txBody>
      </p:sp>
      <p:sp>
        <p:nvSpPr>
          <p:cNvPr id="7" name="Tijdelijke aanduiding voor dianumm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25795182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-Welke performance kun je met </a:t>
            </a:r>
            <a:r>
              <a:rPr lang="nl-NL" dirty="0" err="1" smtClean="0"/>
              <a:t>cloud</a:t>
            </a:r>
            <a:r>
              <a:rPr lang="nl-NL" dirty="0" smtClean="0"/>
              <a:t> technologie</a:t>
            </a:r>
            <a:r>
              <a:rPr lang="nl-NL" baseline="0" dirty="0" smtClean="0"/>
              <a:t> krijgen?</a:t>
            </a:r>
          </a:p>
          <a:p>
            <a:r>
              <a:rPr lang="nl-NL" baseline="0" dirty="0" smtClean="0"/>
              <a:t>-</a:t>
            </a:r>
            <a:r>
              <a:rPr lang="nl-NL" baseline="0" dirty="0" err="1" smtClean="0"/>
              <a:t>Scaleway</a:t>
            </a:r>
            <a:r>
              <a:rPr lang="nl-NL" baseline="0" dirty="0" smtClean="0"/>
              <a:t> portaal, 4 servers, 1 </a:t>
            </a:r>
            <a:r>
              <a:rPr lang="nl-NL" baseline="0" dirty="0" err="1" smtClean="0"/>
              <a:t>kafka</a:t>
            </a:r>
            <a:r>
              <a:rPr lang="nl-NL" baseline="0" dirty="0" smtClean="0"/>
              <a:t> broker server, 3 producer/</a:t>
            </a:r>
            <a:r>
              <a:rPr lang="nl-NL" baseline="0" dirty="0" err="1" smtClean="0"/>
              <a:t>consumer</a:t>
            </a:r>
            <a:r>
              <a:rPr lang="nl-NL" baseline="0" dirty="0" smtClean="0"/>
              <a:t> servers</a:t>
            </a:r>
          </a:p>
          <a:p>
            <a:r>
              <a:rPr lang="nl-NL" baseline="0" dirty="0" smtClean="0"/>
              <a:t>-Servers starten en dan pas code laten zien!</a:t>
            </a:r>
          </a:p>
          <a:p>
            <a:r>
              <a:rPr lang="nl-NL" baseline="0" dirty="0" smtClean="0"/>
              <a:t>-C# code laten zien (</a:t>
            </a:r>
            <a:r>
              <a:rPr lang="nl-NL" baseline="0" dirty="0" err="1" smtClean="0"/>
              <a:t>message</a:t>
            </a:r>
            <a:r>
              <a:rPr lang="nl-NL" baseline="0" dirty="0" smtClean="0"/>
              <a:t>, </a:t>
            </a:r>
            <a:r>
              <a:rPr lang="nl-NL" baseline="0" dirty="0" err="1" smtClean="0"/>
              <a:t>binary</a:t>
            </a:r>
            <a:r>
              <a:rPr lang="nl-NL" baseline="0" dirty="0" smtClean="0"/>
              <a:t> </a:t>
            </a:r>
            <a:r>
              <a:rPr lang="nl-NL" baseline="0" dirty="0" err="1" smtClean="0"/>
              <a:t>serialize</a:t>
            </a:r>
            <a:r>
              <a:rPr lang="nl-NL" baseline="0" dirty="0" smtClean="0"/>
              <a:t>, </a:t>
            </a:r>
            <a:r>
              <a:rPr lang="nl-NL" baseline="0" dirty="0" err="1" smtClean="0"/>
              <a:t>rdkafka</a:t>
            </a:r>
            <a:r>
              <a:rPr lang="nl-NL" baseline="0" dirty="0" smtClean="0"/>
              <a:t> </a:t>
            </a:r>
            <a:r>
              <a:rPr lang="nl-NL" baseline="0" dirty="0" err="1" smtClean="0"/>
              <a:t>nuget</a:t>
            </a:r>
            <a:r>
              <a:rPr lang="nl-NL" baseline="0" dirty="0" smtClean="0"/>
              <a:t>, </a:t>
            </a:r>
            <a:r>
              <a:rPr lang="nl-NL" baseline="0" dirty="0" err="1" smtClean="0"/>
              <a:t>kafka</a:t>
            </a:r>
            <a:r>
              <a:rPr lang="nl-NL" baseline="0" dirty="0" smtClean="0"/>
              <a:t> producer/</a:t>
            </a:r>
            <a:r>
              <a:rPr lang="nl-NL" baseline="0" dirty="0" err="1" smtClean="0"/>
              <a:t>consumer</a:t>
            </a:r>
            <a:r>
              <a:rPr lang="nl-NL" baseline="0" dirty="0" smtClean="0"/>
              <a:t>, </a:t>
            </a:r>
            <a:r>
              <a:rPr lang="nl-NL" baseline="0" dirty="0" err="1" smtClean="0"/>
              <a:t>two</a:t>
            </a:r>
            <a:r>
              <a:rPr lang="nl-NL" baseline="0" dirty="0" smtClean="0"/>
              <a:t> </a:t>
            </a:r>
            <a:r>
              <a:rPr lang="nl-NL" baseline="0" dirty="0" err="1" smtClean="0"/>
              <a:t>threads</a:t>
            </a:r>
            <a:r>
              <a:rPr lang="nl-NL" baseline="0" dirty="0" smtClean="0"/>
              <a:t>, 10 </a:t>
            </a:r>
            <a:r>
              <a:rPr lang="nl-NL" baseline="0" dirty="0" err="1" smtClean="0"/>
              <a:t>million</a:t>
            </a:r>
            <a:r>
              <a:rPr lang="nl-NL" baseline="0" dirty="0" smtClean="0"/>
              <a:t> </a:t>
            </a:r>
            <a:r>
              <a:rPr lang="nl-NL" baseline="0" dirty="0" err="1" smtClean="0"/>
              <a:t>messages</a:t>
            </a:r>
            <a:r>
              <a:rPr lang="nl-NL" baseline="0" dirty="0" smtClean="0"/>
              <a:t>, stopwatch)</a:t>
            </a:r>
          </a:p>
          <a:p>
            <a:r>
              <a:rPr lang="nl-NL" baseline="0" dirty="0" smtClean="0"/>
              <a:t>-Op 3 servers 1 producer 1 </a:t>
            </a:r>
            <a:r>
              <a:rPr lang="nl-NL" baseline="0" dirty="0" err="1" smtClean="0"/>
              <a:t>consumer</a:t>
            </a:r>
            <a:endParaRPr lang="nl-NL" dirty="0"/>
          </a:p>
        </p:txBody>
      </p:sp>
      <p:sp>
        <p:nvSpPr>
          <p:cNvPr id="4" name="Tijdelijke aanduiding voor koptekst 3"/>
          <p:cNvSpPr>
            <a:spLocks noGrp="1"/>
          </p:cNvSpPr>
          <p:nvPr>
            <p:ph type="hdr" sz="quarter" idx="10"/>
          </p:nvPr>
        </p:nvSpPr>
        <p:spPr/>
        <p:txBody>
          <a:bodyPr/>
          <a:lstStyle/>
          <a:p>
            <a:r>
              <a:rPr lang="en-US" smtClean="0"/>
              <a:t>Microsoft Worldwide Partner Conference 2016</a:t>
            </a:r>
            <a:endParaRPr lang="en-US" dirty="0"/>
          </a:p>
        </p:txBody>
      </p:sp>
      <p:sp>
        <p:nvSpPr>
          <p:cNvPr id="5" name="Tijdelijke aanduiding voor voettekst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Tijdelijke aanduiding voor datum 5"/>
          <p:cNvSpPr>
            <a:spLocks noGrp="1"/>
          </p:cNvSpPr>
          <p:nvPr>
            <p:ph type="dt" idx="12"/>
          </p:nvPr>
        </p:nvSpPr>
        <p:spPr/>
        <p:txBody>
          <a:bodyPr/>
          <a:lstStyle/>
          <a:p>
            <a:fld id="{38EEC551-8CDA-4EB6-89BB-2A86C9F091C8}" type="datetime8">
              <a:rPr lang="en-US" smtClean="0"/>
              <a:t>04/10/16 11:17</a:t>
            </a:fld>
            <a:endParaRPr lang="en-US" dirty="0"/>
          </a:p>
        </p:txBody>
      </p:sp>
      <p:sp>
        <p:nvSpPr>
          <p:cNvPr id="7" name="Tijdelijke aanduiding voor dianumm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6977989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Wat</a:t>
            </a:r>
            <a:r>
              <a:rPr lang="en-US" dirty="0" smtClean="0"/>
              <a:t> is </a:t>
            </a:r>
            <a:r>
              <a:rPr lang="en-US" dirty="0" err="1" smtClean="0"/>
              <a:t>er</a:t>
            </a:r>
            <a:r>
              <a:rPr lang="en-US" dirty="0" smtClean="0"/>
              <a:t> net </a:t>
            </a:r>
            <a:r>
              <a:rPr lang="en-US" dirty="0" err="1" smtClean="0"/>
              <a:t>gebeurd</a:t>
            </a:r>
            <a:r>
              <a:rPr lang="en-US" dirty="0" smtClean="0"/>
              <a:t>? Server </a:t>
            </a:r>
            <a:r>
              <a:rPr lang="en-US" dirty="0" err="1" smtClean="0"/>
              <a:t>architectuur</a:t>
            </a:r>
            <a:r>
              <a:rPr lang="en-US" dirty="0" smtClean="0"/>
              <a:t>:</a:t>
            </a:r>
            <a:r>
              <a:rPr lang="en-US" baseline="0" dirty="0" smtClean="0"/>
              <a:t> </a:t>
            </a:r>
            <a:r>
              <a:rPr lang="en-US" dirty="0" smtClean="0"/>
              <a:t>Kafka broker </a:t>
            </a:r>
            <a:r>
              <a:rPr lang="en-US" dirty="0" err="1" smtClean="0"/>
              <a:t>heeft</a:t>
            </a:r>
            <a:r>
              <a:rPr lang="en-US" dirty="0" smtClean="0"/>
              <a:t> </a:t>
            </a:r>
            <a:r>
              <a:rPr lang="en-US" dirty="0" err="1" smtClean="0"/>
              <a:t>een</a:t>
            </a:r>
            <a:r>
              <a:rPr lang="en-US" dirty="0" smtClean="0"/>
              <a:t> </a:t>
            </a:r>
            <a:r>
              <a:rPr lang="en-US" dirty="0" err="1" smtClean="0"/>
              <a:t>directe</a:t>
            </a:r>
            <a:r>
              <a:rPr lang="en-US" dirty="0" smtClean="0"/>
              <a:t> SSD</a:t>
            </a:r>
            <a:r>
              <a:rPr lang="en-US" baseline="0" dirty="0" smtClean="0"/>
              <a:t> </a:t>
            </a:r>
            <a:r>
              <a:rPr lang="en-US" baseline="0" dirty="0" err="1" smtClean="0"/>
              <a:t>gekoppeld</a:t>
            </a:r>
            <a:r>
              <a:rPr lang="en-US" baseline="0" dirty="0" smtClean="0"/>
              <a:t> </a:t>
            </a:r>
            <a:r>
              <a:rPr lang="en-US" baseline="0" dirty="0" err="1" smtClean="0"/>
              <a:t>aan</a:t>
            </a:r>
            <a:r>
              <a:rPr lang="en-US" baseline="0" dirty="0" smtClean="0"/>
              <a:t> de machine die </a:t>
            </a:r>
            <a:r>
              <a:rPr lang="en-US" baseline="0" dirty="0" err="1" smtClean="0"/>
              <a:t>geen</a:t>
            </a:r>
            <a:r>
              <a:rPr lang="en-US" baseline="0" dirty="0" smtClean="0"/>
              <a:t> </a:t>
            </a:r>
            <a:r>
              <a:rPr lang="en-US" baseline="0" dirty="0" err="1" smtClean="0"/>
              <a:t>enkele</a:t>
            </a:r>
            <a:r>
              <a:rPr lang="en-US" baseline="0" dirty="0" smtClean="0"/>
              <a:t> </a:t>
            </a:r>
            <a:r>
              <a:rPr lang="en-US" baseline="0" dirty="0" err="1" smtClean="0"/>
              <a:t>andere</a:t>
            </a:r>
            <a:r>
              <a:rPr lang="en-US" baseline="0" dirty="0" smtClean="0"/>
              <a:t> server </a:t>
            </a:r>
            <a:r>
              <a:rPr lang="en-US" baseline="0" dirty="0" err="1" smtClean="0"/>
              <a:t>gebruikt</a:t>
            </a:r>
            <a:r>
              <a:rPr lang="en-US" baseline="0" dirty="0" smtClean="0"/>
              <a:t>. De broker server </a:t>
            </a:r>
            <a:r>
              <a:rPr lang="en-US" baseline="0" dirty="0" err="1" smtClean="0"/>
              <a:t>heeft</a:t>
            </a:r>
            <a:r>
              <a:rPr lang="en-US" baseline="0" dirty="0" smtClean="0"/>
              <a:t> 32 GB RAM en </a:t>
            </a:r>
            <a:r>
              <a:rPr lang="en-US" baseline="0" dirty="0" err="1" smtClean="0"/>
              <a:t>een</a:t>
            </a:r>
            <a:r>
              <a:rPr lang="en-US" baseline="0" dirty="0" smtClean="0"/>
              <a:t> </a:t>
            </a:r>
            <a:r>
              <a:rPr lang="en-US" baseline="0" dirty="0" err="1" smtClean="0"/>
              <a:t>Avoton</a:t>
            </a:r>
            <a:r>
              <a:rPr lang="en-US" baseline="0" dirty="0" smtClean="0"/>
              <a:t> 2750 atom CPU. De </a:t>
            </a:r>
            <a:r>
              <a:rPr lang="en-US" baseline="0" dirty="0" err="1" smtClean="0"/>
              <a:t>overige</a:t>
            </a:r>
            <a:r>
              <a:rPr lang="en-US" baseline="0" dirty="0" smtClean="0"/>
              <a:t> servers </a:t>
            </a:r>
            <a:r>
              <a:rPr lang="en-US" baseline="0" dirty="0" err="1" smtClean="0"/>
              <a:t>hebben</a:t>
            </a:r>
            <a:r>
              <a:rPr lang="en-US" baseline="0" dirty="0" smtClean="0"/>
              <a:t> 16 GB RAM en </a:t>
            </a:r>
            <a:r>
              <a:rPr lang="en-US" baseline="0" dirty="0" err="1" smtClean="0"/>
              <a:t>een</a:t>
            </a:r>
            <a:r>
              <a:rPr lang="en-US" baseline="0" dirty="0" smtClean="0"/>
              <a:t> </a:t>
            </a:r>
            <a:r>
              <a:rPr lang="en-US" baseline="0" dirty="0" err="1" smtClean="0"/>
              <a:t>Avoton</a:t>
            </a:r>
            <a:r>
              <a:rPr lang="en-US" baseline="0" dirty="0" smtClean="0"/>
              <a:t> 2550 CPU.</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04/10/16 11:17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7828446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Wat leuke cijfers. We</a:t>
            </a:r>
            <a:r>
              <a:rPr lang="nl-NL" baseline="0" dirty="0" smtClean="0"/>
              <a:t> hebben net 500.000 berichten per seconde naar </a:t>
            </a:r>
            <a:r>
              <a:rPr lang="nl-NL" baseline="0" dirty="0" err="1" smtClean="0"/>
              <a:t>kafka</a:t>
            </a:r>
            <a:r>
              <a:rPr lang="nl-NL" baseline="0" dirty="0" smtClean="0"/>
              <a:t> gestuurd en daarnaast deze ook nog eens uitgelezen. De cijfers die hier staan zijn alleen de verstuurde berichten.</a:t>
            </a:r>
            <a:endParaRPr lang="nl-NL" dirty="0"/>
          </a:p>
        </p:txBody>
      </p:sp>
      <p:sp>
        <p:nvSpPr>
          <p:cNvPr id="4" name="Tijdelijke aanduiding voor koptekst 3"/>
          <p:cNvSpPr>
            <a:spLocks noGrp="1"/>
          </p:cNvSpPr>
          <p:nvPr>
            <p:ph type="hdr" sz="quarter" idx="10"/>
          </p:nvPr>
        </p:nvSpPr>
        <p:spPr/>
        <p:txBody>
          <a:bodyPr/>
          <a:lstStyle/>
          <a:p>
            <a:r>
              <a:rPr lang="en-US" smtClean="0"/>
              <a:t>Microsoft Worldwide Partner Conference 2016</a:t>
            </a:r>
            <a:endParaRPr lang="en-US" dirty="0"/>
          </a:p>
        </p:txBody>
      </p:sp>
      <p:sp>
        <p:nvSpPr>
          <p:cNvPr id="5" name="Tijdelijke aanduiding voor voettekst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Tijdelijke aanduiding voor datum 5"/>
          <p:cNvSpPr>
            <a:spLocks noGrp="1"/>
          </p:cNvSpPr>
          <p:nvPr>
            <p:ph type="dt" idx="12"/>
          </p:nvPr>
        </p:nvSpPr>
        <p:spPr/>
        <p:txBody>
          <a:bodyPr/>
          <a:lstStyle/>
          <a:p>
            <a:fld id="{38EEC551-8CDA-4EB6-89BB-2A86C9F091C8}" type="datetime8">
              <a:rPr lang="en-US" smtClean="0"/>
              <a:t>04/10/16 11:17</a:t>
            </a:fld>
            <a:endParaRPr lang="en-US" dirty="0"/>
          </a:p>
        </p:txBody>
      </p:sp>
      <p:sp>
        <p:nvSpPr>
          <p:cNvPr id="7" name="Tijdelijke aanduiding voor dianumm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25397998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Wat zijn</a:t>
            </a:r>
            <a:r>
              <a:rPr lang="nl-NL" baseline="0" dirty="0" smtClean="0"/>
              <a:t> de </a:t>
            </a:r>
            <a:r>
              <a:rPr lang="nl-NL" baseline="0" dirty="0" err="1" smtClean="0"/>
              <a:t>limitaties</a:t>
            </a:r>
            <a:r>
              <a:rPr lang="nl-NL" baseline="0" dirty="0" smtClean="0"/>
              <a:t> waar we tegen aan lopen? Er worden kleine berichten van maar 20 byte per stuk verstuurd, waardoor we niet netwerk gelimiteerd zijn maar CPU gelimiteerd. Daar komt nog eens bij dat voor elk bericht dat we sturen, er </a:t>
            </a:r>
            <a:r>
              <a:rPr lang="nl-NL" baseline="0" dirty="0" err="1" smtClean="0"/>
              <a:t>interop</a:t>
            </a:r>
            <a:r>
              <a:rPr lang="nl-NL" baseline="0" dirty="0" smtClean="0"/>
              <a:t> plaats vind om met </a:t>
            </a:r>
            <a:r>
              <a:rPr lang="nl-NL" baseline="0" dirty="0" err="1" smtClean="0"/>
              <a:t>rdkafka</a:t>
            </a:r>
            <a:r>
              <a:rPr lang="nl-NL" baseline="0" dirty="0" smtClean="0"/>
              <a:t> te praten, want </a:t>
            </a:r>
            <a:r>
              <a:rPr lang="nl-NL" baseline="0" dirty="0" err="1" smtClean="0"/>
              <a:t>rdkafka-dotnet</a:t>
            </a:r>
            <a:r>
              <a:rPr lang="nl-NL" baseline="0" dirty="0" smtClean="0"/>
              <a:t> is een </a:t>
            </a:r>
            <a:r>
              <a:rPr lang="nl-NL" baseline="0" dirty="0" err="1" smtClean="0"/>
              <a:t>wrapper</a:t>
            </a:r>
            <a:r>
              <a:rPr lang="nl-NL" baseline="0" dirty="0" smtClean="0"/>
              <a:t> van </a:t>
            </a:r>
            <a:r>
              <a:rPr lang="nl-NL" baseline="0" dirty="0" err="1" smtClean="0"/>
              <a:t>rdkafka</a:t>
            </a:r>
            <a:r>
              <a:rPr lang="nl-NL" baseline="0" dirty="0" smtClean="0"/>
              <a:t>. Plus dat de </a:t>
            </a:r>
            <a:r>
              <a:rPr lang="nl-NL" baseline="0" dirty="0" err="1" smtClean="0"/>
              <a:t>avoton</a:t>
            </a:r>
            <a:r>
              <a:rPr lang="nl-NL" baseline="0" dirty="0" smtClean="0"/>
              <a:t> 2550 simpelweg niet de beste CPU is, een </a:t>
            </a:r>
            <a:r>
              <a:rPr lang="nl-NL" baseline="0" dirty="0" err="1" smtClean="0"/>
              <a:t>Xeon</a:t>
            </a:r>
            <a:r>
              <a:rPr lang="nl-NL" baseline="0" dirty="0" smtClean="0"/>
              <a:t> zou veel meer performance leveren.</a:t>
            </a:r>
            <a:endParaRPr lang="nl-NL" dirty="0"/>
          </a:p>
        </p:txBody>
      </p:sp>
      <p:sp>
        <p:nvSpPr>
          <p:cNvPr id="4" name="Tijdelijke aanduiding voor koptekst 3"/>
          <p:cNvSpPr>
            <a:spLocks noGrp="1"/>
          </p:cNvSpPr>
          <p:nvPr>
            <p:ph type="hdr" sz="quarter" idx="10"/>
          </p:nvPr>
        </p:nvSpPr>
        <p:spPr/>
        <p:txBody>
          <a:bodyPr/>
          <a:lstStyle/>
          <a:p>
            <a:r>
              <a:rPr lang="en-US" smtClean="0"/>
              <a:t>Microsoft Worldwide Partner Conference 2016</a:t>
            </a:r>
            <a:endParaRPr lang="en-US" dirty="0"/>
          </a:p>
        </p:txBody>
      </p:sp>
      <p:sp>
        <p:nvSpPr>
          <p:cNvPr id="5" name="Tijdelijke aanduiding voor voettekst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Tijdelijke aanduiding voor datum 5"/>
          <p:cNvSpPr>
            <a:spLocks noGrp="1"/>
          </p:cNvSpPr>
          <p:nvPr>
            <p:ph type="dt" idx="12"/>
          </p:nvPr>
        </p:nvSpPr>
        <p:spPr/>
        <p:txBody>
          <a:bodyPr/>
          <a:lstStyle/>
          <a:p>
            <a:fld id="{38EEC551-8CDA-4EB6-89BB-2A86C9F091C8}" type="datetime8">
              <a:rPr lang="en-US" smtClean="0"/>
              <a:t>04/10/16 11:17</a:t>
            </a:fld>
            <a:endParaRPr lang="en-US" dirty="0"/>
          </a:p>
        </p:txBody>
      </p:sp>
      <p:sp>
        <p:nvSpPr>
          <p:cNvPr id="7" name="Tijdelijke aanduiding voor dianumm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589370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Grootste</a:t>
            </a:r>
            <a:r>
              <a:rPr lang="en-US" baseline="0" dirty="0" smtClean="0"/>
              <a:t> </a:t>
            </a:r>
            <a:r>
              <a:rPr lang="en-US" baseline="0" dirty="0" err="1" smtClean="0"/>
              <a:t>redenen</a:t>
            </a:r>
            <a:r>
              <a:rPr lang="en-US" baseline="0" dirty="0" smtClean="0"/>
              <a:t> </a:t>
            </a:r>
            <a:r>
              <a:rPr lang="en-US" baseline="0" dirty="0" err="1" smtClean="0"/>
              <a:t>om</a:t>
            </a:r>
            <a:r>
              <a:rPr lang="en-US" baseline="0" dirty="0" smtClean="0"/>
              <a:t> </a:t>
            </a:r>
            <a:r>
              <a:rPr lang="en-US" baseline="0" dirty="0" err="1" smtClean="0"/>
              <a:t>te</a:t>
            </a:r>
            <a:r>
              <a:rPr lang="en-US" baseline="0" dirty="0" smtClean="0"/>
              <a:t> </a:t>
            </a:r>
            <a:r>
              <a:rPr lang="en-US" baseline="0" dirty="0" err="1" smtClean="0"/>
              <a:t>herschrijven</a:t>
            </a:r>
            <a:r>
              <a:rPr lang="en-US" baseline="0" dirty="0" smtClean="0"/>
              <a:t>; 2M </a:t>
            </a:r>
            <a:r>
              <a:rPr lang="en-US" baseline="0" dirty="0" err="1" smtClean="0"/>
              <a:t>problemen</a:t>
            </a:r>
            <a:r>
              <a:rPr lang="en-US" baseline="0" dirty="0" smtClean="0"/>
              <a:t>, database queue </a:t>
            </a:r>
            <a:r>
              <a:rPr lang="en-US" baseline="0" dirty="0" err="1" smtClean="0"/>
              <a:t>zorgt</a:t>
            </a:r>
            <a:r>
              <a:rPr lang="en-US" baseline="0" dirty="0" smtClean="0"/>
              <a:t> </a:t>
            </a:r>
            <a:r>
              <a:rPr lang="en-US" baseline="0" dirty="0" err="1" smtClean="0"/>
              <a:t>voor</a:t>
            </a:r>
            <a:r>
              <a:rPr lang="en-US" baseline="0" dirty="0" smtClean="0"/>
              <a:t> locking, </a:t>
            </a:r>
            <a:r>
              <a:rPr lang="en-US" baseline="0" dirty="0" err="1" smtClean="0"/>
              <a:t>schalen</a:t>
            </a:r>
            <a:r>
              <a:rPr lang="en-US" baseline="0" dirty="0" smtClean="0"/>
              <a:t> is </a:t>
            </a:r>
            <a:r>
              <a:rPr lang="en-US" baseline="0" dirty="0" err="1" smtClean="0"/>
              <a:t>niet</a:t>
            </a:r>
            <a:r>
              <a:rPr lang="en-US" baseline="0" dirty="0" smtClean="0"/>
              <a:t> </a:t>
            </a:r>
            <a:r>
              <a:rPr lang="en-US" baseline="0" dirty="0" err="1" smtClean="0"/>
              <a:t>mogelijk</a:t>
            </a:r>
            <a:r>
              <a:rPr lang="en-US" baseline="0" dirty="0" smtClean="0"/>
              <a:t>, </a:t>
            </a:r>
            <a:r>
              <a:rPr lang="en-US" baseline="0" dirty="0" err="1" smtClean="0"/>
              <a:t>onderliggende</a:t>
            </a:r>
            <a:r>
              <a:rPr lang="en-US" baseline="0" dirty="0" smtClean="0"/>
              <a:t> AIX machine </a:t>
            </a:r>
            <a:r>
              <a:rPr lang="en-US" baseline="0" dirty="0" err="1" smtClean="0"/>
              <a:t>wordt</a:t>
            </a:r>
            <a:r>
              <a:rPr lang="en-US" baseline="0" dirty="0" smtClean="0"/>
              <a:t> </a:t>
            </a:r>
            <a:r>
              <a:rPr lang="en-US" baseline="0" dirty="0" err="1" smtClean="0"/>
              <a:t>uitgefaseerd</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04/10/16 11:17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782844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err="1" smtClean="0"/>
              <a:t>Mijn</a:t>
            </a:r>
            <a:r>
              <a:rPr lang="en-US" dirty="0" smtClean="0"/>
              <a:t> </a:t>
            </a:r>
            <a:r>
              <a:rPr lang="en-US" dirty="0" err="1" smtClean="0"/>
              <a:t>presentatie</a:t>
            </a:r>
            <a:r>
              <a:rPr lang="en-US" dirty="0" smtClean="0"/>
              <a:t> zit </a:t>
            </a:r>
            <a:r>
              <a:rPr lang="en-US" dirty="0" err="1" smtClean="0"/>
              <a:t>er</a:t>
            </a:r>
            <a:r>
              <a:rPr lang="en-US" dirty="0" smtClean="0"/>
              <a:t> </a:t>
            </a:r>
            <a:r>
              <a:rPr lang="en-US" dirty="0" err="1" smtClean="0"/>
              <a:t>weer</a:t>
            </a:r>
            <a:r>
              <a:rPr lang="en-US" baseline="0" dirty="0" smtClean="0"/>
              <a:t> op. </a:t>
            </a:r>
            <a:r>
              <a:rPr lang="en-US" baseline="0" dirty="0" err="1" smtClean="0"/>
              <a:t>Ik</a:t>
            </a:r>
            <a:r>
              <a:rPr lang="en-US" baseline="0" dirty="0" smtClean="0"/>
              <a:t> </a:t>
            </a:r>
            <a:r>
              <a:rPr lang="en-US" baseline="0" dirty="0" err="1" smtClean="0"/>
              <a:t>vond</a:t>
            </a:r>
            <a:r>
              <a:rPr lang="en-US" baseline="0" dirty="0" smtClean="0"/>
              <a:t> het super </a:t>
            </a:r>
            <a:r>
              <a:rPr lang="en-US" baseline="0" dirty="0" err="1" smtClean="0"/>
              <a:t>leuk</a:t>
            </a:r>
            <a:r>
              <a:rPr lang="en-US" baseline="0" dirty="0" smtClean="0"/>
              <a:t> </a:t>
            </a:r>
            <a:r>
              <a:rPr lang="en-US" baseline="0" dirty="0" err="1" smtClean="0"/>
              <a:t>om</a:t>
            </a:r>
            <a:r>
              <a:rPr lang="en-US" baseline="0" dirty="0" smtClean="0"/>
              <a:t> </a:t>
            </a:r>
            <a:r>
              <a:rPr lang="en-US" baseline="0" dirty="0" err="1" smtClean="0"/>
              <a:t>hierover</a:t>
            </a:r>
            <a:r>
              <a:rPr lang="en-US" baseline="0" dirty="0" smtClean="0"/>
              <a:t> </a:t>
            </a:r>
            <a:r>
              <a:rPr lang="en-US" baseline="0" dirty="0" err="1" smtClean="0"/>
              <a:t>te</a:t>
            </a:r>
            <a:r>
              <a:rPr lang="en-US" baseline="0" dirty="0" smtClean="0"/>
              <a:t> </a:t>
            </a:r>
            <a:r>
              <a:rPr lang="en-US" baseline="0" dirty="0" err="1" smtClean="0"/>
              <a:t>mogen</a:t>
            </a:r>
            <a:r>
              <a:rPr lang="en-US" baseline="0" dirty="0" smtClean="0"/>
              <a:t> </a:t>
            </a:r>
            <a:r>
              <a:rPr lang="en-US" baseline="0" dirty="0" err="1" smtClean="0"/>
              <a:t>praten</a:t>
            </a:r>
            <a:r>
              <a:rPr lang="en-US" baseline="0" dirty="0" smtClean="0"/>
              <a:t> en </a:t>
            </a:r>
            <a:r>
              <a:rPr lang="en-US" baseline="0" dirty="0" err="1" smtClean="0"/>
              <a:t>zou</a:t>
            </a:r>
            <a:r>
              <a:rPr lang="en-US" baseline="0" dirty="0" smtClean="0"/>
              <a:t> </a:t>
            </a:r>
            <a:r>
              <a:rPr lang="en-US" baseline="0" dirty="0" err="1" smtClean="0"/>
              <a:t>graag</a:t>
            </a:r>
            <a:r>
              <a:rPr lang="en-US" baseline="0" dirty="0" smtClean="0"/>
              <a:t> </a:t>
            </a:r>
            <a:r>
              <a:rPr lang="en-US" baseline="0" dirty="0" err="1" smtClean="0"/>
              <a:t>nog</a:t>
            </a:r>
            <a:r>
              <a:rPr lang="en-US" baseline="0" dirty="0" smtClean="0"/>
              <a:t> </a:t>
            </a:r>
            <a:r>
              <a:rPr lang="en-US" baseline="0" dirty="0" err="1" smtClean="0"/>
              <a:t>uren</a:t>
            </a:r>
            <a:r>
              <a:rPr lang="en-US" baseline="0" dirty="0" smtClean="0"/>
              <a:t> door </a:t>
            </a:r>
            <a:r>
              <a:rPr lang="en-US" baseline="0" dirty="0" err="1" smtClean="0"/>
              <a:t>willen</a:t>
            </a:r>
            <a:r>
              <a:rPr lang="en-US" baseline="0" dirty="0" smtClean="0"/>
              <a:t> </a:t>
            </a:r>
            <a:r>
              <a:rPr lang="en-US" baseline="0" dirty="0" err="1" smtClean="0"/>
              <a:t>gaan</a:t>
            </a:r>
            <a:r>
              <a:rPr lang="en-US" baseline="0" dirty="0" smtClean="0"/>
              <a:t>. </a:t>
            </a:r>
            <a:r>
              <a:rPr lang="en-US" baseline="0" dirty="0" err="1" smtClean="0"/>
              <a:t>Helaas</a:t>
            </a:r>
            <a:r>
              <a:rPr lang="en-US" baseline="0" dirty="0" smtClean="0"/>
              <a:t> </a:t>
            </a:r>
            <a:r>
              <a:rPr lang="en-US" baseline="0" dirty="0" err="1" smtClean="0"/>
              <a:t>heb</a:t>
            </a:r>
            <a:r>
              <a:rPr lang="en-US" baseline="0" dirty="0" smtClean="0"/>
              <a:t> </a:t>
            </a:r>
            <a:r>
              <a:rPr lang="en-US" baseline="0" dirty="0" err="1" smtClean="0"/>
              <a:t>ik</a:t>
            </a:r>
            <a:r>
              <a:rPr lang="en-US" baseline="0" dirty="0" smtClean="0"/>
              <a:t> die </a:t>
            </a:r>
            <a:r>
              <a:rPr lang="en-US" baseline="0" dirty="0" err="1" smtClean="0"/>
              <a:t>tijd</a:t>
            </a:r>
            <a:r>
              <a:rPr lang="en-US" baseline="0" dirty="0" smtClean="0"/>
              <a:t> </a:t>
            </a:r>
            <a:r>
              <a:rPr lang="en-US" baseline="0" dirty="0" err="1" smtClean="0"/>
              <a:t>hier</a:t>
            </a:r>
            <a:r>
              <a:rPr lang="en-US" baseline="0" dirty="0" smtClean="0"/>
              <a:t> </a:t>
            </a:r>
            <a:r>
              <a:rPr lang="en-US" baseline="0" dirty="0" err="1" smtClean="0"/>
              <a:t>niet</a:t>
            </a:r>
            <a:r>
              <a:rPr lang="en-US" baseline="0" dirty="0" smtClean="0"/>
              <a:t>. De code die </a:t>
            </a:r>
            <a:r>
              <a:rPr lang="en-US" baseline="0" dirty="0" err="1" smtClean="0"/>
              <a:t>ik</a:t>
            </a:r>
            <a:r>
              <a:rPr lang="en-US" baseline="0" dirty="0" smtClean="0"/>
              <a:t> </a:t>
            </a:r>
            <a:r>
              <a:rPr lang="en-US" baseline="0" dirty="0" err="1" smtClean="0"/>
              <a:t>gedemonstreerd</a:t>
            </a:r>
            <a:r>
              <a:rPr lang="en-US" baseline="0" dirty="0" smtClean="0"/>
              <a:t> </a:t>
            </a:r>
            <a:r>
              <a:rPr lang="en-US" baseline="0" dirty="0" err="1" smtClean="0"/>
              <a:t>heb</a:t>
            </a:r>
            <a:r>
              <a:rPr lang="en-US" baseline="0" dirty="0" smtClean="0"/>
              <a:t> </a:t>
            </a:r>
            <a:r>
              <a:rPr lang="en-US" baseline="0" dirty="0" err="1" smtClean="0"/>
              <a:t>staat</a:t>
            </a:r>
            <a:r>
              <a:rPr lang="en-US" baseline="0" dirty="0" smtClean="0"/>
              <a:t> op </a:t>
            </a:r>
            <a:r>
              <a:rPr lang="en-US" baseline="0" dirty="0" err="1" smtClean="0"/>
              <a:t>github</a:t>
            </a:r>
            <a:r>
              <a:rPr lang="en-US" baseline="0" dirty="0" smtClean="0"/>
              <a:t>, </a:t>
            </a:r>
            <a:r>
              <a:rPr lang="en-US" baseline="0" dirty="0" err="1" smtClean="0"/>
              <a:t>ik</a:t>
            </a:r>
            <a:r>
              <a:rPr lang="en-US" baseline="0" dirty="0" smtClean="0"/>
              <a:t> </a:t>
            </a:r>
            <a:r>
              <a:rPr lang="en-US" baseline="0" dirty="0" err="1" smtClean="0"/>
              <a:t>zal</a:t>
            </a:r>
            <a:r>
              <a:rPr lang="en-US" baseline="0" dirty="0" smtClean="0"/>
              <a:t> </a:t>
            </a:r>
            <a:r>
              <a:rPr lang="en-US" baseline="0" dirty="0" err="1" smtClean="0"/>
              <a:t>er</a:t>
            </a:r>
            <a:r>
              <a:rPr lang="en-US" baseline="0" dirty="0" smtClean="0"/>
              <a:t> </a:t>
            </a:r>
            <a:r>
              <a:rPr lang="en-US" baseline="0" dirty="0" err="1" smtClean="0"/>
              <a:t>ook</a:t>
            </a:r>
            <a:r>
              <a:rPr lang="en-US" baseline="0" dirty="0" smtClean="0"/>
              <a:t> </a:t>
            </a:r>
            <a:r>
              <a:rPr lang="en-US" baseline="0" dirty="0" err="1" smtClean="0"/>
              <a:t>deze</a:t>
            </a:r>
            <a:r>
              <a:rPr lang="en-US" baseline="0" dirty="0" smtClean="0"/>
              <a:t> slides op </a:t>
            </a:r>
            <a:r>
              <a:rPr lang="en-US" baseline="0" dirty="0" err="1" smtClean="0"/>
              <a:t>neer</a:t>
            </a:r>
            <a:r>
              <a:rPr lang="en-US" baseline="0" dirty="0" smtClean="0"/>
              <a:t> </a:t>
            </a:r>
            <a:r>
              <a:rPr lang="en-US" baseline="0" dirty="0" err="1" smtClean="0"/>
              <a:t>zetten</a:t>
            </a:r>
            <a:r>
              <a:rPr lang="en-US" baseline="0" dirty="0" smtClean="0"/>
              <a:t> </a:t>
            </a:r>
            <a:r>
              <a:rPr lang="en-US" baseline="0" dirty="0" err="1" smtClean="0"/>
              <a:t>zodat</a:t>
            </a:r>
            <a:r>
              <a:rPr lang="en-US" baseline="0" dirty="0" smtClean="0"/>
              <a:t> je </a:t>
            </a:r>
            <a:r>
              <a:rPr lang="en-US" baseline="0" dirty="0" err="1" smtClean="0"/>
              <a:t>er</a:t>
            </a:r>
            <a:r>
              <a:rPr lang="en-US" baseline="0" dirty="0" smtClean="0"/>
              <a:t> </a:t>
            </a:r>
            <a:r>
              <a:rPr lang="en-US" baseline="0" dirty="0" err="1" smtClean="0"/>
              <a:t>nog</a:t>
            </a:r>
            <a:r>
              <a:rPr lang="en-US" baseline="0" dirty="0" smtClean="0"/>
              <a:t> </a:t>
            </a:r>
            <a:r>
              <a:rPr lang="en-US" baseline="0" dirty="0" err="1" smtClean="0"/>
              <a:t>eens</a:t>
            </a:r>
            <a:r>
              <a:rPr lang="en-US" baseline="0" dirty="0" smtClean="0"/>
              <a:t> op je </a:t>
            </a:r>
            <a:r>
              <a:rPr lang="en-US" baseline="0" dirty="0" err="1" smtClean="0"/>
              <a:t>gemak</a:t>
            </a:r>
            <a:r>
              <a:rPr lang="en-US" baseline="0" dirty="0" smtClean="0"/>
              <a:t> </a:t>
            </a:r>
            <a:r>
              <a:rPr lang="en-US" baseline="0" dirty="0" err="1" smtClean="0"/>
              <a:t>naar</a:t>
            </a:r>
            <a:r>
              <a:rPr lang="en-US" baseline="0" dirty="0" smtClean="0"/>
              <a:t> </a:t>
            </a:r>
            <a:r>
              <a:rPr lang="en-US" baseline="0" dirty="0" err="1" smtClean="0"/>
              <a:t>kan</a:t>
            </a:r>
            <a:r>
              <a:rPr lang="en-US" baseline="0" dirty="0" smtClean="0"/>
              <a:t> </a:t>
            </a:r>
            <a:r>
              <a:rPr lang="en-US" baseline="0" dirty="0" err="1" smtClean="0"/>
              <a:t>kijken</a:t>
            </a:r>
            <a:r>
              <a:rPr lang="en-US" baseline="0" dirty="0" smtClean="0"/>
              <a:t>. </a:t>
            </a:r>
            <a:r>
              <a:rPr lang="en-US" baseline="0" dirty="0" err="1" smtClean="0"/>
              <a:t>Mocht</a:t>
            </a:r>
            <a:r>
              <a:rPr lang="en-US" baseline="0" dirty="0" smtClean="0"/>
              <a:t> je </a:t>
            </a:r>
            <a:r>
              <a:rPr lang="en-US" baseline="0" dirty="0" err="1" smtClean="0"/>
              <a:t>nog</a:t>
            </a:r>
            <a:r>
              <a:rPr lang="en-US" baseline="0" dirty="0" smtClean="0"/>
              <a:t> </a:t>
            </a:r>
            <a:r>
              <a:rPr lang="en-US" baseline="0" dirty="0" err="1" smtClean="0"/>
              <a:t>vragen</a:t>
            </a:r>
            <a:r>
              <a:rPr lang="en-US" baseline="0" dirty="0" smtClean="0"/>
              <a:t> </a:t>
            </a:r>
            <a:r>
              <a:rPr lang="en-US" baseline="0" dirty="0" err="1" smtClean="0"/>
              <a:t>hebben</a:t>
            </a:r>
            <a:r>
              <a:rPr lang="en-US" baseline="0" dirty="0" smtClean="0"/>
              <a:t>, </a:t>
            </a:r>
            <a:r>
              <a:rPr lang="en-US" baseline="0" dirty="0" err="1" smtClean="0"/>
              <a:t>dan</a:t>
            </a:r>
            <a:r>
              <a:rPr lang="en-US" baseline="0" dirty="0" smtClean="0"/>
              <a:t> </a:t>
            </a:r>
            <a:r>
              <a:rPr lang="en-US" baseline="0" dirty="0" err="1" smtClean="0"/>
              <a:t>zie</a:t>
            </a:r>
            <a:r>
              <a:rPr lang="en-US" baseline="0" dirty="0" smtClean="0"/>
              <a:t> </a:t>
            </a:r>
            <a:r>
              <a:rPr lang="en-US" baseline="0" dirty="0" err="1" smtClean="0"/>
              <a:t>ik</a:t>
            </a:r>
            <a:r>
              <a:rPr lang="en-US" baseline="0" dirty="0" smtClean="0"/>
              <a:t> je </a:t>
            </a:r>
            <a:r>
              <a:rPr lang="en-US" baseline="0" dirty="0" err="1" smtClean="0"/>
              <a:t>zo</a:t>
            </a:r>
            <a:r>
              <a:rPr lang="en-US" baseline="0" dirty="0" smtClean="0"/>
              <a:t> </a:t>
            </a:r>
            <a:r>
              <a:rPr lang="en-US" baseline="0" dirty="0" err="1" smtClean="0"/>
              <a:t>graag</a:t>
            </a:r>
            <a:r>
              <a:rPr lang="en-US" baseline="0" dirty="0" smtClean="0"/>
              <a:t> </a:t>
            </a:r>
            <a:r>
              <a:rPr lang="en-US" baseline="0" dirty="0" err="1" smtClean="0"/>
              <a:t>bij</a:t>
            </a:r>
            <a:r>
              <a:rPr lang="en-US" baseline="0" dirty="0" smtClean="0"/>
              <a:t> de </a:t>
            </a:r>
            <a:r>
              <a:rPr lang="en-US" baseline="0" smtClean="0"/>
              <a:t>experts lounge.</a:t>
            </a:r>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04/10/16 11:17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Clichés: in-</a:t>
            </a:r>
            <a:r>
              <a:rPr lang="en-US" dirty="0" err="1" smtClean="0"/>
              <a:t>db</a:t>
            </a:r>
            <a:r>
              <a:rPr lang="en-US" dirty="0" smtClean="0"/>
              <a:t> </a:t>
            </a:r>
            <a:r>
              <a:rPr lang="en-US" dirty="0" err="1" smtClean="0"/>
              <a:t>slecht</a:t>
            </a:r>
            <a:r>
              <a:rPr lang="en-US" dirty="0" smtClean="0"/>
              <a:t>, </a:t>
            </a:r>
            <a:r>
              <a:rPr lang="en-US" dirty="0" err="1" smtClean="0"/>
              <a:t>alles</a:t>
            </a:r>
            <a:r>
              <a:rPr lang="en-US" dirty="0" smtClean="0"/>
              <a:t> in 1 process </a:t>
            </a:r>
            <a:r>
              <a:rPr lang="en-US" dirty="0" err="1" smtClean="0"/>
              <a:t>slecht</a:t>
            </a:r>
            <a:r>
              <a:rPr lang="en-US" dirty="0" smtClean="0"/>
              <a:t>, ergo </a:t>
            </a:r>
            <a:r>
              <a:rPr lang="en-US" dirty="0" err="1" smtClean="0"/>
              <a:t>uitsplitsen</a:t>
            </a:r>
            <a:endParaRPr lang="en-US" dirty="0" smtClean="0"/>
          </a:p>
          <a:p>
            <a:r>
              <a:rPr lang="en-US" dirty="0" err="1" smtClean="0"/>
              <a:t>Fundamenteel</a:t>
            </a:r>
            <a:r>
              <a:rPr lang="en-US" dirty="0" smtClean="0"/>
              <a:t> is </a:t>
            </a:r>
            <a:r>
              <a:rPr lang="en-US" dirty="0" err="1" smtClean="0"/>
              <a:t>dit</a:t>
            </a:r>
            <a:r>
              <a:rPr lang="en-US" dirty="0" smtClean="0"/>
              <a:t> </a:t>
            </a:r>
            <a:r>
              <a:rPr lang="en-US" dirty="0" err="1" smtClean="0"/>
              <a:t>probleem</a:t>
            </a:r>
            <a:r>
              <a:rPr lang="en-US" dirty="0" smtClean="0"/>
              <a:t>: hoe </a:t>
            </a:r>
            <a:r>
              <a:rPr lang="en-US" dirty="0" err="1" smtClean="0"/>
              <a:t>maak</a:t>
            </a:r>
            <a:r>
              <a:rPr lang="en-US" baseline="0" dirty="0" smtClean="0"/>
              <a:t> je de software </a:t>
            </a:r>
            <a:r>
              <a:rPr lang="en-US" baseline="0" dirty="0" err="1" smtClean="0"/>
              <a:t>meer</a:t>
            </a:r>
            <a:r>
              <a:rPr lang="en-US" baseline="0" dirty="0" smtClean="0"/>
              <a:t> concurrent </a:t>
            </a:r>
            <a:r>
              <a:rPr lang="en-US" baseline="0" dirty="0" err="1" smtClean="0"/>
              <a:t>zonder</a:t>
            </a:r>
            <a:r>
              <a:rPr lang="en-US" baseline="0" dirty="0" smtClean="0"/>
              <a:t> resources van </a:t>
            </a:r>
            <a:r>
              <a:rPr lang="en-US" baseline="0" dirty="0" err="1" smtClean="0"/>
              <a:t>een</a:t>
            </a:r>
            <a:r>
              <a:rPr lang="en-US" baseline="0" dirty="0" smtClean="0"/>
              <a:t> </a:t>
            </a:r>
            <a:r>
              <a:rPr lang="en-US" baseline="0" dirty="0" err="1" smtClean="0"/>
              <a:t>ander</a:t>
            </a:r>
            <a:r>
              <a:rPr lang="en-US" baseline="0" dirty="0" smtClean="0"/>
              <a:t> process </a:t>
            </a:r>
            <a:r>
              <a:rPr lang="en-US" baseline="0" dirty="0" err="1" smtClean="0"/>
              <a:t>af</a:t>
            </a:r>
            <a:r>
              <a:rPr lang="en-US" baseline="0" dirty="0" smtClean="0"/>
              <a:t> </a:t>
            </a:r>
            <a:r>
              <a:rPr lang="en-US" baseline="0" dirty="0" err="1" smtClean="0"/>
              <a:t>te</a:t>
            </a:r>
            <a:r>
              <a:rPr lang="en-US" baseline="0" dirty="0" smtClean="0"/>
              <a:t> </a:t>
            </a:r>
            <a:r>
              <a:rPr lang="en-US" baseline="0" dirty="0" err="1" smtClean="0"/>
              <a:t>nemen</a:t>
            </a:r>
            <a:r>
              <a:rPr lang="en-US" baseline="0" dirty="0" smtClean="0"/>
              <a: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04/10/16 11:17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782844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err="1" smtClean="0"/>
              <a:t>Zoals</a:t>
            </a:r>
            <a:r>
              <a:rPr lang="en-US" dirty="0" smtClean="0"/>
              <a:t> je </a:t>
            </a:r>
            <a:r>
              <a:rPr lang="en-US" dirty="0" err="1" smtClean="0"/>
              <a:t>gaande</a:t>
            </a:r>
            <a:r>
              <a:rPr lang="en-US" baseline="0" dirty="0" smtClean="0"/>
              <a:t> </a:t>
            </a:r>
            <a:r>
              <a:rPr lang="en-US" baseline="0" dirty="0" err="1" smtClean="0"/>
              <a:t>weg</a:t>
            </a:r>
            <a:r>
              <a:rPr lang="en-US" baseline="0" dirty="0" smtClean="0"/>
              <a:t> </a:t>
            </a:r>
            <a:r>
              <a:rPr lang="en-US" baseline="0" dirty="0" err="1" smtClean="0"/>
              <a:t>gaat</a:t>
            </a:r>
            <a:r>
              <a:rPr lang="en-US" baseline="0" dirty="0" smtClean="0"/>
              <a:t> </a:t>
            </a:r>
            <a:r>
              <a:rPr lang="en-US" baseline="0" dirty="0" err="1" smtClean="0"/>
              <a:t>zien</a:t>
            </a:r>
            <a:r>
              <a:rPr lang="en-US" baseline="0" dirty="0" smtClean="0"/>
              <a:t>, </a:t>
            </a:r>
            <a:r>
              <a:rPr lang="en-US" baseline="0" dirty="0" err="1" smtClean="0"/>
              <a:t>zorgt</a:t>
            </a:r>
            <a:r>
              <a:rPr lang="en-US" baseline="0" dirty="0" smtClean="0"/>
              <a:t> </a:t>
            </a:r>
            <a:r>
              <a:rPr lang="en-US" baseline="0" dirty="0" err="1" smtClean="0"/>
              <a:t>schalen</a:t>
            </a:r>
            <a:r>
              <a:rPr lang="en-US" baseline="0" dirty="0" smtClean="0"/>
              <a:t> </a:t>
            </a:r>
            <a:r>
              <a:rPr lang="en-US" baseline="0" dirty="0" err="1" smtClean="0"/>
              <a:t>voor</a:t>
            </a:r>
            <a:r>
              <a:rPr lang="en-US" baseline="0" dirty="0" smtClean="0"/>
              <a:t> </a:t>
            </a:r>
            <a:r>
              <a:rPr lang="en-US" baseline="0" dirty="0" err="1" smtClean="0"/>
              <a:t>een</a:t>
            </a:r>
            <a:r>
              <a:rPr lang="en-US" baseline="0" dirty="0" smtClean="0"/>
              <a:t> </a:t>
            </a:r>
            <a:r>
              <a:rPr lang="en-US" baseline="0" dirty="0" err="1" smtClean="0"/>
              <a:t>grote</a:t>
            </a:r>
            <a:r>
              <a:rPr lang="en-US" baseline="0" dirty="0" smtClean="0"/>
              <a:t> </a:t>
            </a:r>
            <a:r>
              <a:rPr lang="en-US" baseline="0" dirty="0" err="1" smtClean="0"/>
              <a:t>groei</a:t>
            </a:r>
            <a:r>
              <a:rPr lang="en-US" baseline="0" dirty="0" smtClean="0"/>
              <a:t> </a:t>
            </a:r>
            <a:r>
              <a:rPr lang="en-US" baseline="0" dirty="0" err="1" smtClean="0"/>
              <a:t>aan</a:t>
            </a:r>
            <a:r>
              <a:rPr lang="en-US" baseline="0" dirty="0" smtClean="0"/>
              <a:t> </a:t>
            </a:r>
            <a:r>
              <a:rPr lang="en-US" baseline="0" dirty="0" err="1" smtClean="0"/>
              <a:t>processen</a:t>
            </a:r>
            <a:r>
              <a:rPr lang="en-US" baseline="0" dirty="0" smtClean="0"/>
              <a:t> en </a:t>
            </a:r>
            <a:r>
              <a:rPr lang="en-US" baseline="0" dirty="0" err="1" smtClean="0"/>
              <a:t>meestal</a:t>
            </a:r>
            <a:r>
              <a:rPr lang="en-US" baseline="0" dirty="0" smtClean="0"/>
              <a:t> </a:t>
            </a:r>
            <a:r>
              <a:rPr lang="en-US" baseline="0" dirty="0" err="1" smtClean="0"/>
              <a:t>dan</a:t>
            </a:r>
            <a:r>
              <a:rPr lang="en-US" baseline="0" dirty="0" smtClean="0"/>
              <a:t> </a:t>
            </a:r>
            <a:r>
              <a:rPr lang="en-US" baseline="0" dirty="0" err="1" smtClean="0"/>
              <a:t>dus</a:t>
            </a:r>
            <a:r>
              <a:rPr lang="en-US" baseline="0" dirty="0" smtClean="0"/>
              <a:t> </a:t>
            </a:r>
            <a:r>
              <a:rPr lang="en-US" baseline="0" dirty="0" err="1" smtClean="0"/>
              <a:t>ook</a:t>
            </a:r>
            <a:r>
              <a:rPr lang="en-US" baseline="0" dirty="0" smtClean="0"/>
              <a:t> machines</a:t>
            </a:r>
          </a:p>
          <a:p>
            <a:r>
              <a:rPr lang="en-US" baseline="0" dirty="0" err="1" smtClean="0"/>
              <a:t>Versimpelde</a:t>
            </a:r>
            <a:r>
              <a:rPr lang="en-US" baseline="0" dirty="0" smtClean="0"/>
              <a:t> </a:t>
            </a:r>
            <a:r>
              <a:rPr lang="en-US" baseline="0" dirty="0" err="1" smtClean="0"/>
              <a:t>weergave</a:t>
            </a:r>
            <a:r>
              <a:rPr lang="en-US" baseline="0" dirty="0" smtClean="0"/>
              <a:t>:</a:t>
            </a:r>
          </a:p>
          <a:p>
            <a:r>
              <a:rPr lang="en-US" dirty="0" smtClean="0"/>
              <a:t>(flow </a:t>
            </a:r>
            <a:r>
              <a:rPr lang="en-US" dirty="0" err="1" smtClean="0"/>
              <a:t>langsgaan</a:t>
            </a:r>
            <a:r>
              <a:rPr lang="en-US" dirty="0" smtClean="0"/>
              <a:t>: app </a:t>
            </a:r>
            <a:r>
              <a:rPr lang="en-US" dirty="0" err="1" smtClean="0"/>
              <a:t>registreert</a:t>
            </a:r>
            <a:r>
              <a:rPr lang="en-US" baseline="0" dirty="0" smtClean="0"/>
              <a:t> </a:t>
            </a:r>
            <a:r>
              <a:rPr lang="en-US" baseline="0" dirty="0" err="1" smtClean="0"/>
              <a:t>zich</a:t>
            </a:r>
            <a:r>
              <a:rPr lang="en-US" baseline="0" dirty="0" smtClean="0"/>
              <a:t> op server, back-end van app </a:t>
            </a:r>
            <a:r>
              <a:rPr lang="en-US" baseline="0" dirty="0" err="1" smtClean="0"/>
              <a:t>stuurt</a:t>
            </a:r>
            <a:r>
              <a:rPr lang="en-US" baseline="0" dirty="0" smtClean="0"/>
              <a:t> </a:t>
            </a:r>
            <a:r>
              <a:rPr lang="en-US" baseline="0" dirty="0" err="1" smtClean="0"/>
              <a:t>verzoek</a:t>
            </a:r>
            <a:r>
              <a:rPr lang="en-US" baseline="0" dirty="0" smtClean="0"/>
              <a:t>, server </a:t>
            </a:r>
            <a:r>
              <a:rPr lang="en-US" baseline="0" dirty="0" err="1" smtClean="0"/>
              <a:t>gooit</a:t>
            </a:r>
            <a:r>
              <a:rPr lang="en-US" baseline="0" dirty="0" smtClean="0"/>
              <a:t> op queue, consumers </a:t>
            </a:r>
            <a:r>
              <a:rPr lang="en-US" baseline="0" dirty="0" err="1" smtClean="0"/>
              <a:t>pakken</a:t>
            </a:r>
            <a:r>
              <a:rPr lang="en-US" baseline="0" dirty="0" smtClean="0"/>
              <a:t> op)</a:t>
            </a:r>
          </a:p>
          <a:p>
            <a:r>
              <a:rPr lang="en-US" baseline="0" dirty="0" err="1" smtClean="0"/>
              <a:t>Uitleg</a:t>
            </a:r>
            <a:r>
              <a:rPr lang="en-US" baseline="0" dirty="0" smtClean="0"/>
              <a:t> consumer: </a:t>
            </a:r>
            <a:r>
              <a:rPr lang="en-US" baseline="0" dirty="0" err="1" smtClean="0"/>
              <a:t>afnemende</a:t>
            </a:r>
            <a:r>
              <a:rPr lang="en-US" baseline="0" dirty="0" smtClean="0"/>
              <a:t> server(s) van de queue, </a:t>
            </a:r>
            <a:r>
              <a:rPr lang="en-US" baseline="0" dirty="0" err="1" smtClean="0"/>
              <a:t>verwerken</a:t>
            </a:r>
            <a:r>
              <a:rPr lang="en-US" baseline="0" dirty="0" smtClean="0"/>
              <a:t> het </a:t>
            </a:r>
            <a:r>
              <a:rPr lang="en-US" baseline="0" dirty="0" err="1" smtClean="0"/>
              <a:t>bericht</a:t>
            </a:r>
            <a:r>
              <a:rPr lang="en-US" baseline="0" dirty="0" smtClean="0"/>
              <a:t>. In </a:t>
            </a:r>
            <a:r>
              <a:rPr lang="en-US" baseline="0" dirty="0" err="1" smtClean="0"/>
              <a:t>dit</a:t>
            </a:r>
            <a:r>
              <a:rPr lang="en-US" baseline="0" dirty="0" smtClean="0"/>
              <a:t> </a:t>
            </a:r>
            <a:r>
              <a:rPr lang="en-US" baseline="0" dirty="0" err="1" smtClean="0"/>
              <a:t>geval</a:t>
            </a:r>
            <a:r>
              <a:rPr lang="en-US" baseline="0" dirty="0" smtClean="0"/>
              <a:t>, </a:t>
            </a:r>
            <a:r>
              <a:rPr lang="en-US" baseline="0" dirty="0" err="1" smtClean="0"/>
              <a:t>stuurt</a:t>
            </a:r>
            <a:r>
              <a:rPr lang="en-US" baseline="0" dirty="0" smtClean="0"/>
              <a:t> het </a:t>
            </a:r>
            <a:r>
              <a:rPr lang="en-US" baseline="0" dirty="0" err="1" smtClean="0"/>
              <a:t>bericht</a:t>
            </a:r>
            <a:r>
              <a:rPr lang="en-US" baseline="0" dirty="0" smtClean="0"/>
              <a:t> met de </a:t>
            </a:r>
            <a:r>
              <a:rPr lang="en-US" baseline="0" dirty="0" err="1" smtClean="0"/>
              <a:t>juiste</a:t>
            </a:r>
            <a:r>
              <a:rPr lang="en-US" baseline="0" dirty="0" smtClean="0"/>
              <a:t> parameters </a:t>
            </a:r>
            <a:r>
              <a:rPr lang="en-US" baseline="0" dirty="0" err="1" smtClean="0"/>
              <a:t>naar</a:t>
            </a:r>
            <a:r>
              <a:rPr lang="en-US" baseline="0" dirty="0" smtClean="0"/>
              <a:t> de </a:t>
            </a:r>
            <a:r>
              <a:rPr lang="en-US" baseline="0" dirty="0" err="1" smtClean="0"/>
              <a:t>juiste</a:t>
            </a:r>
            <a:r>
              <a:rPr lang="en-US" baseline="0" dirty="0" smtClean="0"/>
              <a:t> provider(apple </a:t>
            </a:r>
            <a:r>
              <a:rPr lang="en-US" baseline="0" dirty="0" err="1" smtClean="0"/>
              <a:t>etc</a:t>
            </a:r>
            <a:r>
              <a:rPr lang="en-US" baseline="0" dirty="0" smtClean="0"/>
              <a:t>)</a:t>
            </a:r>
          </a:p>
          <a:p>
            <a:pPr marL="0" marR="0" indent="0" algn="l" defTabSz="932742" rtl="0" eaLnBrk="1" fontAlgn="auto" latinLnBrk="0" hangingPunct="1">
              <a:lnSpc>
                <a:spcPct val="90000"/>
              </a:lnSpc>
              <a:spcBef>
                <a:spcPts val="0"/>
              </a:spcBef>
              <a:spcAft>
                <a:spcPts val="340"/>
              </a:spcAft>
              <a:buClrTx/>
              <a:buSzTx/>
              <a:buFontTx/>
              <a:buNone/>
              <a:tabLst/>
              <a:defRPr/>
            </a:pPr>
            <a:r>
              <a:rPr lang="en-US" baseline="0" dirty="0" smtClean="0"/>
              <a:t>Bottleneck </a:t>
            </a:r>
            <a:r>
              <a:rPr lang="en-US" baseline="0" dirty="0" err="1" smtClean="0"/>
              <a:t>nog</a:t>
            </a:r>
            <a:r>
              <a:rPr lang="en-US" baseline="0" dirty="0" smtClean="0"/>
              <a:t> steeds de server. </a:t>
            </a:r>
            <a:r>
              <a:rPr lang="en-US" baseline="0" dirty="0" err="1" smtClean="0"/>
              <a:t>Wat</a:t>
            </a:r>
            <a:r>
              <a:rPr lang="en-US" baseline="0" dirty="0" smtClean="0"/>
              <a:t> nu?</a:t>
            </a:r>
            <a:endParaRPr lang="en-US" dirty="0" smtClean="0"/>
          </a:p>
          <a:p>
            <a:endParaRPr lang="en-US" baseline="0" dirty="0" smtClean="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04/10/16 11:17</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7</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510216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aseline="0" dirty="0" err="1" smtClean="0"/>
              <a:t>Goede</a:t>
            </a:r>
            <a:r>
              <a:rPr lang="en-US" baseline="0" dirty="0" smtClean="0"/>
              <a:t> </a:t>
            </a:r>
            <a:r>
              <a:rPr lang="en-US" baseline="0" dirty="0" err="1" smtClean="0"/>
              <a:t>stap</a:t>
            </a:r>
            <a:r>
              <a:rPr lang="en-US" baseline="0" dirty="0" smtClean="0"/>
              <a:t> </a:t>
            </a:r>
            <a:r>
              <a:rPr lang="en-US" baseline="0" dirty="0" err="1" smtClean="0"/>
              <a:t>vooruit</a:t>
            </a:r>
            <a:r>
              <a:rPr lang="en-US" baseline="0" dirty="0" smtClean="0"/>
              <a:t>: decoupling</a:t>
            </a:r>
          </a:p>
          <a:p>
            <a:pPr marL="0" marR="0" indent="0" algn="l" defTabSz="932742" rtl="0" eaLnBrk="1" fontAlgn="auto" latinLnBrk="0" hangingPunct="1">
              <a:lnSpc>
                <a:spcPct val="90000"/>
              </a:lnSpc>
              <a:spcBef>
                <a:spcPts val="0"/>
              </a:spcBef>
              <a:spcAft>
                <a:spcPts val="340"/>
              </a:spcAft>
              <a:buClrTx/>
              <a:buSzTx/>
              <a:buFontTx/>
              <a:buNone/>
              <a:tabLst/>
              <a:defRPr/>
            </a:pPr>
            <a:r>
              <a:rPr lang="en-US" baseline="0" dirty="0" smtClean="0"/>
              <a:t>Maar </a:t>
            </a:r>
            <a:r>
              <a:rPr lang="en-US" baseline="0" dirty="0" err="1" smtClean="0"/>
              <a:t>registreren</a:t>
            </a:r>
            <a:r>
              <a:rPr lang="en-US" baseline="0" dirty="0" smtClean="0"/>
              <a:t> en </a:t>
            </a:r>
            <a:r>
              <a:rPr lang="en-US" baseline="0" dirty="0" err="1" smtClean="0"/>
              <a:t>versturen</a:t>
            </a:r>
            <a:r>
              <a:rPr lang="en-US" baseline="0" dirty="0" smtClean="0"/>
              <a:t> </a:t>
            </a:r>
            <a:r>
              <a:rPr lang="en-US" baseline="0" dirty="0" err="1" smtClean="0"/>
              <a:t>nog</a:t>
            </a:r>
            <a:r>
              <a:rPr lang="en-US" baseline="0" dirty="0" smtClean="0"/>
              <a:t> steeds op 1 process</a:t>
            </a:r>
          </a:p>
          <a:p>
            <a:pPr marL="0" marR="0" indent="0" algn="l" defTabSz="932742" rtl="0" eaLnBrk="1" fontAlgn="auto" latinLnBrk="0" hangingPunct="1">
              <a:lnSpc>
                <a:spcPct val="90000"/>
              </a:lnSpc>
              <a:spcBef>
                <a:spcPts val="0"/>
              </a:spcBef>
              <a:spcAft>
                <a:spcPts val="340"/>
              </a:spcAft>
              <a:buClrTx/>
              <a:buSzTx/>
              <a:buFontTx/>
              <a:buNone/>
              <a:tabLst/>
              <a:defRPr/>
            </a:pPr>
            <a:r>
              <a:rPr lang="en-US" baseline="0" dirty="0" smtClean="0"/>
              <a:t>En </a:t>
            </a:r>
            <a:r>
              <a:rPr lang="en-US" baseline="0" dirty="0" err="1" smtClean="0"/>
              <a:t>bovenal</a:t>
            </a:r>
            <a:r>
              <a:rPr lang="en-US" baseline="0" dirty="0" smtClean="0"/>
              <a:t>: </a:t>
            </a:r>
            <a:r>
              <a:rPr lang="en-US" baseline="0" dirty="0" err="1" smtClean="0"/>
              <a:t>nog</a:t>
            </a:r>
            <a:r>
              <a:rPr lang="en-US" baseline="0" dirty="0" smtClean="0"/>
              <a:t> steeds </a:t>
            </a:r>
            <a:r>
              <a:rPr lang="en-US" baseline="0" dirty="0" err="1" smtClean="0"/>
              <a:t>niet</a:t>
            </a:r>
            <a:r>
              <a:rPr lang="en-US" baseline="0" dirty="0" smtClean="0"/>
              <a:t> </a:t>
            </a:r>
            <a:r>
              <a:rPr lang="en-US" baseline="0" dirty="0" err="1" smtClean="0"/>
              <a:t>schaalbaar</a:t>
            </a:r>
            <a:endParaRPr lang="en-US" dirty="0" smtClean="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04/10/16 11:17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782844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err="1" smtClean="0"/>
              <a:t>Dit</a:t>
            </a:r>
            <a:r>
              <a:rPr lang="en-US" dirty="0" smtClean="0"/>
              <a:t> </a:t>
            </a:r>
            <a:r>
              <a:rPr lang="en-US" dirty="0" err="1" smtClean="0"/>
              <a:t>begint</a:t>
            </a:r>
            <a:r>
              <a:rPr lang="en-US" dirty="0" smtClean="0"/>
              <a:t> </a:t>
            </a:r>
            <a:r>
              <a:rPr lang="en-US" dirty="0" err="1" smtClean="0"/>
              <a:t>er</a:t>
            </a:r>
            <a:r>
              <a:rPr lang="en-US" dirty="0" smtClean="0"/>
              <a:t> al </a:t>
            </a:r>
            <a:r>
              <a:rPr lang="en-US" dirty="0" err="1" smtClean="0"/>
              <a:t>meer</a:t>
            </a:r>
            <a:r>
              <a:rPr lang="en-US" dirty="0" smtClean="0"/>
              <a:t> op </a:t>
            </a:r>
            <a:r>
              <a:rPr lang="en-US" dirty="0" err="1" smtClean="0"/>
              <a:t>te</a:t>
            </a:r>
            <a:r>
              <a:rPr lang="en-US" baseline="0" dirty="0" smtClean="0"/>
              <a:t> </a:t>
            </a:r>
            <a:r>
              <a:rPr lang="en-US" baseline="0" dirty="0" err="1" smtClean="0"/>
              <a:t>lijken</a:t>
            </a:r>
            <a:r>
              <a:rPr lang="en-US" baseline="0" dirty="0" smtClean="0"/>
              <a:t>. </a:t>
            </a:r>
          </a:p>
          <a:p>
            <a:r>
              <a:rPr lang="en-US" baseline="0" dirty="0" smtClean="0"/>
              <a:t>Load balancers </a:t>
            </a:r>
            <a:r>
              <a:rPr lang="en-US" baseline="0" dirty="0" err="1" smtClean="0"/>
              <a:t>om</a:t>
            </a:r>
            <a:r>
              <a:rPr lang="en-US" baseline="0" dirty="0" smtClean="0"/>
              <a:t> </a:t>
            </a:r>
            <a:r>
              <a:rPr lang="en-US" baseline="0" dirty="0" err="1" smtClean="0"/>
              <a:t>te</a:t>
            </a:r>
            <a:r>
              <a:rPr lang="en-US" baseline="0" dirty="0" smtClean="0"/>
              <a:t> </a:t>
            </a:r>
            <a:r>
              <a:rPr lang="en-US" baseline="0" dirty="0" err="1" smtClean="0"/>
              <a:t>schalen</a:t>
            </a:r>
            <a:r>
              <a:rPr lang="en-US" baseline="0" dirty="0" smtClean="0"/>
              <a:t> </a:t>
            </a:r>
            <a:r>
              <a:rPr lang="en-US" baseline="0" dirty="0" err="1" smtClean="0"/>
              <a:t>naar</a:t>
            </a:r>
            <a:r>
              <a:rPr lang="en-US" baseline="0" dirty="0" smtClean="0"/>
              <a:t> </a:t>
            </a:r>
            <a:r>
              <a:rPr lang="en-US" baseline="0" dirty="0" err="1" smtClean="0"/>
              <a:t>meerdere</a:t>
            </a:r>
            <a:r>
              <a:rPr lang="en-US" baseline="0" dirty="0" smtClean="0"/>
              <a:t> servers</a:t>
            </a:r>
          </a:p>
          <a:p>
            <a:r>
              <a:rPr lang="en-US" baseline="0" dirty="0" err="1" smtClean="0"/>
              <a:t>Lostrekken</a:t>
            </a:r>
            <a:r>
              <a:rPr lang="en-US" baseline="0" dirty="0" smtClean="0"/>
              <a:t> </a:t>
            </a:r>
            <a:r>
              <a:rPr lang="en-US" baseline="0" dirty="0" err="1" smtClean="0"/>
              <a:t>registreren</a:t>
            </a:r>
            <a:r>
              <a:rPr lang="en-US" baseline="0" dirty="0" smtClean="0"/>
              <a:t> en </a:t>
            </a:r>
            <a:r>
              <a:rPr lang="en-US" baseline="0" dirty="0" err="1" smtClean="0"/>
              <a:t>versturen</a:t>
            </a:r>
            <a:endParaRPr lang="en-US" baseline="0"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04/10/16 11:17</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9</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510216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Load balancers, </a:t>
            </a:r>
            <a:r>
              <a:rPr lang="en-US" dirty="0" err="1" smtClean="0"/>
              <a:t>zoals</a:t>
            </a:r>
            <a:r>
              <a:rPr lang="en-US" dirty="0" smtClean="0"/>
              <a:t> </a:t>
            </a:r>
            <a:r>
              <a:rPr lang="en-US" dirty="0" err="1" smtClean="0"/>
              <a:t>gezegd</a:t>
            </a:r>
            <a:r>
              <a:rPr lang="en-US" dirty="0" smtClean="0"/>
              <a:t>. High</a:t>
            </a:r>
            <a:r>
              <a:rPr lang="en-US" baseline="0" dirty="0" smtClean="0"/>
              <a:t> availability load balancers out-of-scope</a:t>
            </a:r>
          </a:p>
          <a:p>
            <a:r>
              <a:rPr lang="en-US" baseline="0" dirty="0" err="1" smtClean="0"/>
              <a:t>Voordelen</a:t>
            </a:r>
            <a:r>
              <a:rPr lang="en-US" baseline="0" dirty="0" smtClean="0"/>
              <a:t> </a:t>
            </a:r>
            <a:r>
              <a:rPr lang="en-US" baseline="0" dirty="0" err="1" smtClean="0"/>
              <a:t>schaalbaarheid</a:t>
            </a:r>
            <a:r>
              <a:rPr lang="en-US" baseline="0" dirty="0" smtClean="0"/>
              <a:t>: </a:t>
            </a:r>
            <a:r>
              <a:rPr lang="en-US" baseline="0" dirty="0" err="1" smtClean="0"/>
              <a:t>upgraden</a:t>
            </a:r>
            <a:r>
              <a:rPr lang="en-US" baseline="0" dirty="0" smtClean="0"/>
              <a:t> </a:t>
            </a:r>
            <a:r>
              <a:rPr lang="en-US" baseline="0" dirty="0" err="1" smtClean="0"/>
              <a:t>zonder</a:t>
            </a:r>
            <a:r>
              <a:rPr lang="en-US" baseline="0" dirty="0" smtClean="0"/>
              <a:t> downtime(</a:t>
            </a:r>
            <a:r>
              <a:rPr lang="en-US" baseline="0" dirty="0" err="1" smtClean="0"/>
              <a:t>vergt</a:t>
            </a:r>
            <a:r>
              <a:rPr lang="en-US" baseline="0" dirty="0" smtClean="0"/>
              <a:t> </a:t>
            </a:r>
            <a:r>
              <a:rPr lang="en-US" baseline="0" dirty="0" err="1" smtClean="0"/>
              <a:t>wel</a:t>
            </a:r>
            <a:r>
              <a:rPr lang="en-US" baseline="0" dirty="0" smtClean="0"/>
              <a:t> </a:t>
            </a:r>
            <a:r>
              <a:rPr lang="en-US" baseline="0" dirty="0" err="1" smtClean="0"/>
              <a:t>ondersteuning</a:t>
            </a:r>
            <a:r>
              <a:rPr lang="en-US" baseline="0" dirty="0" smtClean="0"/>
              <a:t> van je software), </a:t>
            </a:r>
            <a:r>
              <a:rPr lang="en-US" baseline="0" dirty="0" err="1" smtClean="0"/>
              <a:t>componenten</a:t>
            </a:r>
            <a:r>
              <a:rPr lang="en-US" baseline="0" dirty="0" smtClean="0"/>
              <a:t> in </a:t>
            </a:r>
            <a:r>
              <a:rPr lang="en-US" baseline="0" dirty="0" err="1" smtClean="0"/>
              <a:t>verschillende</a:t>
            </a:r>
            <a:r>
              <a:rPr lang="en-US" baseline="0" dirty="0" smtClean="0"/>
              <a:t> </a:t>
            </a:r>
            <a:r>
              <a:rPr lang="en-US" baseline="0" dirty="0" err="1" smtClean="0"/>
              <a:t>programeertalen</a:t>
            </a:r>
            <a:r>
              <a:rPr lang="en-US" baseline="0" dirty="0" smtClean="0"/>
              <a:t> </a:t>
            </a:r>
            <a:r>
              <a:rPr lang="en-US" baseline="0" dirty="0" err="1" smtClean="0"/>
              <a:t>afgestemd</a:t>
            </a:r>
            <a:r>
              <a:rPr lang="en-US" baseline="0" dirty="0" smtClean="0"/>
              <a:t> op </a:t>
            </a:r>
            <a:r>
              <a:rPr lang="en-US" baseline="0" dirty="0" err="1" smtClean="0"/>
              <a:t>wat</a:t>
            </a:r>
            <a:r>
              <a:rPr lang="en-US" baseline="0" dirty="0" smtClean="0"/>
              <a:t> </a:t>
            </a:r>
            <a:r>
              <a:rPr lang="en-US" baseline="0" dirty="0" err="1" smtClean="0"/>
              <a:t>nodig</a:t>
            </a:r>
            <a:r>
              <a:rPr lang="en-US" baseline="0" dirty="0" smtClean="0"/>
              <a:t> is, A/B </a:t>
            </a:r>
            <a:r>
              <a:rPr lang="en-US" baseline="0" dirty="0" err="1" smtClean="0"/>
              <a:t>testen</a:t>
            </a:r>
            <a:r>
              <a:rPr lang="en-US" baseline="0" dirty="0" smtClean="0"/>
              <a:t> op </a:t>
            </a:r>
            <a:r>
              <a:rPr lang="en-US" baseline="0" dirty="0" err="1" smtClean="0"/>
              <a:t>nieuwe</a:t>
            </a:r>
            <a:r>
              <a:rPr lang="en-US" baseline="0" dirty="0" smtClean="0"/>
              <a:t> </a:t>
            </a:r>
            <a:r>
              <a:rPr lang="en-US" baseline="0" dirty="0" err="1" smtClean="0"/>
              <a:t>technologiën</a:t>
            </a:r>
            <a:r>
              <a:rPr lang="en-US" baseline="0" dirty="0" smtClean="0"/>
              <a:t> </a:t>
            </a:r>
            <a:r>
              <a:rPr lang="en-US" baseline="0" dirty="0" err="1" smtClean="0"/>
              <a:t>om</a:t>
            </a:r>
            <a:r>
              <a:rPr lang="en-US" baseline="0" dirty="0" smtClean="0"/>
              <a:t> </a:t>
            </a:r>
            <a:r>
              <a:rPr lang="en-US" baseline="0" dirty="0" err="1" smtClean="0"/>
              <a:t>te</a:t>
            </a:r>
            <a:r>
              <a:rPr lang="en-US" baseline="0" dirty="0" smtClean="0"/>
              <a:t> </a:t>
            </a:r>
            <a:r>
              <a:rPr lang="en-US" baseline="0" dirty="0" err="1" smtClean="0"/>
              <a:t>kijken</a:t>
            </a:r>
            <a:r>
              <a:rPr lang="en-US" baseline="0" dirty="0" smtClean="0"/>
              <a:t> </a:t>
            </a:r>
            <a:r>
              <a:rPr lang="en-US" baseline="0" dirty="0" err="1" smtClean="0"/>
              <a:t>welke</a:t>
            </a:r>
            <a:r>
              <a:rPr lang="en-US" baseline="0" dirty="0" smtClean="0"/>
              <a:t> </a:t>
            </a:r>
            <a:r>
              <a:rPr lang="en-US" baseline="0" dirty="0" err="1" smtClean="0"/>
              <a:t>sneller</a:t>
            </a:r>
            <a:r>
              <a:rPr lang="en-US" baseline="0" dirty="0" smtClean="0"/>
              <a:t> is</a:t>
            </a:r>
          </a:p>
          <a:p>
            <a:pPr marL="0" marR="0" indent="0" algn="l" defTabSz="932742" rtl="0" eaLnBrk="1" fontAlgn="auto" latinLnBrk="0" hangingPunct="1">
              <a:lnSpc>
                <a:spcPct val="90000"/>
              </a:lnSpc>
              <a:spcBef>
                <a:spcPts val="0"/>
              </a:spcBef>
              <a:spcAft>
                <a:spcPts val="340"/>
              </a:spcAft>
              <a:buClrTx/>
              <a:buSzTx/>
              <a:buFontTx/>
              <a:buNone/>
              <a:tabLst/>
              <a:defRPr/>
            </a:pPr>
            <a:r>
              <a:rPr lang="en-US" baseline="0" dirty="0" err="1" smtClean="0"/>
              <a:t>Mensen</a:t>
            </a:r>
            <a:r>
              <a:rPr lang="en-US" baseline="0" dirty="0" smtClean="0"/>
              <a:t> met </a:t>
            </a:r>
            <a:r>
              <a:rPr lang="en-US" baseline="0" dirty="0" err="1" smtClean="0"/>
              <a:t>een</a:t>
            </a:r>
            <a:r>
              <a:rPr lang="en-US" baseline="0" dirty="0" smtClean="0"/>
              <a:t> </a:t>
            </a:r>
            <a:r>
              <a:rPr lang="en-US" baseline="0" dirty="0" err="1" smtClean="0"/>
              <a:t>goed</a:t>
            </a:r>
            <a:r>
              <a:rPr lang="en-US" baseline="0" dirty="0" smtClean="0"/>
              <a:t> </a:t>
            </a:r>
            <a:r>
              <a:rPr lang="en-US" baseline="0" dirty="0" err="1" smtClean="0"/>
              <a:t>oog</a:t>
            </a:r>
            <a:r>
              <a:rPr lang="en-US" baseline="0" dirty="0" smtClean="0"/>
              <a:t> </a:t>
            </a:r>
            <a:r>
              <a:rPr lang="en-US" baseline="0" dirty="0" err="1" smtClean="0"/>
              <a:t>misschien</a:t>
            </a:r>
            <a:r>
              <a:rPr lang="en-US" baseline="0" dirty="0" smtClean="0"/>
              <a:t> al </a:t>
            </a:r>
            <a:r>
              <a:rPr lang="en-US" baseline="0" dirty="0" err="1" smtClean="0"/>
              <a:t>gezien</a:t>
            </a:r>
            <a:r>
              <a:rPr lang="en-US" baseline="0" dirty="0" smtClean="0"/>
              <a:t>: DB </a:t>
            </a:r>
            <a:r>
              <a:rPr lang="en-US" baseline="0" dirty="0" err="1" smtClean="0"/>
              <a:t>nog</a:t>
            </a:r>
            <a:r>
              <a:rPr lang="en-US" baseline="0" dirty="0" smtClean="0"/>
              <a:t> steeds </a:t>
            </a:r>
            <a:r>
              <a:rPr lang="en-US" baseline="0" dirty="0" err="1" smtClean="0"/>
              <a:t>niet</a:t>
            </a:r>
            <a:r>
              <a:rPr lang="en-US" baseline="0" dirty="0" smtClean="0"/>
              <a:t> </a:t>
            </a:r>
            <a:r>
              <a:rPr lang="en-US" baseline="0" dirty="0" err="1" smtClean="0"/>
              <a:t>microservice</a:t>
            </a:r>
            <a:r>
              <a:rPr lang="en-US" baseline="0" dirty="0" smtClean="0"/>
              <a:t> </a:t>
            </a:r>
            <a:r>
              <a:rPr lang="en-US" baseline="0" dirty="0" err="1" smtClean="0"/>
              <a:t>achtig</a:t>
            </a:r>
            <a:r>
              <a:rPr lang="en-US" baseline="0" dirty="0" smtClean="0"/>
              <a:t>, maar op </a:t>
            </a:r>
            <a:r>
              <a:rPr lang="en-US" baseline="0" dirty="0" err="1" smtClean="0"/>
              <a:t>te</a:t>
            </a:r>
            <a:r>
              <a:rPr lang="en-US" baseline="0" dirty="0" smtClean="0"/>
              <a:t> </a:t>
            </a:r>
            <a:r>
              <a:rPr lang="en-US" baseline="0" dirty="0" err="1" smtClean="0"/>
              <a:t>lossen</a:t>
            </a:r>
            <a:r>
              <a:rPr lang="en-US" baseline="0" dirty="0" smtClean="0"/>
              <a:t> door </a:t>
            </a:r>
            <a:r>
              <a:rPr lang="en-US" baseline="0" dirty="0" err="1" smtClean="0"/>
              <a:t>schaalbare</a:t>
            </a:r>
            <a:r>
              <a:rPr lang="en-US" baseline="0" dirty="0" smtClean="0"/>
              <a:t> databases </a:t>
            </a:r>
            <a:r>
              <a:rPr lang="en-US" baseline="0" dirty="0" err="1" smtClean="0"/>
              <a:t>zoals</a:t>
            </a:r>
            <a:r>
              <a:rPr lang="en-US" baseline="0" dirty="0" smtClean="0"/>
              <a:t> </a:t>
            </a:r>
            <a:r>
              <a:rPr lang="en-US" baseline="0" dirty="0" err="1" smtClean="0"/>
              <a:t>cassandra</a:t>
            </a:r>
            <a:r>
              <a:rPr lang="en-US" baseline="0" dirty="0" smtClean="0"/>
              <a:t> of </a:t>
            </a:r>
            <a:r>
              <a:rPr lang="en-US" baseline="0" dirty="0" err="1" smtClean="0"/>
              <a:t>redis</a:t>
            </a:r>
            <a:r>
              <a:rPr lang="en-US" baseline="0" dirty="0" smtClean="0"/>
              <a:t> </a:t>
            </a:r>
            <a:r>
              <a:rPr lang="en-US" baseline="0" dirty="0" err="1" smtClean="0"/>
              <a:t>te</a:t>
            </a:r>
            <a:r>
              <a:rPr lang="en-US" baseline="0" dirty="0" smtClean="0"/>
              <a:t> </a:t>
            </a:r>
            <a:r>
              <a:rPr lang="en-US" baseline="0" dirty="0" err="1" smtClean="0"/>
              <a:t>gebruiken</a:t>
            </a:r>
            <a:r>
              <a:rPr lang="en-US" baseline="0" dirty="0" smtClean="0"/>
              <a: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04/10/16 11:17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7828446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3.emf"/><Relationship Id="rId1" Type="http://schemas.openxmlformats.org/officeDocument/2006/relationships/slideMaster" Target="../slideMasters/slideMaster2.xml"/><Relationship Id="rId2"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3.emf"/><Relationship Id="rId1" Type="http://schemas.openxmlformats.org/officeDocument/2006/relationships/slideMaster" Target="../slideMasters/slideMaster2.xml"/><Relationship Id="rId2" Type="http://schemas.openxmlformats.org/officeDocument/2006/relationships/image" Target="../media/image2.em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6.emf"/><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e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e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Pr>
        <a:solidFill>
          <a:srgbClr val="011E4F"/>
        </a:solidFill>
        <a:effectLst/>
      </p:bgPr>
    </p:bg>
    <p:spTree>
      <p:nvGrpSpPr>
        <p:cNvPr id="1" name=""/>
        <p:cNvGrpSpPr/>
        <p:nvPr/>
      </p:nvGrpSpPr>
      <p:grpSpPr>
        <a:xfrm>
          <a:off x="0" y="0"/>
          <a:ext cx="0" cy="0"/>
          <a:chOff x="0" y="0"/>
          <a:chExt cx="0" cy="0"/>
        </a:xfrm>
      </p:grpSpPr>
      <p:pic>
        <p:nvPicPr>
          <p:cNvPr id="85"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938"/>
            <a:ext cx="12428536" cy="6996953"/>
          </a:xfrm>
          <a:prstGeom prst="rect">
            <a:avLst/>
          </a:prstGeom>
        </p:spPr>
      </p:pic>
      <p:pic>
        <p:nvPicPr>
          <p:cNvPr id="19" name="Picture 18"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sp>
        <p:nvSpPr>
          <p:cNvPr id="76" name="Freeform 6"/>
          <p:cNvSpPr>
            <a:spLocks/>
          </p:cNvSpPr>
          <p:nvPr userDrawn="1"/>
        </p:nvSpPr>
        <p:spPr bwMode="auto">
          <a:xfrm>
            <a:off x="8602663" y="6180138"/>
            <a:ext cx="4763" cy="4763"/>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1" y="0"/>
                  <a:pt x="1" y="1"/>
                </a:cubicBezTo>
                <a:cubicBezTo>
                  <a:pt x="1" y="0"/>
                  <a:pt x="1" y="0"/>
                  <a:pt x="1" y="0"/>
                </a:cubicBezTo>
                <a:close/>
              </a:path>
            </a:pathLst>
          </a:custGeom>
          <a:solidFill>
            <a:srgbClr val="A832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9"/>
          <p:cNvSpPr>
            <a:spLocks/>
          </p:cNvSpPr>
          <p:nvPr userDrawn="1"/>
        </p:nvSpPr>
        <p:spPr bwMode="auto">
          <a:xfrm>
            <a:off x="8570913" y="5738813"/>
            <a:ext cx="4763" cy="4763"/>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1" y="0"/>
                  <a:pt x="1" y="1"/>
                </a:cubicBezTo>
                <a:cubicBezTo>
                  <a:pt x="1" y="0"/>
                  <a:pt x="1" y="0"/>
                  <a:pt x="1" y="0"/>
                </a:cubicBezTo>
                <a:close/>
              </a:path>
            </a:pathLst>
          </a:custGeom>
          <a:solidFill>
            <a:srgbClr val="A832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userDrawn="1"/>
        </p:nvPicPr>
        <p:blipFill rotWithShape="1">
          <a:blip r:embed="rId4" cstate="screen">
            <a:extLst>
              <a:ext uri="{28A0092B-C50C-407E-A947-70E740481C1C}">
                <a14:useLocalDpi xmlns:a14="http://schemas.microsoft.com/office/drawing/2010/main"/>
              </a:ext>
            </a:extLst>
          </a:blip>
          <a:srcRect b="1380"/>
          <a:stretch/>
        </p:blipFill>
        <p:spPr bwMode="invGray">
          <a:xfrm>
            <a:off x="10611275" y="6225824"/>
            <a:ext cx="1368000" cy="289276"/>
          </a:xfrm>
          <a:prstGeom prst="rect">
            <a:avLst/>
          </a:prstGeom>
        </p:spPr>
      </p:pic>
    </p:spTree>
    <p:extLst>
      <p:ext uri="{BB962C8B-B14F-4D97-AF65-F5344CB8AC3E}">
        <p14:creationId xmlns:p14="http://schemas.microsoft.com/office/powerpoint/2010/main" val="2655962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Titelstijl van model bewerken</a:t>
            </a:r>
            <a:endParaRPr lang="en-US" dirty="0"/>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287338" indent="-287338">
              <a:spcBef>
                <a:spcPts val="1224"/>
              </a:spcBef>
              <a:buClr>
                <a:schemeClr val="tx2"/>
              </a:buClr>
              <a:buFont typeface="Arial" pitchFamily="34" charset="0"/>
              <a:buChar char="•"/>
              <a:defRPr sz="3200">
                <a:solidFill>
                  <a:srgbClr val="011E4F"/>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x-none" smtClean="0"/>
              <a:t>Klik om de tekststijl van het model te bewerken</a:t>
            </a:r>
          </a:p>
          <a:p>
            <a:pPr lvl="1"/>
            <a:r>
              <a:rPr lang="x-none" smtClean="0"/>
              <a:t>Tweede niveau</a:t>
            </a:r>
          </a:p>
          <a:p>
            <a:pPr lvl="2"/>
            <a:r>
              <a:rPr lang="x-none" smtClean="0"/>
              <a:t>Derde niveau</a:t>
            </a:r>
          </a:p>
          <a:p>
            <a:pPr lvl="3"/>
            <a:r>
              <a:rPr lang="x-none" smtClean="0"/>
              <a:t>Vierde niveau</a:t>
            </a:r>
          </a:p>
          <a:p>
            <a:pPr lvl="4"/>
            <a:r>
              <a:rPr lang="x-none" smtClean="0"/>
              <a:t>Vijfde niveau</a:t>
            </a:r>
            <a:endParaRPr lang="en-US" dirty="0"/>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287338" indent="-287338">
              <a:spcBef>
                <a:spcPts val="1224"/>
              </a:spcBef>
              <a:buClr>
                <a:schemeClr val="tx2"/>
              </a:buClr>
              <a:buFont typeface="Arial" pitchFamily="34" charset="0"/>
              <a:buChar char="•"/>
              <a:defRPr sz="3200">
                <a:solidFill>
                  <a:srgbClr val="011E4F"/>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x-none" smtClean="0"/>
              <a:t>Klik om de tekststijl van het model te bewerken</a:t>
            </a:r>
          </a:p>
          <a:p>
            <a:pPr lvl="1"/>
            <a:r>
              <a:rPr lang="x-none" smtClean="0"/>
              <a:t>Tweede niveau</a:t>
            </a:r>
          </a:p>
          <a:p>
            <a:pPr lvl="2"/>
            <a:r>
              <a:rPr lang="x-none" smtClean="0"/>
              <a:t>Derde niveau</a:t>
            </a:r>
          </a:p>
          <a:p>
            <a:pPr lvl="3"/>
            <a:r>
              <a:rPr lang="x-none" smtClean="0"/>
              <a:t>Vierde niveau</a:t>
            </a:r>
          </a:p>
          <a:p>
            <a:pPr lvl="4"/>
            <a:r>
              <a:rPr lang="x-none" smtClean="0"/>
              <a:t>Vijfde niveau</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Titelstijl van model bewerken</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x-none" smtClean="0"/>
              <a:t>Klik om de tekststijl van het model te bewerken</a:t>
            </a:r>
          </a:p>
          <a:p>
            <a:pPr lvl="1"/>
            <a:r>
              <a:rPr lang="x-none" smtClean="0"/>
              <a:t>Tweede niveau</a:t>
            </a:r>
          </a:p>
          <a:p>
            <a:pPr lvl="2"/>
            <a:r>
              <a:rPr lang="x-none" smtClean="0"/>
              <a:t>Derde niveau</a:t>
            </a:r>
          </a:p>
          <a:p>
            <a:pPr lvl="3"/>
            <a:r>
              <a:rPr lang="x-none" smtClean="0"/>
              <a:t>Vierde niveau</a:t>
            </a:r>
          </a:p>
          <a:p>
            <a:pPr lvl="4"/>
            <a:r>
              <a:rPr lang="x-none" smtClean="0"/>
              <a:t>Vijfde niveau</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x-none" smtClean="0"/>
              <a:t>Klik om de tekststijl van het model te bewerken</a:t>
            </a:r>
          </a:p>
          <a:p>
            <a:pPr lvl="1"/>
            <a:r>
              <a:rPr lang="x-none" smtClean="0"/>
              <a:t>Tweede niveau</a:t>
            </a:r>
          </a:p>
          <a:p>
            <a:pPr lvl="2"/>
            <a:r>
              <a:rPr lang="x-none" smtClean="0"/>
              <a:t>Derde niveau</a:t>
            </a:r>
          </a:p>
          <a:p>
            <a:pPr lvl="3"/>
            <a:r>
              <a:rPr lang="x-none" smtClean="0"/>
              <a:t>Vierde niveau</a:t>
            </a:r>
          </a:p>
          <a:p>
            <a:pPr lvl="4"/>
            <a:r>
              <a:rPr lang="x-none" smtClean="0"/>
              <a:t>Vijfde niveau</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lleen titel">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Titelstijl van model bewerken</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4571278"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63"/>
            <a:ext cx="4572000"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6"/>
          <a:stretch/>
        </p:blipFill>
        <p:spPr>
          <a:xfrm>
            <a:off x="5303126" y="447"/>
            <a:ext cx="7131760" cy="699998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011E4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4571278"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03848" y="0"/>
            <a:ext cx="7134212" cy="6999979"/>
          </a:xfrm>
          <a:prstGeom prst="rect">
            <a:avLst/>
          </a:prstGeom>
        </p:spPr>
      </p:pic>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x-none" smtClean="0"/>
              <a:t>Sleep de afbeelding naar de tijdelijke aanduiding of klik op het pictogram als u een afbeelding wilt toevoegen</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x-none" smtClean="0"/>
              <a:t>Klik om de tekststijl van het model te bewerken</a:t>
            </a:r>
          </a:p>
          <a:p>
            <a:pPr lvl="1"/>
            <a:r>
              <a:rPr lang="x-none" smtClean="0"/>
              <a:t>Tweede niveau</a:t>
            </a:r>
          </a:p>
          <a:p>
            <a:pPr lvl="2"/>
            <a:r>
              <a:rPr lang="x-none" smtClean="0"/>
              <a:t>Derde niveau</a:t>
            </a:r>
          </a:p>
          <a:p>
            <a:pPr lvl="3"/>
            <a:r>
              <a:rPr lang="x-none" smtClean="0"/>
              <a:t>Vierde niveau</a:t>
            </a:r>
          </a:p>
          <a:p>
            <a:pPr lvl="4"/>
            <a:r>
              <a:rPr lang="x-none" smtClean="0"/>
              <a:t>Vijfde niveau</a:t>
            </a:r>
            <a:endParaRPr lang="en-US" dirty="0"/>
          </a:p>
        </p:txBody>
      </p:sp>
    </p:spTree>
    <p:extLst>
      <p:ext uri="{BB962C8B-B14F-4D97-AF65-F5344CB8AC3E}">
        <p14:creationId xmlns:p14="http://schemas.microsoft.com/office/powerpoint/2010/main" val="112996245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dia">
    <p:bg>
      <p:bgPr>
        <a:solidFill>
          <a:srgbClr val="011E4F"/>
        </a:solidFill>
        <a:effectLst/>
      </p:bgPr>
    </p:bg>
    <p:spTree>
      <p:nvGrpSpPr>
        <p:cNvPr id="1" name=""/>
        <p:cNvGrpSpPr/>
        <p:nvPr/>
      </p:nvGrpSpPr>
      <p:grpSpPr>
        <a:xfrm>
          <a:off x="0" y="0"/>
          <a:ext cx="0" cy="0"/>
          <a:chOff x="0" y="0"/>
          <a:chExt cx="0" cy="0"/>
        </a:xfrm>
      </p:grpSpPr>
      <p:pic>
        <p:nvPicPr>
          <p:cNvPr id="2" name="Afbeelding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24223" cy="6994525"/>
          </a:xfrm>
          <a:prstGeom prst="rect">
            <a:avLst/>
          </a:prstGeom>
        </p:spPr>
      </p:pic>
      <p:sp>
        <p:nvSpPr>
          <p:cNvPr id="13" name="Text Placeholder 4"/>
          <p:cNvSpPr>
            <a:spLocks noGrp="1"/>
          </p:cNvSpPr>
          <p:nvPr>
            <p:ph type="body" sz="quarter" idx="15" hasCustomPrompt="1"/>
          </p:nvPr>
        </p:nvSpPr>
        <p:spPr bwMode="invGray">
          <a:xfrm>
            <a:off x="9190068" y="791198"/>
            <a:ext cx="2743200" cy="572464"/>
          </a:xfrm>
        </p:spPr>
        <p:txBody>
          <a:bodyPr lIns="182880" tIns="146304" rIns="182880" bIns="146304" anchor="b"/>
          <a:lstStyle>
            <a:lvl1pPr marL="0" indent="0" algn="r">
              <a:buNone/>
              <a:defRPr sz="2000">
                <a:gradFill>
                  <a:gsLst>
                    <a:gs pos="14644">
                      <a:schemeClr val="tx1"/>
                    </a:gs>
                    <a:gs pos="37000">
                      <a:schemeClr val="tx1"/>
                    </a:gs>
                  </a:gsLst>
                  <a:lin ang="5400000" scaled="0"/>
                </a:gradFill>
                <a:latin typeface="+mn-lt"/>
              </a:defRPr>
            </a:lvl1pPr>
            <a:lvl2pPr marL="342900" indent="0">
              <a:buNone/>
              <a:defRPr/>
            </a:lvl2pPr>
            <a:lvl3pPr marL="571500" indent="0">
              <a:buNone/>
              <a:defRPr/>
            </a:lvl3pPr>
            <a:lvl4pPr marL="800100" indent="0">
              <a:buNone/>
              <a:defRPr/>
            </a:lvl4pPr>
            <a:lvl5pPr marL="1028700" indent="0">
              <a:buNone/>
              <a:defRPr/>
            </a:lvl5pPr>
          </a:lstStyle>
          <a:p>
            <a:pPr lvl="0"/>
            <a:r>
              <a:rPr lang="en-US" dirty="0"/>
              <a:t>#hashtag</a:t>
            </a:r>
          </a:p>
        </p:txBody>
      </p:sp>
      <p:sp>
        <p:nvSpPr>
          <p:cNvPr id="15" name="Text Placeholder 4"/>
          <p:cNvSpPr>
            <a:spLocks noGrp="1"/>
          </p:cNvSpPr>
          <p:nvPr>
            <p:ph type="body" sz="quarter" idx="16" hasCustomPrompt="1"/>
          </p:nvPr>
        </p:nvSpPr>
        <p:spPr>
          <a:xfrm>
            <a:off x="8732837" y="475557"/>
            <a:ext cx="3200431" cy="572464"/>
          </a:xfrm>
        </p:spPr>
        <p:txBody>
          <a:bodyPr lIns="182880" tIns="146304" rIns="182880" bIns="146304" anchor="t"/>
          <a:lstStyle>
            <a:lvl1pPr marL="0" indent="0" algn="r">
              <a:buNone/>
              <a:defRPr sz="2000" baseline="0">
                <a:gradFill>
                  <a:gsLst>
                    <a:gs pos="90377">
                      <a:srgbClr val="F8F8F8"/>
                    </a:gs>
                    <a:gs pos="72000">
                      <a:srgbClr val="F8F8F8"/>
                    </a:gs>
                  </a:gsLst>
                  <a:lin ang="5400000" scaled="0"/>
                </a:gradFill>
                <a:latin typeface="+mn-lt"/>
              </a:defRPr>
            </a:lvl1pPr>
            <a:lvl2pPr marL="342900" indent="0">
              <a:buNone/>
              <a:defRPr/>
            </a:lvl2pPr>
            <a:lvl3pPr marL="571500" indent="0">
              <a:buNone/>
              <a:defRPr/>
            </a:lvl3pPr>
            <a:lvl4pPr marL="800100" indent="0">
              <a:buNone/>
              <a:defRPr/>
            </a:lvl4pPr>
            <a:lvl5pPr marL="1028700" indent="0">
              <a:buNone/>
              <a:defRPr/>
            </a:lvl5pPr>
          </a:lstStyle>
          <a:p>
            <a:pPr lvl="0"/>
            <a:r>
              <a:rPr lang="en-US" dirty="0"/>
              <a:t>Session code</a:t>
            </a:r>
          </a:p>
        </p:txBody>
      </p:sp>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a:xfrm>
            <a:off x="457200" y="2125678"/>
            <a:ext cx="8961438"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a:xfrm>
            <a:off x="457200" y="3955786"/>
            <a:ext cx="7132638"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10" name="Picture 7"/>
          <p:cNvPicPr>
            <a:picLocks noChangeAspect="1"/>
          </p:cNvPicPr>
          <p:nvPr userDrawn="1"/>
        </p:nvPicPr>
        <p:blipFill rotWithShape="1">
          <a:blip r:embed="rId4" cstate="screen">
            <a:extLst>
              <a:ext uri="{28A0092B-C50C-407E-A947-70E740481C1C}">
                <a14:useLocalDpi xmlns:a14="http://schemas.microsoft.com/office/drawing/2010/main"/>
              </a:ext>
            </a:extLst>
          </a:blip>
          <a:srcRect b="1380"/>
          <a:stretch/>
        </p:blipFill>
        <p:spPr bwMode="invGray">
          <a:xfrm>
            <a:off x="10611275" y="6225824"/>
            <a:ext cx="1368000" cy="289276"/>
          </a:xfrm>
          <a:prstGeom prst="rect">
            <a:avLst/>
          </a:prstGeom>
        </p:spPr>
      </p:pic>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011E4F"/>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10611275" y="6225824"/>
            <a:ext cx="1368000" cy="28927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x-none" smtClean="0"/>
              <a:t>Titelstijl van model bewerken</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alkin">
    <p:bg>
      <p:bgPr>
        <a:solidFill>
          <a:srgbClr val="011E4F"/>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112"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7938"/>
            <a:ext cx="12428536" cy="6996953"/>
          </a:xfrm>
          <a:prstGeom prst="rect">
            <a:avLst/>
          </a:prstGeom>
        </p:spPr>
      </p:pic>
      <p:sp>
        <p:nvSpPr>
          <p:cNvPr id="113" name="Freeform 6"/>
          <p:cNvSpPr>
            <a:spLocks/>
          </p:cNvSpPr>
          <p:nvPr userDrawn="1"/>
        </p:nvSpPr>
        <p:spPr bwMode="auto">
          <a:xfrm>
            <a:off x="8602663" y="6180138"/>
            <a:ext cx="4763" cy="4763"/>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1" y="0"/>
                  <a:pt x="1" y="1"/>
                </a:cubicBezTo>
                <a:cubicBezTo>
                  <a:pt x="1" y="0"/>
                  <a:pt x="1" y="0"/>
                  <a:pt x="1" y="0"/>
                </a:cubicBezTo>
                <a:close/>
              </a:path>
            </a:pathLst>
          </a:custGeom>
          <a:solidFill>
            <a:srgbClr val="A832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9"/>
          <p:cNvSpPr>
            <a:spLocks/>
          </p:cNvSpPr>
          <p:nvPr userDrawn="1"/>
        </p:nvSpPr>
        <p:spPr bwMode="auto">
          <a:xfrm>
            <a:off x="8570913" y="5738813"/>
            <a:ext cx="4763" cy="4763"/>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1" y="0"/>
                  <a:pt x="1" y="1"/>
                </a:cubicBezTo>
                <a:cubicBezTo>
                  <a:pt x="1" y="0"/>
                  <a:pt x="1" y="0"/>
                  <a:pt x="1" y="0"/>
                </a:cubicBezTo>
                <a:close/>
              </a:path>
            </a:pathLst>
          </a:custGeom>
          <a:solidFill>
            <a:srgbClr val="A832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5" name="Picture 7"/>
          <p:cNvPicPr>
            <a:picLocks noChangeAspect="1"/>
          </p:cNvPicPr>
          <p:nvPr userDrawn="1"/>
        </p:nvPicPr>
        <p:blipFill rotWithShape="1">
          <a:blip r:embed="rId4" cstate="screen">
            <a:extLst>
              <a:ext uri="{28A0092B-C50C-407E-A947-70E740481C1C}">
                <a14:useLocalDpi xmlns:a14="http://schemas.microsoft.com/office/drawing/2010/main"/>
              </a:ext>
            </a:extLst>
          </a:blip>
          <a:srcRect b="1380"/>
          <a:stretch/>
        </p:blipFill>
        <p:spPr bwMode="invGray">
          <a:xfrm>
            <a:off x="10611275" y="6225824"/>
            <a:ext cx="1368000" cy="289276"/>
          </a:xfrm>
          <a:prstGeom prst="rect">
            <a:avLst/>
          </a:prstGeom>
        </p:spPr>
      </p:pic>
    </p:spTree>
    <p:extLst>
      <p:ext uri="{BB962C8B-B14F-4D97-AF65-F5344CB8AC3E}">
        <p14:creationId xmlns:p14="http://schemas.microsoft.com/office/powerpoint/2010/main" val="17619048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11E4F"/>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pic>
        <p:nvPicPr>
          <p:cNvPr id="10" name="Afbeelding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424223" cy="6994525"/>
          </a:xfrm>
          <a:prstGeom prst="rect">
            <a:avLst/>
          </a:prstGeom>
        </p:spPr>
      </p:pic>
      <p:sp>
        <p:nvSpPr>
          <p:cNvPr id="17" name="Title 1"/>
          <p:cNvSpPr>
            <a:spLocks noGrp="1"/>
          </p:cNvSpPr>
          <p:nvPr>
            <p:ph type="title" hasCustomPrompt="1"/>
          </p:nvPr>
        </p:nvSpPr>
        <p:spPr>
          <a:xfrm>
            <a:off x="457200" y="2125678"/>
            <a:ext cx="8961438"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8" name="Text Placeholder 4"/>
          <p:cNvSpPr>
            <a:spLocks noGrp="1"/>
          </p:cNvSpPr>
          <p:nvPr>
            <p:ph type="body" sz="quarter" idx="12" hasCustomPrompt="1"/>
          </p:nvPr>
        </p:nvSpPr>
        <p:spPr>
          <a:xfrm>
            <a:off x="457200" y="3955786"/>
            <a:ext cx="7132638"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19" name="Picture 7"/>
          <p:cNvPicPr>
            <a:picLocks noChangeAspect="1"/>
          </p:cNvPicPr>
          <p:nvPr userDrawn="1"/>
        </p:nvPicPr>
        <p:blipFill rotWithShape="1">
          <a:blip r:embed="rId4" cstate="screen">
            <a:extLst>
              <a:ext uri="{28A0092B-C50C-407E-A947-70E740481C1C}">
                <a14:useLocalDpi xmlns:a14="http://schemas.microsoft.com/office/drawing/2010/main"/>
              </a:ext>
            </a:extLst>
          </a:blip>
          <a:srcRect b="1380"/>
          <a:stretch/>
        </p:blipFill>
        <p:spPr bwMode="invGray">
          <a:xfrm>
            <a:off x="10611275" y="6225824"/>
            <a:ext cx="1368000" cy="289276"/>
          </a:xfrm>
          <a:prstGeom prst="rect">
            <a:avLst/>
          </a:prstGeom>
        </p:spPr>
      </p:pic>
      <p:sp>
        <p:nvSpPr>
          <p:cNvPr id="20" name="Text Placeholder 4"/>
          <p:cNvSpPr>
            <a:spLocks noGrp="1"/>
          </p:cNvSpPr>
          <p:nvPr>
            <p:ph type="body" sz="quarter" idx="15" hasCustomPrompt="1"/>
          </p:nvPr>
        </p:nvSpPr>
        <p:spPr bwMode="invGray">
          <a:xfrm>
            <a:off x="9190068" y="791198"/>
            <a:ext cx="2743200" cy="572464"/>
          </a:xfrm>
        </p:spPr>
        <p:txBody>
          <a:bodyPr lIns="182880" tIns="146304" rIns="182880" bIns="146304" anchor="b"/>
          <a:lstStyle>
            <a:lvl1pPr marL="0" indent="0" algn="r">
              <a:buNone/>
              <a:defRPr sz="2000">
                <a:gradFill>
                  <a:gsLst>
                    <a:gs pos="14644">
                      <a:schemeClr val="tx1"/>
                    </a:gs>
                    <a:gs pos="37000">
                      <a:schemeClr val="tx1"/>
                    </a:gs>
                  </a:gsLst>
                  <a:lin ang="5400000" scaled="0"/>
                </a:gradFill>
                <a:latin typeface="+mn-lt"/>
              </a:defRPr>
            </a:lvl1pPr>
            <a:lvl2pPr marL="342900" indent="0">
              <a:buNone/>
              <a:defRPr/>
            </a:lvl2pPr>
            <a:lvl3pPr marL="571500" indent="0">
              <a:buNone/>
              <a:defRPr/>
            </a:lvl3pPr>
            <a:lvl4pPr marL="800100" indent="0">
              <a:buNone/>
              <a:defRPr/>
            </a:lvl4pPr>
            <a:lvl5pPr marL="1028700" indent="0">
              <a:buNone/>
              <a:defRPr/>
            </a:lvl5pPr>
          </a:lstStyle>
          <a:p>
            <a:pPr lvl="0"/>
            <a:r>
              <a:rPr lang="en-US" dirty="0"/>
              <a:t>#hashtag</a:t>
            </a:r>
          </a:p>
        </p:txBody>
      </p:sp>
      <p:sp>
        <p:nvSpPr>
          <p:cNvPr id="21" name="Text Placeholder 4"/>
          <p:cNvSpPr>
            <a:spLocks noGrp="1"/>
          </p:cNvSpPr>
          <p:nvPr>
            <p:ph type="body" sz="quarter" idx="16" hasCustomPrompt="1"/>
          </p:nvPr>
        </p:nvSpPr>
        <p:spPr>
          <a:xfrm>
            <a:off x="8732837" y="475557"/>
            <a:ext cx="3200431" cy="572464"/>
          </a:xfrm>
        </p:spPr>
        <p:txBody>
          <a:bodyPr lIns="182880" tIns="146304" rIns="182880" bIns="146304" anchor="t"/>
          <a:lstStyle>
            <a:lvl1pPr marL="0" indent="0" algn="r">
              <a:buNone/>
              <a:defRPr sz="2000" baseline="0">
                <a:gradFill>
                  <a:gsLst>
                    <a:gs pos="90377">
                      <a:srgbClr val="F8F8F8"/>
                    </a:gs>
                    <a:gs pos="72000">
                      <a:srgbClr val="F8F8F8"/>
                    </a:gs>
                  </a:gsLst>
                  <a:lin ang="5400000" scaled="0"/>
                </a:gradFill>
                <a:latin typeface="+mn-lt"/>
              </a:defRPr>
            </a:lvl1pPr>
            <a:lvl2pPr marL="342900" indent="0">
              <a:buNone/>
              <a:defRPr/>
            </a:lvl2pPr>
            <a:lvl3pPr marL="571500" indent="0">
              <a:buNone/>
              <a:defRPr/>
            </a:lvl3pPr>
            <a:lvl4pPr marL="800100" indent="0">
              <a:buNone/>
              <a:defRPr/>
            </a:lvl4pPr>
            <a:lvl5pPr marL="1028700" indent="0">
              <a:buNone/>
              <a:defRPr/>
            </a:lvl5pPr>
          </a:lstStyle>
          <a:p>
            <a:pPr lvl="0"/>
            <a:r>
              <a:rPr lang="en-US" dirty="0"/>
              <a:t>Session code</a:t>
            </a:r>
          </a:p>
        </p:txBody>
      </p:sp>
    </p:spTree>
    <p:extLst>
      <p:ext uri="{BB962C8B-B14F-4D97-AF65-F5344CB8AC3E}">
        <p14:creationId xmlns:p14="http://schemas.microsoft.com/office/powerpoint/2010/main" val="38705612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011E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67507074"/>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011E4F"/>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9229822"/>
      </p:ext>
    </p:extLst>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011E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60706633"/>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011E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17321203"/>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011E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440111535"/>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slide">
    <p:bg>
      <p:bgPr>
        <a:solidFill>
          <a:srgbClr val="011E4F"/>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865164881"/>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FFFFFF"/>
        </a:solidFill>
        <a:effectLst/>
      </p:bgPr>
    </p:bg>
    <p:spTree>
      <p:nvGrpSpPr>
        <p:cNvPr id="1" name=""/>
        <p:cNvGrpSpPr/>
        <p:nvPr/>
      </p:nvGrpSpPr>
      <p:grpSpPr>
        <a:xfrm>
          <a:off x="0" y="0"/>
          <a:ext cx="0" cy="0"/>
          <a:chOff x="0" y="0"/>
          <a:chExt cx="0" cy="0"/>
        </a:xfrm>
      </p:grpSpPr>
      <p:pic>
        <p:nvPicPr>
          <p:cNvPr id="2" name="Afbeelding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163" y="0"/>
            <a:ext cx="12466638" cy="6994524"/>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pic>
        <p:nvPicPr>
          <p:cNvPr id="11" name="Afbeelding 10"/>
          <p:cNvPicPr>
            <a:picLocks noChangeAspect="1"/>
          </p:cNvPicPr>
          <p:nvPr userDrawn="1"/>
        </p:nvPicPr>
        <p:blipFill>
          <a:blip r:embed="rId4"/>
          <a:stretch>
            <a:fillRect/>
          </a:stretch>
        </p:blipFill>
        <p:spPr>
          <a:xfrm>
            <a:off x="10620375" y="6225824"/>
            <a:ext cx="1358900" cy="292100"/>
          </a:xfrm>
          <a:prstGeom prst="rect">
            <a:avLst/>
          </a:prstGeom>
        </p:spPr>
      </p:pic>
      <p:sp>
        <p:nvSpPr>
          <p:cNvPr id="12" name="Title 1"/>
          <p:cNvSpPr>
            <a:spLocks noGrp="1"/>
          </p:cNvSpPr>
          <p:nvPr>
            <p:ph type="title" hasCustomPrompt="1"/>
          </p:nvPr>
        </p:nvSpPr>
        <p:spPr>
          <a:xfrm>
            <a:off x="457200" y="2125678"/>
            <a:ext cx="8961438" cy="1828786"/>
          </a:xfrm>
          <a:noFill/>
        </p:spPr>
        <p:txBody>
          <a:bodyPr lIns="146304" tIns="91440" rIns="146304" bIns="91440" anchor="t" anchorCtr="0"/>
          <a:lstStyle>
            <a:lvl1pPr>
              <a:defRPr sz="5400" spc="-100" baseline="0">
                <a:solidFill>
                  <a:srgbClr val="011E4F"/>
                </a:solidFill>
              </a:defRPr>
            </a:lvl1pPr>
          </a:lstStyle>
          <a:p>
            <a:r>
              <a:rPr lang="en-US" dirty="0"/>
              <a:t>Presentation title</a:t>
            </a:r>
          </a:p>
        </p:txBody>
      </p:sp>
      <p:sp>
        <p:nvSpPr>
          <p:cNvPr id="14" name="Text Placeholder 4"/>
          <p:cNvSpPr>
            <a:spLocks noGrp="1"/>
          </p:cNvSpPr>
          <p:nvPr>
            <p:ph type="body" sz="quarter" idx="12" hasCustomPrompt="1"/>
          </p:nvPr>
        </p:nvSpPr>
        <p:spPr>
          <a:xfrm>
            <a:off x="457200" y="3955786"/>
            <a:ext cx="7132638" cy="1828007"/>
          </a:xfrm>
          <a:noFill/>
        </p:spPr>
        <p:txBody>
          <a:bodyPr lIns="146304" tIns="109728" rIns="146304" bIns="109728">
            <a:noAutofit/>
          </a:bodyPr>
          <a:lstStyle>
            <a:lvl1pPr marL="0" indent="0">
              <a:spcBef>
                <a:spcPts val="0"/>
              </a:spcBef>
              <a:buNone/>
              <a:defRPr sz="3200" spc="0" baseline="0">
                <a:solidFill>
                  <a:srgbClr val="011E4F"/>
                </a:solidFill>
                <a:latin typeface="+mj-lt"/>
              </a:defRPr>
            </a:lvl1pPr>
          </a:lstStyle>
          <a:p>
            <a:pPr lvl="0"/>
            <a:r>
              <a:rPr lang="en-US" dirty="0"/>
              <a:t>Speaker Name</a:t>
            </a:r>
          </a:p>
        </p:txBody>
      </p:sp>
      <p:sp>
        <p:nvSpPr>
          <p:cNvPr id="17" name="Text Placeholder 4"/>
          <p:cNvSpPr>
            <a:spLocks noGrp="1"/>
          </p:cNvSpPr>
          <p:nvPr>
            <p:ph type="body" sz="quarter" idx="15" hasCustomPrompt="1"/>
          </p:nvPr>
        </p:nvSpPr>
        <p:spPr bwMode="invGray">
          <a:xfrm>
            <a:off x="9190068" y="791198"/>
            <a:ext cx="2743200" cy="572464"/>
          </a:xfrm>
        </p:spPr>
        <p:txBody>
          <a:bodyPr lIns="182880" tIns="146304" rIns="182880" bIns="146304" anchor="b"/>
          <a:lstStyle>
            <a:lvl1pPr marL="0" indent="0" algn="r">
              <a:buNone/>
              <a:defRPr sz="2000">
                <a:solidFill>
                  <a:srgbClr val="011E4F"/>
                </a:solidFill>
                <a:latin typeface="+mn-lt"/>
              </a:defRPr>
            </a:lvl1pPr>
            <a:lvl2pPr marL="342900" indent="0">
              <a:buNone/>
              <a:defRPr/>
            </a:lvl2pPr>
            <a:lvl3pPr marL="571500" indent="0">
              <a:buNone/>
              <a:defRPr/>
            </a:lvl3pPr>
            <a:lvl4pPr marL="800100" indent="0">
              <a:buNone/>
              <a:defRPr/>
            </a:lvl4pPr>
            <a:lvl5pPr marL="1028700" indent="0">
              <a:buNone/>
              <a:defRPr/>
            </a:lvl5pPr>
          </a:lstStyle>
          <a:p>
            <a:pPr lvl="0"/>
            <a:r>
              <a:rPr lang="en-US" dirty="0"/>
              <a:t>#hashtag</a:t>
            </a:r>
          </a:p>
        </p:txBody>
      </p:sp>
      <p:sp>
        <p:nvSpPr>
          <p:cNvPr id="18" name="Text Placeholder 4"/>
          <p:cNvSpPr>
            <a:spLocks noGrp="1"/>
          </p:cNvSpPr>
          <p:nvPr>
            <p:ph type="body" sz="quarter" idx="16" hasCustomPrompt="1"/>
          </p:nvPr>
        </p:nvSpPr>
        <p:spPr>
          <a:xfrm>
            <a:off x="8732837" y="475557"/>
            <a:ext cx="3200431" cy="572464"/>
          </a:xfrm>
        </p:spPr>
        <p:txBody>
          <a:bodyPr lIns="182880" tIns="146304" rIns="182880" bIns="146304" anchor="t"/>
          <a:lstStyle>
            <a:lvl1pPr marL="0" indent="0" algn="r">
              <a:buNone/>
              <a:defRPr sz="2000" baseline="0">
                <a:solidFill>
                  <a:srgbClr val="011E4F"/>
                </a:solidFill>
                <a:latin typeface="+mn-lt"/>
              </a:defRPr>
            </a:lvl1pPr>
            <a:lvl2pPr marL="342900" indent="0">
              <a:buNone/>
              <a:defRPr/>
            </a:lvl2pPr>
            <a:lvl3pPr marL="571500" indent="0">
              <a:buNone/>
              <a:defRPr/>
            </a:lvl3pPr>
            <a:lvl4pPr marL="800100" indent="0">
              <a:buNone/>
              <a:defRPr/>
            </a:lvl4pPr>
            <a:lvl5pPr marL="1028700" indent="0">
              <a:buNone/>
              <a:defRPr/>
            </a:lvl5pPr>
          </a:lstStyle>
          <a:p>
            <a:pPr lvl="0"/>
            <a:r>
              <a:rPr lang="en-US" dirty="0"/>
              <a:t>Session code</a:t>
            </a:r>
          </a:p>
        </p:txBody>
      </p:sp>
    </p:spTree>
    <p:extLst>
      <p:ext uri="{BB962C8B-B14F-4D97-AF65-F5344CB8AC3E}">
        <p14:creationId xmlns:p14="http://schemas.microsoft.com/office/powerpoint/2010/main" val="16371554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4571278"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63"/>
            <a:ext cx="4572000"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6"/>
          <a:stretch/>
        </p:blipFill>
        <p:spPr>
          <a:xfrm>
            <a:off x="5303126" y="447"/>
            <a:ext cx="7131760" cy="6999980"/>
          </a:xfrm>
          <a:prstGeom prst="rect">
            <a:avLst/>
          </a:prstGeom>
        </p:spPr>
      </p:pic>
    </p:spTree>
    <p:extLst>
      <p:ext uri="{BB962C8B-B14F-4D97-AF65-F5344CB8AC3E}">
        <p14:creationId xmlns:p14="http://schemas.microsoft.com/office/powerpoint/2010/main" val="2803335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011E4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4571278"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03848" y="0"/>
            <a:ext cx="7134212" cy="6999979"/>
          </a:xfrm>
          <a:prstGeom prst="rect">
            <a:avLst/>
          </a:prstGeom>
        </p:spPr>
      </p:pic>
    </p:spTree>
    <p:extLst>
      <p:ext uri="{BB962C8B-B14F-4D97-AF65-F5344CB8AC3E}">
        <p14:creationId xmlns:p14="http://schemas.microsoft.com/office/powerpoint/2010/main" val="1327811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11E4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08174044"/>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011E4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782350174"/>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11E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0025088"/>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9777302"/>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01213935"/>
      </p:ext>
    </p:extLst>
  </p:cSld>
  <p:clrMapOvr>
    <a:masterClrMapping/>
  </p:clrMapOvr>
  <p:transition xmlns:p14="http://schemas.microsoft.com/office/powerpoint/2010/mai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011E4F"/>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sp>
        <p:nvSpPr>
          <p:cNvPr id="6" name="Freeform 6"/>
          <p:cNvSpPr>
            <a:spLocks/>
          </p:cNvSpPr>
          <p:nvPr userDrawn="1"/>
        </p:nvSpPr>
        <p:spPr bwMode="auto">
          <a:xfrm>
            <a:off x="8602663" y="6180138"/>
            <a:ext cx="4763" cy="4763"/>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1" y="0"/>
                  <a:pt x="1" y="1"/>
                </a:cubicBezTo>
                <a:cubicBezTo>
                  <a:pt x="1" y="0"/>
                  <a:pt x="1" y="0"/>
                  <a:pt x="1" y="0"/>
                </a:cubicBezTo>
                <a:close/>
              </a:path>
            </a:pathLst>
          </a:custGeom>
          <a:solidFill>
            <a:srgbClr val="A832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19"/>
          <p:cNvSpPr>
            <a:spLocks/>
          </p:cNvSpPr>
          <p:nvPr userDrawn="1"/>
        </p:nvSpPr>
        <p:spPr bwMode="auto">
          <a:xfrm>
            <a:off x="8570913" y="5738813"/>
            <a:ext cx="4763" cy="4763"/>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1" y="0"/>
                  <a:pt x="1" y="1"/>
                </a:cubicBezTo>
                <a:cubicBezTo>
                  <a:pt x="1" y="0"/>
                  <a:pt x="1" y="0"/>
                  <a:pt x="1" y="0"/>
                </a:cubicBezTo>
                <a:close/>
              </a:path>
            </a:pathLst>
          </a:custGeom>
          <a:solidFill>
            <a:srgbClr val="A832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10611275" y="6225824"/>
            <a:ext cx="1368000" cy="289276"/>
          </a:xfrm>
          <a:prstGeom prst="rect">
            <a:avLst/>
          </a:prstGeom>
        </p:spPr>
      </p:pic>
    </p:spTree>
    <p:extLst>
      <p:ext uri="{BB962C8B-B14F-4D97-AF65-F5344CB8AC3E}">
        <p14:creationId xmlns:p14="http://schemas.microsoft.com/office/powerpoint/2010/main" val="35793972"/>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457200" y="1703292"/>
            <a:ext cx="11522075" cy="2784570"/>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a:xfrm>
            <a:off x="457237" y="479425"/>
            <a:ext cx="11522038" cy="733424"/>
          </a:xfrm>
        </p:spPr>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73239161"/>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Titelstijl van model bewerken</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011E4F"/>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x-none" smtClean="0"/>
              <a:t>Klik om de tekststijl van het model te bewerken</a:t>
            </a:r>
          </a:p>
          <a:p>
            <a:pPr lvl="1"/>
            <a:r>
              <a:rPr lang="x-none" smtClean="0"/>
              <a:t>Tweede niveau</a:t>
            </a:r>
          </a:p>
          <a:p>
            <a:pPr lvl="2"/>
            <a:r>
              <a:rPr lang="x-none" smtClean="0"/>
              <a:t>Derde niveau</a:t>
            </a:r>
          </a:p>
          <a:p>
            <a:pPr lvl="3"/>
            <a:r>
              <a:rPr lang="x-none" smtClean="0"/>
              <a:t>Vierde niveau</a:t>
            </a:r>
          </a:p>
          <a:p>
            <a:pPr lvl="4"/>
            <a:r>
              <a:rPr lang="x-none" smtClean="0"/>
              <a:t>Vijfde niveau</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Titelstijl van model bewerken</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x-none" smtClean="0"/>
              <a:t>Klik om de tekststijl van het model te bewerken</a:t>
            </a:r>
          </a:p>
          <a:p>
            <a:pPr lvl="1"/>
            <a:r>
              <a:rPr lang="x-none" smtClean="0"/>
              <a:t>Tweede niveau</a:t>
            </a:r>
          </a:p>
          <a:p>
            <a:pPr lvl="2"/>
            <a:r>
              <a:rPr lang="x-none" smtClean="0"/>
              <a:t>Derde niveau</a:t>
            </a:r>
          </a:p>
          <a:p>
            <a:pPr lvl="3"/>
            <a:r>
              <a:rPr lang="x-none" smtClean="0"/>
              <a:t>Vierde niveau</a:t>
            </a:r>
          </a:p>
          <a:p>
            <a:pPr lvl="4"/>
            <a:r>
              <a:rPr lang="x-none" smtClean="0"/>
              <a:t>Vijfde niveau</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FFFFF"/>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solidFill>
                  <a:srgbClr val="011E4F"/>
                </a:solidFill>
              </a:defRPr>
            </a:lvl1pPr>
          </a:lstStyle>
          <a:p>
            <a:pPr lvl="0"/>
            <a:r>
              <a:rPr lang="x-none" smtClean="0"/>
              <a:t>Klik om de tekststijl van het model te bewerken</a:t>
            </a:r>
          </a:p>
          <a:p>
            <a:pPr lvl="1"/>
            <a:r>
              <a:rPr lang="x-none" smtClean="0"/>
              <a:t>Tweede niveau</a:t>
            </a:r>
          </a:p>
          <a:p>
            <a:pPr lvl="2"/>
            <a:r>
              <a:rPr lang="x-none" smtClean="0"/>
              <a:t>Derde niveau</a:t>
            </a:r>
          </a:p>
          <a:p>
            <a:pPr lvl="3"/>
            <a:r>
              <a:rPr lang="x-none" smtClean="0"/>
              <a:t>Vierde niveau</a:t>
            </a:r>
          </a:p>
          <a:p>
            <a:pPr lvl="4"/>
            <a:r>
              <a:rPr lang="x-none" smtClean="0"/>
              <a:t>Vijfde niveau</a:t>
            </a:r>
            <a:endParaRPr lang="en-US" dirty="0"/>
          </a:p>
        </p:txBody>
      </p:sp>
      <p:sp>
        <p:nvSpPr>
          <p:cNvPr id="6" name="Title 5"/>
          <p:cNvSpPr>
            <a:spLocks noGrp="1"/>
          </p:cNvSpPr>
          <p:nvPr>
            <p:ph type="title"/>
          </p:nvPr>
        </p:nvSpPr>
        <p:spPr/>
        <p:txBody>
          <a:bodyPr/>
          <a:lstStyle/>
          <a:p>
            <a:r>
              <a:rPr lang="x-none" smtClean="0"/>
              <a:t>Titelstijl van model bewerken</a:t>
            </a:r>
            <a:endParaRPr lang="en-US"/>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en object">
    <p:bg>
      <p:bgPr>
        <a:solidFill>
          <a:srgbClr val="FFFFFF"/>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x-none" smtClean="0"/>
              <a:t>Klik om de tekststijl van het model te bewerken</a:t>
            </a:r>
          </a:p>
          <a:p>
            <a:pPr lvl="1"/>
            <a:r>
              <a:rPr lang="x-none" smtClean="0"/>
              <a:t>Tweede niveau</a:t>
            </a:r>
          </a:p>
          <a:p>
            <a:pPr lvl="2"/>
            <a:r>
              <a:rPr lang="x-none" smtClean="0"/>
              <a:t>Derde niveau</a:t>
            </a:r>
          </a:p>
          <a:p>
            <a:pPr lvl="3"/>
            <a:r>
              <a:rPr lang="x-none" smtClean="0"/>
              <a:t>Vierde niveau</a:t>
            </a:r>
          </a:p>
          <a:p>
            <a:pPr lvl="4"/>
            <a:r>
              <a:rPr lang="x-none" smtClean="0"/>
              <a:t>Vijfde niveau</a:t>
            </a:r>
            <a:endParaRPr lang="en-US" dirty="0"/>
          </a:p>
        </p:txBody>
      </p:sp>
      <p:sp>
        <p:nvSpPr>
          <p:cNvPr id="6" name="Title 5"/>
          <p:cNvSpPr>
            <a:spLocks noGrp="1"/>
          </p:cNvSpPr>
          <p:nvPr>
            <p:ph type="title"/>
          </p:nvPr>
        </p:nvSpPr>
        <p:spPr/>
        <p:txBody>
          <a:bodyPr/>
          <a:lstStyle/>
          <a:p>
            <a:r>
              <a:rPr lang="x-none" smtClean="0"/>
              <a:t>Titelstijl van model bewerken</a:t>
            </a:r>
            <a:endParaRPr lang="en-US"/>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Titelstijl van model bewerken</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solidFill>
                  <a:srgbClr val="011E4F"/>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x-none" smtClean="0"/>
              <a:t>Klik om de tekststijl van het model te bewerken</a:t>
            </a:r>
          </a:p>
          <a:p>
            <a:pPr lvl="1"/>
            <a:r>
              <a:rPr lang="x-none" smtClean="0"/>
              <a:t>Tweede niveau</a:t>
            </a:r>
          </a:p>
          <a:p>
            <a:pPr lvl="2"/>
            <a:r>
              <a:rPr lang="x-none" smtClean="0"/>
              <a:t>Derde niveau</a:t>
            </a:r>
          </a:p>
          <a:p>
            <a:pPr lvl="3"/>
            <a:r>
              <a:rPr lang="x-none" smtClean="0"/>
              <a:t>Vierde niveau</a:t>
            </a:r>
          </a:p>
          <a:p>
            <a:pPr lvl="4"/>
            <a:r>
              <a:rPr lang="x-none" smtClean="0"/>
              <a:t>Vijfde niveau</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solidFill>
                  <a:srgbClr val="011E4F"/>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x-none" smtClean="0"/>
              <a:t>Klik om de tekststijl van het model te bewerken</a:t>
            </a:r>
          </a:p>
          <a:p>
            <a:pPr lvl="1"/>
            <a:r>
              <a:rPr lang="x-none" smtClean="0"/>
              <a:t>Tweede niveau</a:t>
            </a:r>
          </a:p>
          <a:p>
            <a:pPr lvl="2"/>
            <a:r>
              <a:rPr lang="x-none" smtClean="0"/>
              <a:t>Derde niveau</a:t>
            </a:r>
          </a:p>
          <a:p>
            <a:pPr lvl="3"/>
            <a:r>
              <a:rPr lang="x-none" smtClean="0"/>
              <a:t>Vierde niveau</a:t>
            </a:r>
          </a:p>
          <a:p>
            <a:pPr lvl="4"/>
            <a:r>
              <a:rPr lang="x-none" smtClean="0"/>
              <a:t>Vijfde niveau</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Titelstijl van model bewerken</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x-none" smtClean="0"/>
              <a:t>Klik om de tekststijl van het model te bewerken</a:t>
            </a:r>
          </a:p>
          <a:p>
            <a:pPr lvl="1"/>
            <a:r>
              <a:rPr lang="x-none" smtClean="0"/>
              <a:t>Tweede niveau</a:t>
            </a:r>
          </a:p>
          <a:p>
            <a:pPr lvl="2"/>
            <a:r>
              <a:rPr lang="x-none" smtClean="0"/>
              <a:t>Derde niveau</a:t>
            </a:r>
          </a:p>
          <a:p>
            <a:pPr lvl="3"/>
            <a:r>
              <a:rPr lang="x-none" smtClean="0"/>
              <a:t>Vierde niveau</a:t>
            </a:r>
          </a:p>
          <a:p>
            <a:pPr lvl="4"/>
            <a:r>
              <a:rPr lang="x-none" smtClean="0"/>
              <a:t>Vijfde niveau</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x-none" smtClean="0"/>
              <a:t>Klik om de tekststijl van het model te bewerken</a:t>
            </a:r>
          </a:p>
          <a:p>
            <a:pPr lvl="1"/>
            <a:r>
              <a:rPr lang="x-none" smtClean="0"/>
              <a:t>Tweede niveau</a:t>
            </a:r>
          </a:p>
          <a:p>
            <a:pPr lvl="2"/>
            <a:r>
              <a:rPr lang="x-none" smtClean="0"/>
              <a:t>Derde niveau</a:t>
            </a:r>
          </a:p>
          <a:p>
            <a:pPr lvl="3"/>
            <a:r>
              <a:rPr lang="x-none" smtClean="0"/>
              <a:t>Vierde niveau</a:t>
            </a:r>
          </a:p>
          <a:p>
            <a:pPr lvl="4"/>
            <a:r>
              <a:rPr lang="x-none" smtClean="0"/>
              <a:t>Vijfde niveau</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nl-NL" smtClean="0"/>
              <a:t>Titelstijl van model bewerken</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p:cNvGrpSpPr/>
          <p:nvPr/>
        </p:nvGrpSpPr>
        <p:grpSpPr>
          <a:xfrm>
            <a:off x="12614198" y="0"/>
            <a:ext cx="957170" cy="5766966"/>
            <a:chOff x="12614198" y="0"/>
            <a:chExt cx="957170" cy="5766966"/>
          </a:xfrm>
        </p:grpSpPr>
        <p:grpSp>
          <p:nvGrpSpPr>
            <p:cNvPr id="37" name="Group 36"/>
            <p:cNvGrpSpPr/>
            <p:nvPr userDrawn="1"/>
          </p:nvGrpSpPr>
          <p:grpSpPr>
            <a:xfrm>
              <a:off x="12614198" y="0"/>
              <a:ext cx="957170" cy="5720411"/>
              <a:chOff x="12614198" y="0"/>
              <a:chExt cx="957170" cy="5720411"/>
            </a:xfrm>
          </p:grpSpPr>
          <p:grpSp>
            <p:nvGrpSpPr>
              <p:cNvPr id="33" name="Group 32"/>
              <p:cNvGrpSpPr/>
              <p:nvPr userDrawn="1"/>
            </p:nvGrpSpPr>
            <p:grpSpPr>
              <a:xfrm rot="5400000">
                <a:off x="11576883" y="1040117"/>
                <a:ext cx="2708636" cy="634005"/>
                <a:chOff x="1581150" y="4543426"/>
                <a:chExt cx="2708636" cy="634005"/>
              </a:xfrm>
            </p:grpSpPr>
            <p:sp>
              <p:nvSpPr>
                <p:cNvPr id="3" name="Rectangle 2"/>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G:45 B:145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581150" y="4887665"/>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Purple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50 G:20 B:90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775">
                            <a:schemeClr val="bg1"/>
                          </a:gs>
                          <a:gs pos="14000">
                            <a:schemeClr val="bg1"/>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1775">
                            <a:schemeClr val="bg1"/>
                          </a:gs>
                          <a:gs pos="14000">
                            <a:schemeClr val="bg1"/>
                          </a:gs>
                        </a:gsLst>
                        <a:lin ang="5400000" scaled="0"/>
                      </a:gradFill>
                      <a:ea typeface="Segoe UI" pitchFamily="34" charset="0"/>
                      <a:cs typeface="Segoe UI" pitchFamily="34" charset="0"/>
                    </a:rPr>
                    <a:t>R:</a:t>
                  </a:r>
                  <a:r>
                    <a:rPr lang="en-US" sz="500" baseline="0" dirty="0">
                      <a:gradFill>
                        <a:gsLst>
                          <a:gs pos="1775">
                            <a:schemeClr val="bg1"/>
                          </a:gs>
                          <a:gs pos="14000">
                            <a:schemeClr val="bg1"/>
                          </a:gs>
                        </a:gsLst>
                        <a:lin ang="5400000" scaled="0"/>
                      </a:gradFill>
                      <a:ea typeface="Segoe UI" pitchFamily="34" charset="0"/>
                      <a:cs typeface="Segoe UI" pitchFamily="34" charset="0"/>
                    </a:rPr>
                    <a:t>0 G:32 B:80</a:t>
                  </a:r>
                  <a:endParaRPr lang="en-US" sz="500" dirty="0">
                    <a:gradFill>
                      <a:gsLst>
                        <a:gs pos="1775">
                          <a:schemeClr val="bg1"/>
                        </a:gs>
                        <a:gs pos="14000">
                          <a:schemeClr val="bg1"/>
                        </a:gs>
                      </a:gsLst>
                      <a:lin ang="5400000" scaled="0"/>
                    </a:gradFill>
                    <a:ea typeface="Segoe UI" pitchFamily="34" charset="0"/>
                    <a:cs typeface="Segoe UI" pitchFamily="34" charset="0"/>
                  </a:endParaRPr>
                </a:p>
              </p:txBody>
            </p:sp>
            <p:sp>
              <p:nvSpPr>
                <p:cNvPr id="16" name="Rectangle 15"/>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Magenta</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180 G:0 B:158</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17" name="Rectangle 16"/>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18" name="Rectangle 17"/>
                <p:cNvSpPr/>
                <p:nvPr userDrawn="1"/>
              </p:nvSpPr>
              <p:spPr bwMode="auto">
                <a:xfrm>
                  <a:off x="2498745" y="4543428"/>
                  <a:ext cx="869930" cy="289766"/>
                </a:xfrm>
                <a:prstGeom prst="rect">
                  <a:avLst/>
                </a:prstGeom>
                <a:solidFill>
                  <a:srgbClr val="3076B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34" name="TextBox 33"/>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5" name="TextBox 34"/>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7" y="4272718"/>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8584">
                        <a:srgbClr val="FFFFFF"/>
                      </a:gs>
                      <a:gs pos="52000">
                        <a:srgbClr val="FFFFFF"/>
                      </a:gs>
                    </a:gsLst>
                    <a:lin ang="5400000" scaled="0"/>
                  </a:gradFill>
                  <a:latin typeface="+mn-lt"/>
                  <a:ea typeface="Segoe UI" pitchFamily="34" charset="0"/>
                  <a:cs typeface="Segoe UI" pitchFamily="34" charset="0"/>
                </a:rPr>
                <a:t>Mid Blue</a:t>
              </a:r>
            </a:p>
            <a:p>
              <a:pPr algn="l" defTabSz="932472" fontAlgn="base">
                <a:lnSpc>
                  <a:spcPct val="100000"/>
                </a:lnSpc>
                <a:spcBef>
                  <a:spcPct val="0"/>
                </a:spcBef>
                <a:spcAft>
                  <a:spcPct val="0"/>
                </a:spcAft>
              </a:pPr>
              <a:r>
                <a:rPr lang="en-US" sz="500" dirty="0">
                  <a:gradFill>
                    <a:gsLst>
                      <a:gs pos="18584">
                        <a:srgbClr val="FFFFFF"/>
                      </a:gs>
                      <a:gs pos="52000">
                        <a:srgbClr val="FFFFFF"/>
                      </a:gs>
                    </a:gsLst>
                    <a:lin ang="5400000" scaled="0"/>
                  </a:gradFill>
                  <a:ea typeface="Segoe UI" pitchFamily="34" charset="0"/>
                  <a:cs typeface="Segoe UI" pitchFamily="34" charset="0"/>
                </a:rPr>
                <a:t>R:0</a:t>
              </a:r>
              <a:r>
                <a:rPr lang="en-US" sz="500" baseline="0" dirty="0">
                  <a:gradFill>
                    <a:gsLst>
                      <a:gs pos="18584">
                        <a:srgbClr val="FFFFFF"/>
                      </a:gs>
                      <a:gs pos="52000">
                        <a:srgbClr val="FFFFFF"/>
                      </a:gs>
                    </a:gsLst>
                    <a:lin ang="5400000" scaled="0"/>
                  </a:gradFill>
                  <a:ea typeface="Segoe UI" pitchFamily="34" charset="0"/>
                  <a:cs typeface="Segoe UI" pitchFamily="34" charset="0"/>
                </a:rPr>
                <a:t> G:24 B:143</a:t>
              </a:r>
              <a:endParaRPr lang="en-US" sz="500" dirty="0">
                <a:gradFill>
                  <a:gsLst>
                    <a:gs pos="18584">
                      <a:srgbClr val="FFFFFF"/>
                    </a:gs>
                    <a:gs pos="52000">
                      <a:srgbClr val="FFFFFF"/>
                    </a:gs>
                  </a:gsLst>
                  <a:lin ang="5400000" scaled="0"/>
                </a:gradFill>
                <a:ea typeface="Segoe UI" pitchFamily="34" charset="0"/>
                <a:cs typeface="Segoe UI" pitchFamily="34" charset="0"/>
              </a:endParaRPr>
            </a:p>
          </p:txBody>
        </p:sp>
        <p:sp>
          <p:nvSpPr>
            <p:cNvPr id="20" name="Rectangle 19"/>
            <p:cNvSpPr/>
            <p:nvPr userDrawn="1"/>
          </p:nvSpPr>
          <p:spPr bwMode="auto">
            <a:xfrm rot="5400000">
              <a:off x="12328887" y="5187118"/>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p>
          </p:txBody>
        </p:sp>
        <p:sp>
          <p:nvSpPr>
            <p:cNvPr id="21" name="Rectangle 20"/>
            <p:cNvSpPr/>
            <p:nvPr userDrawn="1"/>
          </p:nvSpPr>
          <p:spPr bwMode="auto">
            <a:xfrm rot="5400000">
              <a:off x="12328886" y="335399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66272">
                        <a:srgbClr val="000000"/>
                      </a:gs>
                      <a:gs pos="44000">
                        <a:srgbClr val="000000"/>
                      </a:gs>
                    </a:gsLst>
                    <a:lin ang="5400000" scaled="1"/>
                  </a:gradFill>
                  <a:latin typeface="+mn-lt"/>
                  <a:ea typeface="Segoe UI" pitchFamily="34" charset="0"/>
                  <a:cs typeface="Segoe UI" pitchFamily="34" charset="0"/>
                </a:rPr>
                <a:t>Light Blue</a:t>
              </a:r>
            </a:p>
            <a:p>
              <a:pPr algn="l" defTabSz="932472" fontAlgn="base">
                <a:lnSpc>
                  <a:spcPct val="100000"/>
                </a:lnSpc>
                <a:spcBef>
                  <a:spcPct val="0"/>
                </a:spcBef>
                <a:spcAft>
                  <a:spcPct val="0"/>
                </a:spcAft>
              </a:pPr>
              <a:r>
                <a:rPr lang="en-US" sz="500" dirty="0">
                  <a:gradFill>
                    <a:gsLst>
                      <a:gs pos="66272">
                        <a:srgbClr val="000000"/>
                      </a:gs>
                      <a:gs pos="44000">
                        <a:srgbClr val="000000"/>
                      </a:gs>
                    </a:gsLst>
                    <a:lin ang="5400000" scaled="1"/>
                  </a:gradFill>
                  <a:ea typeface="Segoe UI" pitchFamily="34" charset="0"/>
                  <a:cs typeface="Segoe UI" pitchFamily="34" charset="0"/>
                </a:rPr>
                <a:t>R:0</a:t>
              </a:r>
              <a:r>
                <a:rPr lang="en-US" sz="500" baseline="0" dirty="0">
                  <a:gradFill>
                    <a:gsLst>
                      <a:gs pos="66272">
                        <a:srgbClr val="000000"/>
                      </a:gs>
                      <a:gs pos="44000">
                        <a:srgbClr val="000000"/>
                      </a:gs>
                    </a:gsLst>
                    <a:lin ang="5400000" scaled="1"/>
                  </a:gradFill>
                  <a:ea typeface="Segoe UI" pitchFamily="34" charset="0"/>
                  <a:cs typeface="Segoe UI" pitchFamily="34" charset="0"/>
                </a:rPr>
                <a:t> G:188 B:242</a:t>
              </a:r>
              <a:endParaRPr lang="en-US" sz="500" dirty="0">
                <a:gradFill>
                  <a:gsLst>
                    <a:gs pos="66272">
                      <a:srgbClr val="000000"/>
                    </a:gs>
                    <a:gs pos="44000">
                      <a:srgbClr val="000000"/>
                    </a:gs>
                  </a:gsLst>
                  <a:lin ang="5400000" scaled="1"/>
                </a:gradFill>
                <a:ea typeface="Segoe UI" pitchFamily="34" charset="0"/>
                <a:cs typeface="Segoe UI" pitchFamily="34" charset="0"/>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22"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249" r:id="rId13"/>
    <p:sldLayoutId id="2147484301" r:id="rId14"/>
    <p:sldLayoutId id="2147484251" r:id="rId15"/>
    <p:sldLayoutId id="2147484254" r:id="rId16"/>
    <p:sldLayoutId id="2147484257" r:id="rId17"/>
    <p:sldLayoutId id="2147484258" r:id="rId18"/>
    <p:sldLayoutId id="2147484260" r:id="rId19"/>
    <p:sldLayoutId id="2147484299" r:id="rId20"/>
    <p:sldLayoutId id="2147484263" r:id="rId21"/>
  </p:sldLayoutIdLst>
  <p:transition xmlns:p14="http://schemas.microsoft.com/office/powerpoint/2010/mai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3" name="Group 2"/>
          <p:cNvGrpSpPr/>
          <p:nvPr/>
        </p:nvGrpSpPr>
        <p:grpSpPr>
          <a:xfrm>
            <a:off x="12614199" y="0"/>
            <a:ext cx="957169" cy="5766966"/>
            <a:chOff x="12614199" y="0"/>
            <a:chExt cx="957169" cy="5766966"/>
          </a:xfrm>
        </p:grpSpPr>
        <p:grpSp>
          <p:nvGrpSpPr>
            <p:cNvPr id="22" name="Group 21"/>
            <p:cNvGrpSpPr/>
            <p:nvPr userDrawn="1"/>
          </p:nvGrpSpPr>
          <p:grpSpPr>
            <a:xfrm>
              <a:off x="12614199" y="0"/>
              <a:ext cx="957169" cy="5720411"/>
              <a:chOff x="12614199" y="0"/>
              <a:chExt cx="957169" cy="5720411"/>
            </a:xfrm>
          </p:grpSpPr>
          <p:grpSp>
            <p:nvGrpSpPr>
              <p:cNvPr id="23" name="Group 22"/>
              <p:cNvGrpSpPr/>
              <p:nvPr userDrawn="1"/>
            </p:nvGrpSpPr>
            <p:grpSpPr>
              <a:xfrm rot="5400000">
                <a:off x="11576884" y="1040118"/>
                <a:ext cx="2708636" cy="634005"/>
                <a:chOff x="1581150" y="4543426"/>
                <a:chExt cx="2708636" cy="634005"/>
              </a:xfrm>
            </p:grpSpPr>
            <p:sp>
              <p:nvSpPr>
                <p:cNvPr id="30" name="Rectangle 29"/>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G:45 B:145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p:cNvSpPr/>
                <p:nvPr userDrawn="1"/>
              </p:nvSpPr>
              <p:spPr bwMode="auto">
                <a:xfrm>
                  <a:off x="1581150" y="4887665"/>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Purple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50 G:20 B:90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3" name="Rectangle 3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Magenta</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180 G:0 B:158</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5"/>
                  <a:ext cx="869930" cy="289766"/>
                </a:xfrm>
                <a:prstGeom prst="rect">
                  <a:avLst/>
                </a:prstGeom>
                <a:solidFill>
                  <a:schemeClr val="accent6"/>
                </a:solidFill>
                <a:ln>
                  <a:solidFill>
                    <a:schemeClr val="bg1">
                      <a:alpha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66272">
                            <a:srgbClr val="000000"/>
                          </a:gs>
                          <a:gs pos="44000">
                            <a:srgbClr val="000000"/>
                          </a:gs>
                        </a:gsLst>
                        <a:lin ang="5400000" scaled="1"/>
                      </a:gradFill>
                      <a:latin typeface="+mn-lt"/>
                      <a:ea typeface="Segoe UI" pitchFamily="34" charset="0"/>
                      <a:cs typeface="Segoe UI" pitchFamily="34" charset="0"/>
                    </a:rPr>
                    <a:t>Light Gray</a:t>
                  </a:r>
                </a:p>
                <a:p>
                  <a:pPr marL="0" algn="l" defTabSz="932472" rtl="0" eaLnBrk="1" fontAlgn="base" latinLnBrk="0" hangingPunct="1">
                    <a:lnSpc>
                      <a:spcPct val="100000"/>
                    </a:lnSpc>
                    <a:spcBef>
                      <a:spcPct val="0"/>
                    </a:spcBef>
                    <a:spcAft>
                      <a:spcPct val="0"/>
                    </a:spcAft>
                  </a:pPr>
                  <a:r>
                    <a:rPr lang="en-US" sz="500" kern="1200" dirty="0">
                      <a:gradFill>
                        <a:gsLst>
                          <a:gs pos="66272">
                            <a:srgbClr val="000000"/>
                          </a:gs>
                          <a:gs pos="44000">
                            <a:srgbClr val="000000"/>
                          </a:gs>
                        </a:gsLst>
                        <a:lin ang="5400000" scaled="1"/>
                      </a:gradFill>
                      <a:latin typeface="+mn-lt"/>
                      <a:ea typeface="Segoe UI" pitchFamily="34" charset="0"/>
                      <a:cs typeface="Segoe UI" pitchFamily="34" charset="0"/>
                    </a:rPr>
                    <a:t>R:234 G:234 B:234</a:t>
                  </a:r>
                </a:p>
              </p:txBody>
            </p:sp>
            <p:sp>
              <p:nvSpPr>
                <p:cNvPr id="44" name="Rectangle 43"/>
                <p:cNvSpPr/>
                <p:nvPr userDrawn="1"/>
              </p:nvSpPr>
              <p:spPr bwMode="auto">
                <a:xfrm>
                  <a:off x="2498745" y="4543428"/>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marL="0" algn="l" defTabSz="932472" rtl="0" eaLnBrk="1" fontAlgn="base" latinLnBrk="0" hangingPunct="1">
                    <a:lnSpc>
                      <a:spcPct val="100000"/>
                    </a:lnSpc>
                    <a:spcBef>
                      <a:spcPct val="0"/>
                    </a:spcBef>
                    <a:spcAft>
                      <a:spcPct val="0"/>
                    </a:spcAft>
                  </a:pPr>
                  <a:r>
                    <a:rPr lang="en-US" sz="500" kern="1200" baseline="0" dirty="0">
                      <a:gradFill>
                        <a:gsLst>
                          <a:gs pos="2092">
                            <a:srgbClr val="F8F8F8"/>
                          </a:gs>
                          <a:gs pos="10042">
                            <a:srgbClr val="F8F8F8"/>
                          </a:gs>
                        </a:gsLst>
                        <a:lin ang="5400000" scaled="0"/>
                      </a:gradFill>
                      <a:latin typeface="+mn-lt"/>
                      <a:ea typeface="Segoe UI" pitchFamily="34" charset="0"/>
                      <a:cs typeface="Segoe UI" pitchFamily="34" charset="0"/>
                    </a:rPr>
                    <a:t>R:0 G:32 B:80</a:t>
                  </a:r>
                </a:p>
              </p:txBody>
            </p:sp>
          </p:grpSp>
          <p:sp>
            <p:nvSpPr>
              <p:cNvPr id="25" name="TextBox 24"/>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7692">
                          <a:schemeClr val="bg1"/>
                        </a:gs>
                        <a:gs pos="17000">
                          <a:schemeClr val="bg1"/>
                        </a:gs>
                      </a:gsLst>
                      <a:lin ang="5400000" scaled="0"/>
                    </a:gradFill>
                  </a:rPr>
                  <a:t>Main colors</a:t>
                </a:r>
              </a:p>
            </p:txBody>
          </p:sp>
          <p:sp>
            <p:nvSpPr>
              <p:cNvPr id="26" name="TextBox 25"/>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84615">
                          <a:schemeClr val="bg1"/>
                        </a:gs>
                        <a:gs pos="75000">
                          <a:schemeClr val="bg1"/>
                        </a:gs>
                      </a:gsLst>
                      <a:lin ang="5400000" scaled="0"/>
                    </a:gradFill>
                  </a:rPr>
                  <a:t>Secondary colors (use only when</a:t>
                </a:r>
                <a:r>
                  <a:rPr lang="en-US" sz="1000" baseline="0" dirty="0">
                    <a:gradFill>
                      <a:gsLst>
                        <a:gs pos="84615">
                          <a:schemeClr val="bg1"/>
                        </a:gs>
                        <a:gs pos="75000">
                          <a:schemeClr val="bg1"/>
                        </a:gs>
                      </a:gsLst>
                      <a:lin ang="5400000" scaled="0"/>
                    </a:gradFill>
                  </a:rPr>
                  <a:t> necessary)</a:t>
                </a:r>
                <a:endParaRPr lang="en-US" sz="1000" dirty="0">
                  <a:gradFill>
                    <a:gsLst>
                      <a:gs pos="84615">
                        <a:schemeClr val="bg1"/>
                      </a:gs>
                      <a:gs pos="75000">
                        <a:schemeClr val="bg1"/>
                      </a:gs>
                    </a:gsLst>
                    <a:lin ang="5400000" scaled="0"/>
                  </a:gradFill>
                </a:endParaRPr>
              </a:p>
            </p:txBody>
          </p:sp>
        </p:grpSp>
        <p:sp>
          <p:nvSpPr>
            <p:cNvPr id="18" name="Rectangle 17"/>
            <p:cNvSpPr/>
            <p:nvPr userDrawn="1"/>
          </p:nvSpPr>
          <p:spPr bwMode="auto">
            <a:xfrm rot="5400000">
              <a:off x="12328887" y="4272718"/>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8584">
                        <a:srgbClr val="FFFFFF"/>
                      </a:gs>
                      <a:gs pos="52000">
                        <a:srgbClr val="FFFFFF"/>
                      </a:gs>
                    </a:gsLst>
                    <a:lin ang="5400000" scaled="0"/>
                  </a:gradFill>
                  <a:latin typeface="+mn-lt"/>
                  <a:ea typeface="Segoe UI" pitchFamily="34" charset="0"/>
                  <a:cs typeface="Segoe UI" pitchFamily="34" charset="0"/>
                </a:rPr>
                <a:t>Mid Blue</a:t>
              </a:r>
            </a:p>
            <a:p>
              <a:pPr algn="l" defTabSz="932472" fontAlgn="base">
                <a:lnSpc>
                  <a:spcPct val="100000"/>
                </a:lnSpc>
                <a:spcBef>
                  <a:spcPct val="0"/>
                </a:spcBef>
                <a:spcAft>
                  <a:spcPct val="0"/>
                </a:spcAft>
              </a:pPr>
              <a:r>
                <a:rPr lang="en-US" sz="500" dirty="0">
                  <a:gradFill>
                    <a:gsLst>
                      <a:gs pos="18584">
                        <a:srgbClr val="FFFFFF"/>
                      </a:gs>
                      <a:gs pos="52000">
                        <a:srgbClr val="FFFFFF"/>
                      </a:gs>
                    </a:gsLst>
                    <a:lin ang="5400000" scaled="0"/>
                  </a:gradFill>
                  <a:ea typeface="Segoe UI" pitchFamily="34" charset="0"/>
                  <a:cs typeface="Segoe UI" pitchFamily="34" charset="0"/>
                </a:rPr>
                <a:t>R:0</a:t>
              </a:r>
              <a:r>
                <a:rPr lang="en-US" sz="500" baseline="0" dirty="0">
                  <a:gradFill>
                    <a:gsLst>
                      <a:gs pos="18584">
                        <a:srgbClr val="FFFFFF"/>
                      </a:gs>
                      <a:gs pos="52000">
                        <a:srgbClr val="FFFFFF"/>
                      </a:gs>
                    </a:gsLst>
                    <a:lin ang="5400000" scaled="0"/>
                  </a:gradFill>
                  <a:ea typeface="Segoe UI" pitchFamily="34" charset="0"/>
                  <a:cs typeface="Segoe UI" pitchFamily="34" charset="0"/>
                </a:rPr>
                <a:t> G:24 B:143</a:t>
              </a:r>
              <a:endParaRPr lang="en-US" sz="500" dirty="0">
                <a:gradFill>
                  <a:gsLst>
                    <a:gs pos="18584">
                      <a:srgbClr val="FFFFFF"/>
                    </a:gs>
                    <a:gs pos="52000">
                      <a:srgbClr val="FFFFFF"/>
                    </a:gs>
                  </a:gsLst>
                  <a:lin ang="5400000" scaled="0"/>
                </a:gradFill>
                <a:ea typeface="Segoe UI" pitchFamily="34" charset="0"/>
                <a:cs typeface="Segoe UI" pitchFamily="34" charset="0"/>
              </a:endParaRPr>
            </a:p>
          </p:txBody>
        </p:sp>
        <p:sp>
          <p:nvSpPr>
            <p:cNvPr id="19" name="Rectangle 18"/>
            <p:cNvSpPr/>
            <p:nvPr userDrawn="1"/>
          </p:nvSpPr>
          <p:spPr bwMode="auto">
            <a:xfrm rot="5400000">
              <a:off x="12328887" y="5187118"/>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p>
          </p:txBody>
        </p:sp>
        <p:sp>
          <p:nvSpPr>
            <p:cNvPr id="20" name="Rectangle 19"/>
            <p:cNvSpPr/>
            <p:nvPr userDrawn="1"/>
          </p:nvSpPr>
          <p:spPr bwMode="auto">
            <a:xfrm rot="5400000">
              <a:off x="12328886" y="335399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66272">
                        <a:srgbClr val="000000"/>
                      </a:gs>
                      <a:gs pos="44000">
                        <a:srgbClr val="000000"/>
                      </a:gs>
                    </a:gsLst>
                    <a:lin ang="5400000" scaled="1"/>
                  </a:gradFill>
                  <a:latin typeface="+mn-lt"/>
                  <a:ea typeface="Segoe UI" pitchFamily="34" charset="0"/>
                  <a:cs typeface="Segoe UI" pitchFamily="34" charset="0"/>
                </a:rPr>
                <a:t>Light Blue</a:t>
              </a:r>
            </a:p>
            <a:p>
              <a:pPr algn="l" defTabSz="932472" fontAlgn="base">
                <a:lnSpc>
                  <a:spcPct val="100000"/>
                </a:lnSpc>
                <a:spcBef>
                  <a:spcPct val="0"/>
                </a:spcBef>
                <a:spcAft>
                  <a:spcPct val="0"/>
                </a:spcAft>
              </a:pPr>
              <a:r>
                <a:rPr lang="en-US" sz="500" dirty="0">
                  <a:gradFill>
                    <a:gsLst>
                      <a:gs pos="66272">
                        <a:srgbClr val="000000"/>
                      </a:gs>
                      <a:gs pos="44000">
                        <a:srgbClr val="000000"/>
                      </a:gs>
                    </a:gsLst>
                    <a:lin ang="5400000" scaled="1"/>
                  </a:gradFill>
                  <a:ea typeface="Segoe UI" pitchFamily="34" charset="0"/>
                  <a:cs typeface="Segoe UI" pitchFamily="34" charset="0"/>
                </a:rPr>
                <a:t>R:0</a:t>
              </a:r>
              <a:r>
                <a:rPr lang="en-US" sz="500" baseline="0" dirty="0">
                  <a:gradFill>
                    <a:gsLst>
                      <a:gs pos="66272">
                        <a:srgbClr val="000000"/>
                      </a:gs>
                      <a:gs pos="44000">
                        <a:srgbClr val="000000"/>
                      </a:gs>
                    </a:gsLst>
                    <a:lin ang="5400000" scaled="1"/>
                  </a:gradFill>
                  <a:ea typeface="Segoe UI" pitchFamily="34" charset="0"/>
                  <a:cs typeface="Segoe UI" pitchFamily="34" charset="0"/>
                </a:rPr>
                <a:t> G:188 B:242</a:t>
              </a:r>
              <a:endParaRPr lang="en-US" sz="500" dirty="0">
                <a:gradFill>
                  <a:gsLst>
                    <a:gs pos="66272">
                      <a:srgbClr val="000000"/>
                    </a:gs>
                    <a:gs pos="44000">
                      <a:srgbClr val="000000"/>
                    </a:gs>
                  </a:gsLst>
                  <a:lin ang="5400000" scaled="1"/>
                </a:gradFill>
                <a:ea typeface="Segoe UI" pitchFamily="34" charset="0"/>
                <a:cs typeface="Segoe UI" pitchFamily="34" charset="0"/>
              </a:endParaRPr>
            </a:p>
          </p:txBody>
        </p:sp>
      </p:grpSp>
    </p:spTree>
    <p:extLst>
      <p:ext uri="{BB962C8B-B14F-4D97-AF65-F5344CB8AC3E}">
        <p14:creationId xmlns:p14="http://schemas.microsoft.com/office/powerpoint/2010/main" val="3389936850"/>
      </p:ext>
    </p:extLst>
  </p:cSld>
  <p:clrMap bg1="dk1" tx1="lt1" bg2="dk2" tx2="lt2" accent1="accent1" accent2="accent2" accent3="accent3" accent4="accent4" accent5="accent5" accent6="accent6" hlink="hlink" folHlink="folHlink"/>
  <p:sldLayoutIdLst>
    <p:sldLayoutId id="2147484321" r:id="rId1"/>
    <p:sldLayoutId id="2147484320" r:id="rId2"/>
    <p:sldLayoutId id="2147484303" r:id="rId3"/>
    <p:sldLayoutId id="2147484304" r:id="rId4"/>
    <p:sldLayoutId id="2147484305" r:id="rId5"/>
    <p:sldLayoutId id="2147484306" r:id="rId6"/>
    <p:sldLayoutId id="2147484307" r:id="rId7"/>
    <p:sldLayoutId id="2147484308" r:id="rId8"/>
    <p:sldLayoutId id="2147484309" r:id="rId9"/>
    <p:sldLayoutId id="2147484310" r:id="rId10"/>
    <p:sldLayoutId id="2147484311" r:id="rId11"/>
    <p:sldLayoutId id="2147484313" r:id="rId12"/>
    <p:sldLayoutId id="2147484314" r:id="rId13"/>
    <p:sldLayoutId id="2147484315" r:id="rId14"/>
    <p:sldLayoutId id="2147484316" r:id="rId15"/>
    <p:sldLayoutId id="2147484317" r:id="rId16"/>
    <p:sldLayoutId id="2147484318" r:id="rId17"/>
  </p:sldLayoutIdLst>
  <p:transition xmlns:p14="http://schemas.microsoft.com/office/powerpoint/2010/mai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10.png"/><Relationship Id="rId1" Type="http://schemas.openxmlformats.org/officeDocument/2006/relationships/slideLayout" Target="../slideLayouts/slideLayout20.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9234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How to scale?</a:t>
            </a:r>
            <a:endParaRPr lang="en-US" dirty="0"/>
          </a:p>
        </p:txBody>
      </p:sp>
      <p:sp>
        <p:nvSpPr>
          <p:cNvPr id="6" name="Text Placeholder 5"/>
          <p:cNvSpPr>
            <a:spLocks noGrp="1"/>
          </p:cNvSpPr>
          <p:nvPr>
            <p:ph type="body" sz="quarter" idx="10"/>
          </p:nvPr>
        </p:nvSpPr>
        <p:spPr>
          <a:xfrm>
            <a:off x="274638" y="1212850"/>
            <a:ext cx="11887200" cy="4467890"/>
          </a:xfrm>
        </p:spPr>
        <p:txBody>
          <a:bodyPr/>
          <a:lstStyle/>
          <a:p>
            <a:r>
              <a:rPr lang="en-US" dirty="0" smtClean="0"/>
              <a:t>Scalable services</a:t>
            </a:r>
            <a:endParaRPr lang="en-US" dirty="0"/>
          </a:p>
          <a:p>
            <a:pPr lvl="1"/>
            <a:r>
              <a:rPr lang="en-US" dirty="0" smtClean="0"/>
              <a:t>Load balancers give single access points but route to multiple servers</a:t>
            </a:r>
          </a:p>
          <a:p>
            <a:pPr lvl="1"/>
            <a:endParaRPr lang="en-US" dirty="0"/>
          </a:p>
          <a:p>
            <a:pPr lvl="0"/>
            <a:r>
              <a:rPr lang="en-US" dirty="0" smtClean="0"/>
              <a:t>Decoupled, separately maintainable</a:t>
            </a:r>
            <a:endParaRPr lang="en-US" dirty="0"/>
          </a:p>
          <a:p>
            <a:pPr lvl="1"/>
            <a:r>
              <a:rPr lang="en-US" dirty="0" smtClean="0"/>
              <a:t>Can upgrade or patch one server at a time</a:t>
            </a:r>
          </a:p>
          <a:p>
            <a:pPr lvl="1"/>
            <a:r>
              <a:rPr lang="en-US" dirty="0" smtClean="0"/>
              <a:t>Possibly even have different services in different programming languages</a:t>
            </a:r>
          </a:p>
          <a:p>
            <a:pPr lvl="1"/>
            <a:r>
              <a:rPr lang="en-US" dirty="0" smtClean="0"/>
              <a:t>Do A/B testing on new technologies</a:t>
            </a:r>
          </a:p>
          <a:p>
            <a:pPr lvl="1"/>
            <a:endParaRPr lang="en-US" dirty="0"/>
          </a:p>
          <a:p>
            <a:r>
              <a:rPr lang="en-US" dirty="0" smtClean="0"/>
              <a:t>No scaling of the database?</a:t>
            </a:r>
          </a:p>
          <a:p>
            <a:pPr lvl="1"/>
            <a:r>
              <a:rPr lang="en-US" dirty="0" smtClean="0"/>
              <a:t>Depends on the chosen technology</a:t>
            </a:r>
          </a:p>
        </p:txBody>
      </p:sp>
    </p:spTree>
    <p:extLst>
      <p:ext uri="{BB962C8B-B14F-4D97-AF65-F5344CB8AC3E}">
        <p14:creationId xmlns:p14="http://schemas.microsoft.com/office/powerpoint/2010/main" val="1152137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How to scale?</a:t>
            </a:r>
            <a:br>
              <a:rPr lang="en-US" dirty="0"/>
            </a:br>
            <a:endParaRPr lang="en-US" dirty="0"/>
          </a:p>
        </p:txBody>
      </p:sp>
      <p:sp>
        <p:nvSpPr>
          <p:cNvPr id="6" name="Text Placeholder 5"/>
          <p:cNvSpPr>
            <a:spLocks noGrp="1"/>
          </p:cNvSpPr>
          <p:nvPr>
            <p:ph type="body" sz="quarter" idx="10"/>
          </p:nvPr>
        </p:nvSpPr>
        <p:spPr>
          <a:xfrm>
            <a:off x="274638" y="1212850"/>
            <a:ext cx="11887200" cy="2780248"/>
          </a:xfrm>
        </p:spPr>
        <p:txBody>
          <a:bodyPr/>
          <a:lstStyle/>
          <a:p>
            <a:pPr algn="ctr"/>
            <a:endParaRPr lang="en-US" dirty="0" smtClean="0"/>
          </a:p>
          <a:p>
            <a:pPr algn="ctr"/>
            <a:endParaRPr lang="en-US" dirty="0"/>
          </a:p>
          <a:p>
            <a:pPr algn="ctr"/>
            <a:endParaRPr lang="en-US" dirty="0" smtClean="0"/>
          </a:p>
          <a:p>
            <a:pPr algn="ctr"/>
            <a:r>
              <a:rPr lang="en-US" dirty="0" smtClean="0"/>
              <a:t>Yes</a:t>
            </a:r>
            <a:r>
              <a:rPr lang="en-US" dirty="0"/>
              <a:t>, but</a:t>
            </a:r>
            <a:r>
              <a:rPr lang="is-IS" dirty="0"/>
              <a:t>…which queue?</a:t>
            </a:r>
            <a:endParaRPr lang="en-US" dirty="0"/>
          </a:p>
        </p:txBody>
      </p:sp>
    </p:spTree>
    <p:extLst>
      <p:ext uri="{BB962C8B-B14F-4D97-AF65-F5344CB8AC3E}">
        <p14:creationId xmlns:p14="http://schemas.microsoft.com/office/powerpoint/2010/main" val="4081087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How to scale?</a:t>
            </a:r>
            <a:br>
              <a:rPr lang="en-US" dirty="0"/>
            </a:br>
            <a:endParaRPr lang="en-US" dirty="0"/>
          </a:p>
        </p:txBody>
      </p:sp>
      <p:sp>
        <p:nvSpPr>
          <p:cNvPr id="6" name="Text Placeholder 5"/>
          <p:cNvSpPr>
            <a:spLocks noGrp="1"/>
          </p:cNvSpPr>
          <p:nvPr>
            <p:ph type="body" sz="quarter" idx="10"/>
          </p:nvPr>
        </p:nvSpPr>
        <p:spPr>
          <a:xfrm>
            <a:off x="274638" y="1212850"/>
            <a:ext cx="11887200" cy="5144998"/>
          </a:xfrm>
        </p:spPr>
        <p:txBody>
          <a:bodyPr/>
          <a:lstStyle/>
          <a:p>
            <a:r>
              <a:rPr lang="en-US" dirty="0"/>
              <a:t>Message </a:t>
            </a:r>
            <a:r>
              <a:rPr lang="en-US" dirty="0" smtClean="0"/>
              <a:t>delivery guarantees</a:t>
            </a:r>
            <a:endParaRPr lang="en-US" dirty="0"/>
          </a:p>
          <a:p>
            <a:pPr lvl="1"/>
            <a:r>
              <a:rPr lang="en-US" dirty="0" smtClean="0"/>
              <a:t>Trade-off guarantees </a:t>
            </a:r>
            <a:r>
              <a:rPr lang="en-US" dirty="0" err="1" smtClean="0"/>
              <a:t>vs</a:t>
            </a:r>
            <a:r>
              <a:rPr lang="en-US" dirty="0" smtClean="0"/>
              <a:t> architectural complexity</a:t>
            </a:r>
          </a:p>
          <a:p>
            <a:pPr lvl="1"/>
            <a:endParaRPr lang="en-US" dirty="0" smtClean="0"/>
          </a:p>
          <a:p>
            <a:r>
              <a:rPr lang="en-US" dirty="0" smtClean="0"/>
              <a:t>Persistence to Disk</a:t>
            </a:r>
          </a:p>
          <a:p>
            <a:pPr lvl="1"/>
            <a:r>
              <a:rPr lang="en-US" dirty="0" smtClean="0"/>
              <a:t>What happens if a consumer shuts down suddenly?</a:t>
            </a:r>
          </a:p>
          <a:p>
            <a:pPr lvl="1"/>
            <a:endParaRPr lang="en-US" dirty="0"/>
          </a:p>
          <a:p>
            <a:r>
              <a:rPr lang="en-US" dirty="0" smtClean="0"/>
              <a:t>Transforming Messages</a:t>
            </a:r>
          </a:p>
          <a:p>
            <a:pPr lvl="1"/>
            <a:r>
              <a:rPr lang="en-US" dirty="0" smtClean="0"/>
              <a:t>Does every service speak the same language?</a:t>
            </a:r>
          </a:p>
          <a:p>
            <a:pPr lvl="1"/>
            <a:endParaRPr lang="en-US" dirty="0"/>
          </a:p>
          <a:p>
            <a:r>
              <a:rPr lang="en-US" dirty="0" smtClean="0"/>
              <a:t>Message order</a:t>
            </a:r>
          </a:p>
          <a:p>
            <a:pPr lvl="1"/>
            <a:r>
              <a:rPr lang="en-US" dirty="0" smtClean="0"/>
              <a:t>Do you need transactional message </a:t>
            </a:r>
            <a:r>
              <a:rPr lang="en-US" dirty="0" err="1" smtClean="0"/>
              <a:t>behaviour</a:t>
            </a:r>
            <a:r>
              <a:rPr lang="en-US" dirty="0" smtClean="0"/>
              <a:t>?</a:t>
            </a:r>
            <a:endParaRPr lang="en-US" dirty="0"/>
          </a:p>
        </p:txBody>
      </p:sp>
    </p:spTree>
    <p:extLst>
      <p:ext uri="{BB962C8B-B14F-4D97-AF65-F5344CB8AC3E}">
        <p14:creationId xmlns:p14="http://schemas.microsoft.com/office/powerpoint/2010/main" val="76140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How to scale</a:t>
            </a:r>
            <a:r>
              <a:rPr lang="en-US" dirty="0" smtClean="0"/>
              <a:t>?</a:t>
            </a:r>
            <a:br>
              <a:rPr lang="en-US" dirty="0" smtClean="0"/>
            </a:br>
            <a:r>
              <a:rPr lang="en-US" sz="4000" dirty="0">
                <a:solidFill>
                  <a:srgbClr val="002050"/>
                </a:solidFill>
              </a:rPr>
              <a:t>Message </a:t>
            </a:r>
            <a:r>
              <a:rPr lang="en-US" sz="4000" dirty="0" smtClean="0">
                <a:solidFill>
                  <a:srgbClr val="002050"/>
                </a:solidFill>
              </a:rPr>
              <a:t>delivery guarantees</a:t>
            </a:r>
            <a:endParaRPr lang="en-US" sz="4000" dirty="0">
              <a:solidFill>
                <a:srgbClr val="002050"/>
              </a:solidFill>
            </a:endParaRPr>
          </a:p>
        </p:txBody>
      </p:sp>
      <p:sp>
        <p:nvSpPr>
          <p:cNvPr id="6" name="Text Placeholder 5"/>
          <p:cNvSpPr>
            <a:spLocks noGrp="1"/>
          </p:cNvSpPr>
          <p:nvPr>
            <p:ph type="body" sz="quarter" idx="10"/>
          </p:nvPr>
        </p:nvSpPr>
        <p:spPr>
          <a:xfrm>
            <a:off x="274638" y="1212850"/>
            <a:ext cx="11887200" cy="4467890"/>
          </a:xfrm>
        </p:spPr>
        <p:txBody>
          <a:bodyPr/>
          <a:lstStyle/>
          <a:p>
            <a:endParaRPr lang="en-US" dirty="0" smtClean="0"/>
          </a:p>
          <a:p>
            <a:r>
              <a:rPr lang="en-US" dirty="0" smtClean="0"/>
              <a:t>At-most-once</a:t>
            </a:r>
          </a:p>
          <a:p>
            <a:pPr lvl="1"/>
            <a:r>
              <a:rPr lang="en-US" dirty="0" smtClean="0"/>
              <a:t>Soft real-time data, old data is useless and can be discarded</a:t>
            </a:r>
          </a:p>
          <a:p>
            <a:pPr lvl="1"/>
            <a:endParaRPr lang="en-US" dirty="0"/>
          </a:p>
          <a:p>
            <a:r>
              <a:rPr lang="en-US" dirty="0" smtClean="0"/>
              <a:t>At-least-once</a:t>
            </a:r>
          </a:p>
          <a:p>
            <a:pPr lvl="1"/>
            <a:r>
              <a:rPr lang="en-US" dirty="0" smtClean="0"/>
              <a:t>Duplicates are either filtered, ignored or idempotent.</a:t>
            </a:r>
          </a:p>
          <a:p>
            <a:pPr lvl="1"/>
            <a:endParaRPr lang="en-US" dirty="0"/>
          </a:p>
          <a:p>
            <a:r>
              <a:rPr lang="en-US" dirty="0" smtClean="0"/>
              <a:t>Exactly-one</a:t>
            </a:r>
          </a:p>
          <a:p>
            <a:pPr lvl="1"/>
            <a:endParaRPr lang="en-US" dirty="0"/>
          </a:p>
        </p:txBody>
      </p:sp>
    </p:spTree>
    <p:extLst>
      <p:ext uri="{BB962C8B-B14F-4D97-AF65-F5344CB8AC3E}">
        <p14:creationId xmlns:p14="http://schemas.microsoft.com/office/powerpoint/2010/main" val="341776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descr="01_techdays_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976526"/>
            <a:ext cx="11521440" cy="5401056"/>
          </a:xfrm>
          <a:prstGeom prst="rect">
            <a:avLst/>
          </a:prstGeom>
        </p:spPr>
      </p:pic>
      <p:sp>
        <p:nvSpPr>
          <p:cNvPr id="17" name="Title 16"/>
          <p:cNvSpPr>
            <a:spLocks noGrp="1"/>
          </p:cNvSpPr>
          <p:nvPr>
            <p:ph type="title"/>
          </p:nvPr>
        </p:nvSpPr>
        <p:spPr/>
        <p:txBody>
          <a:bodyPr/>
          <a:lstStyle/>
          <a:p>
            <a:r>
              <a:rPr lang="en-US" dirty="0"/>
              <a:t>How to scale</a:t>
            </a:r>
            <a:r>
              <a:rPr lang="en-US" dirty="0" smtClean="0"/>
              <a:t>?</a:t>
            </a:r>
            <a:br>
              <a:rPr lang="en-US" dirty="0" smtClean="0"/>
            </a:br>
            <a:r>
              <a:rPr lang="en-US" sz="4000" dirty="0">
                <a:solidFill>
                  <a:srgbClr val="002050"/>
                </a:solidFill>
              </a:rPr>
              <a:t>Message </a:t>
            </a:r>
            <a:r>
              <a:rPr lang="en-US" sz="4000" dirty="0" smtClean="0">
                <a:solidFill>
                  <a:srgbClr val="002050"/>
                </a:solidFill>
              </a:rPr>
              <a:t>delivery guarantees</a:t>
            </a:r>
            <a:endParaRPr lang="en-US" sz="4000" dirty="0">
              <a:solidFill>
                <a:srgbClr val="002050"/>
              </a:solidFill>
            </a:endParaRPr>
          </a:p>
        </p:txBody>
      </p:sp>
    </p:spTree>
    <p:extLst>
      <p:ext uri="{BB962C8B-B14F-4D97-AF65-F5344CB8AC3E}">
        <p14:creationId xmlns:p14="http://schemas.microsoft.com/office/powerpoint/2010/main" val="720280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descr="01_techdays_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976526"/>
            <a:ext cx="11521440" cy="5401056"/>
          </a:xfrm>
          <a:prstGeom prst="rect">
            <a:avLst/>
          </a:prstGeom>
        </p:spPr>
      </p:pic>
      <p:sp>
        <p:nvSpPr>
          <p:cNvPr id="17" name="Title 16"/>
          <p:cNvSpPr>
            <a:spLocks noGrp="1"/>
          </p:cNvSpPr>
          <p:nvPr>
            <p:ph type="title"/>
          </p:nvPr>
        </p:nvSpPr>
        <p:spPr/>
        <p:txBody>
          <a:bodyPr/>
          <a:lstStyle/>
          <a:p>
            <a:r>
              <a:rPr lang="en-US" dirty="0"/>
              <a:t>How to scale</a:t>
            </a:r>
            <a:r>
              <a:rPr lang="en-US" dirty="0" smtClean="0"/>
              <a:t>?</a:t>
            </a:r>
            <a:br>
              <a:rPr lang="en-US" dirty="0" smtClean="0"/>
            </a:br>
            <a:r>
              <a:rPr lang="en-US" sz="4000" dirty="0">
                <a:solidFill>
                  <a:srgbClr val="002050"/>
                </a:solidFill>
              </a:rPr>
              <a:t>Message </a:t>
            </a:r>
            <a:r>
              <a:rPr lang="en-US" sz="4000" dirty="0" smtClean="0">
                <a:solidFill>
                  <a:srgbClr val="002050"/>
                </a:solidFill>
              </a:rPr>
              <a:t>delivery guarantees</a:t>
            </a:r>
            <a:endParaRPr lang="en-US" sz="4000" dirty="0">
              <a:solidFill>
                <a:srgbClr val="002050"/>
              </a:solidFill>
            </a:endParaRPr>
          </a:p>
        </p:txBody>
      </p:sp>
    </p:spTree>
    <p:extLst>
      <p:ext uri="{BB962C8B-B14F-4D97-AF65-F5344CB8AC3E}">
        <p14:creationId xmlns:p14="http://schemas.microsoft.com/office/powerpoint/2010/main" val="1907490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Afbeelding 2" descr="01_techdays_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976526"/>
            <a:ext cx="11521440" cy="5401056"/>
          </a:xfrm>
          <a:prstGeom prst="rect">
            <a:avLst/>
          </a:prstGeom>
        </p:spPr>
      </p:pic>
      <p:sp>
        <p:nvSpPr>
          <p:cNvPr id="17" name="Title 16"/>
          <p:cNvSpPr>
            <a:spLocks noGrp="1"/>
          </p:cNvSpPr>
          <p:nvPr>
            <p:ph type="title"/>
          </p:nvPr>
        </p:nvSpPr>
        <p:spPr/>
        <p:txBody>
          <a:bodyPr/>
          <a:lstStyle/>
          <a:p>
            <a:r>
              <a:rPr lang="en-US" dirty="0"/>
              <a:t>How to scale</a:t>
            </a:r>
            <a:r>
              <a:rPr lang="en-US" dirty="0" smtClean="0"/>
              <a:t>?</a:t>
            </a:r>
            <a:br>
              <a:rPr lang="en-US" dirty="0" smtClean="0"/>
            </a:br>
            <a:r>
              <a:rPr lang="en-US" sz="4000" dirty="0">
                <a:solidFill>
                  <a:srgbClr val="002050"/>
                </a:solidFill>
              </a:rPr>
              <a:t>Message </a:t>
            </a:r>
            <a:r>
              <a:rPr lang="en-US" sz="4000" dirty="0" smtClean="0">
                <a:solidFill>
                  <a:srgbClr val="002050"/>
                </a:solidFill>
              </a:rPr>
              <a:t>delivery guarantees</a:t>
            </a:r>
            <a:endParaRPr lang="en-US" sz="4000" dirty="0">
              <a:solidFill>
                <a:srgbClr val="002050"/>
              </a:solidFill>
            </a:endParaRPr>
          </a:p>
        </p:txBody>
      </p:sp>
    </p:spTree>
    <p:extLst>
      <p:ext uri="{BB962C8B-B14F-4D97-AF65-F5344CB8AC3E}">
        <p14:creationId xmlns:p14="http://schemas.microsoft.com/office/powerpoint/2010/main" val="1907490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How to scale</a:t>
            </a:r>
            <a:r>
              <a:rPr lang="en-US" dirty="0" smtClean="0"/>
              <a:t>?</a:t>
            </a:r>
            <a:br>
              <a:rPr lang="en-US" dirty="0" smtClean="0"/>
            </a:br>
            <a:r>
              <a:rPr lang="en-US" sz="4000" dirty="0">
                <a:solidFill>
                  <a:srgbClr val="002050"/>
                </a:solidFill>
              </a:rPr>
              <a:t>Message </a:t>
            </a:r>
            <a:r>
              <a:rPr lang="en-US" sz="4000" dirty="0" smtClean="0">
                <a:solidFill>
                  <a:srgbClr val="002050"/>
                </a:solidFill>
              </a:rPr>
              <a:t>delivery guarantees</a:t>
            </a:r>
            <a:endParaRPr lang="en-US" sz="4000" dirty="0">
              <a:solidFill>
                <a:srgbClr val="002050"/>
              </a:solidFill>
            </a:endParaRPr>
          </a:p>
        </p:txBody>
      </p:sp>
      <p:sp>
        <p:nvSpPr>
          <p:cNvPr id="6" name="Text Placeholder 5"/>
          <p:cNvSpPr>
            <a:spLocks noGrp="1"/>
          </p:cNvSpPr>
          <p:nvPr>
            <p:ph type="body" sz="quarter" idx="10"/>
          </p:nvPr>
        </p:nvSpPr>
        <p:spPr>
          <a:xfrm>
            <a:off x="274638" y="1212850"/>
            <a:ext cx="11887200" cy="4467890"/>
          </a:xfrm>
        </p:spPr>
        <p:txBody>
          <a:bodyPr/>
          <a:lstStyle/>
          <a:p>
            <a:endParaRPr lang="en-US" dirty="0" smtClean="0"/>
          </a:p>
          <a:p>
            <a:r>
              <a:rPr lang="en-US" dirty="0" smtClean="0"/>
              <a:t>At-most-once</a:t>
            </a:r>
          </a:p>
          <a:p>
            <a:pPr lvl="1"/>
            <a:r>
              <a:rPr lang="en-US" dirty="0" smtClean="0"/>
              <a:t>Soft real-time data, old data is useless and can be discarded</a:t>
            </a:r>
          </a:p>
          <a:p>
            <a:pPr lvl="1"/>
            <a:endParaRPr lang="en-US" dirty="0"/>
          </a:p>
          <a:p>
            <a:r>
              <a:rPr lang="en-US" dirty="0" smtClean="0">
                <a:solidFill>
                  <a:srgbClr val="B4009E"/>
                </a:solidFill>
              </a:rPr>
              <a:t>At-least-once</a:t>
            </a:r>
          </a:p>
          <a:p>
            <a:pPr lvl="1"/>
            <a:r>
              <a:rPr lang="en-US" dirty="0" smtClean="0"/>
              <a:t>Duplicates are either filtered, ignored or idempotent.</a:t>
            </a:r>
          </a:p>
          <a:p>
            <a:pPr lvl="1"/>
            <a:endParaRPr lang="en-US" dirty="0"/>
          </a:p>
          <a:p>
            <a:r>
              <a:rPr lang="en-US" dirty="0" smtClean="0"/>
              <a:t>Exactly-one</a:t>
            </a:r>
          </a:p>
          <a:p>
            <a:pPr lvl="1"/>
            <a:endParaRPr lang="en-US" dirty="0"/>
          </a:p>
        </p:txBody>
      </p:sp>
    </p:spTree>
    <p:extLst>
      <p:ext uri="{BB962C8B-B14F-4D97-AF65-F5344CB8AC3E}">
        <p14:creationId xmlns:p14="http://schemas.microsoft.com/office/powerpoint/2010/main" val="2223676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descr="01_techdays_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976526"/>
            <a:ext cx="11521440" cy="5401056"/>
          </a:xfrm>
          <a:prstGeom prst="rect">
            <a:avLst/>
          </a:prstGeom>
        </p:spPr>
      </p:pic>
      <p:sp>
        <p:nvSpPr>
          <p:cNvPr id="17" name="Title 16"/>
          <p:cNvSpPr>
            <a:spLocks noGrp="1"/>
          </p:cNvSpPr>
          <p:nvPr>
            <p:ph type="title"/>
          </p:nvPr>
        </p:nvSpPr>
        <p:spPr/>
        <p:txBody>
          <a:bodyPr/>
          <a:lstStyle/>
          <a:p>
            <a:r>
              <a:rPr lang="en-US" dirty="0"/>
              <a:t>How to scale</a:t>
            </a:r>
            <a:r>
              <a:rPr lang="en-US" dirty="0" smtClean="0"/>
              <a:t>?</a:t>
            </a:r>
            <a:br>
              <a:rPr lang="en-US" dirty="0" smtClean="0"/>
            </a:br>
            <a:r>
              <a:rPr lang="en-US" sz="4000" dirty="0" smtClean="0">
                <a:solidFill>
                  <a:srgbClr val="002050"/>
                </a:solidFill>
              </a:rPr>
              <a:t>At-least-once</a:t>
            </a:r>
            <a:endParaRPr lang="en-US" sz="4000" dirty="0">
              <a:solidFill>
                <a:srgbClr val="002050"/>
              </a:solidFill>
            </a:endParaRPr>
          </a:p>
        </p:txBody>
      </p:sp>
    </p:spTree>
    <p:extLst>
      <p:ext uri="{BB962C8B-B14F-4D97-AF65-F5344CB8AC3E}">
        <p14:creationId xmlns:p14="http://schemas.microsoft.com/office/powerpoint/2010/main" val="891485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descr="01_techdays_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976526"/>
            <a:ext cx="11521440" cy="5401056"/>
          </a:xfrm>
          <a:prstGeom prst="rect">
            <a:avLst/>
          </a:prstGeom>
        </p:spPr>
      </p:pic>
      <p:sp>
        <p:nvSpPr>
          <p:cNvPr id="17" name="Title 16"/>
          <p:cNvSpPr>
            <a:spLocks noGrp="1"/>
          </p:cNvSpPr>
          <p:nvPr>
            <p:ph type="title"/>
          </p:nvPr>
        </p:nvSpPr>
        <p:spPr/>
        <p:txBody>
          <a:bodyPr/>
          <a:lstStyle/>
          <a:p>
            <a:r>
              <a:rPr lang="en-US" dirty="0"/>
              <a:t>How to scale</a:t>
            </a:r>
            <a:r>
              <a:rPr lang="en-US" dirty="0" smtClean="0"/>
              <a:t>?</a:t>
            </a:r>
            <a:br>
              <a:rPr lang="en-US" dirty="0" smtClean="0"/>
            </a:br>
            <a:r>
              <a:rPr lang="en-US" sz="4000" dirty="0" smtClean="0">
                <a:solidFill>
                  <a:srgbClr val="002050"/>
                </a:solidFill>
              </a:rPr>
              <a:t>At-least-once</a:t>
            </a:r>
            <a:endParaRPr lang="en-US" sz="4000" dirty="0">
              <a:solidFill>
                <a:srgbClr val="002050"/>
              </a:solidFill>
            </a:endParaRPr>
          </a:p>
        </p:txBody>
      </p:sp>
    </p:spTree>
    <p:extLst>
      <p:ext uri="{BB962C8B-B14F-4D97-AF65-F5344CB8AC3E}">
        <p14:creationId xmlns:p14="http://schemas.microsoft.com/office/powerpoint/2010/main" val="4071824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6"/>
          </p:nvPr>
        </p:nvSpPr>
        <p:spPr>
          <a:xfrm>
            <a:off x="5498157" y="475557"/>
            <a:ext cx="6435111" cy="577594"/>
          </a:xfrm>
        </p:spPr>
        <p:txBody>
          <a:bodyPr/>
          <a:lstStyle/>
          <a:p>
            <a:r>
              <a:rPr lang="en-US" dirty="0" smtClean="0"/>
              <a:t>#</a:t>
            </a:r>
            <a:r>
              <a:rPr lang="en-US" dirty="0" err="1" smtClean="0"/>
              <a:t>TechDaysNL</a:t>
            </a:r>
            <a:r>
              <a:rPr lang="en-US" dirty="0" smtClean="0"/>
              <a:t> #</a:t>
            </a:r>
            <a:r>
              <a:rPr lang="en-US" smtClean="0"/>
              <a:t>kafka</a:t>
            </a:r>
            <a:endParaRPr lang="en-US" dirty="0"/>
          </a:p>
        </p:txBody>
      </p:sp>
      <p:sp>
        <p:nvSpPr>
          <p:cNvPr id="4" name="Title 3"/>
          <p:cNvSpPr>
            <a:spLocks noGrp="1"/>
          </p:cNvSpPr>
          <p:nvPr>
            <p:ph type="title"/>
          </p:nvPr>
        </p:nvSpPr>
        <p:spPr>
          <a:xfrm>
            <a:off x="457199" y="2125678"/>
            <a:ext cx="9361437" cy="1828786"/>
          </a:xfrm>
        </p:spPr>
        <p:txBody>
          <a:bodyPr/>
          <a:lstStyle/>
          <a:p>
            <a:r>
              <a:rPr lang="en-US" dirty="0" smtClean="0"/>
              <a:t>An Intro To High-Performance Messaging In .NET</a:t>
            </a:r>
            <a:endParaRPr lang="en-US" dirty="0"/>
          </a:p>
        </p:txBody>
      </p:sp>
      <p:sp>
        <p:nvSpPr>
          <p:cNvPr id="5" name="Text Placeholder 4"/>
          <p:cNvSpPr>
            <a:spLocks noGrp="1"/>
          </p:cNvSpPr>
          <p:nvPr>
            <p:ph type="body" sz="quarter" idx="12"/>
          </p:nvPr>
        </p:nvSpPr>
        <p:spPr/>
        <p:txBody>
          <a:bodyPr/>
          <a:lstStyle/>
          <a:p>
            <a:r>
              <a:rPr lang="en-US" dirty="0" smtClean="0"/>
              <a:t>Michael de Lang</a:t>
            </a:r>
            <a:endParaRPr lang="en-US" dirty="0"/>
          </a:p>
          <a:p>
            <a:r>
              <a:rPr lang="en-US" dirty="0" smtClean="0"/>
              <a:t>Back-end Software Engineer</a:t>
            </a:r>
            <a:endParaRPr lang="en-US" dirty="0"/>
          </a:p>
        </p:txBody>
      </p:sp>
      <p:pic>
        <p:nvPicPr>
          <p:cNvPr id="2" name="Afbeelding 1" descr="MCC_Logo_def_01_onblack_Beeldmerk vierkan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2176" y="3785294"/>
            <a:ext cx="5430032" cy="2107932"/>
          </a:xfrm>
          <a:prstGeom prst="rect">
            <a:avLst/>
          </a:prstGeom>
        </p:spPr>
      </p:pic>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Afbeelding 2" descr="01_techdays_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976526"/>
            <a:ext cx="11521440" cy="5401056"/>
          </a:xfrm>
          <a:prstGeom prst="rect">
            <a:avLst/>
          </a:prstGeom>
        </p:spPr>
      </p:pic>
      <p:sp>
        <p:nvSpPr>
          <p:cNvPr id="17" name="Title 16"/>
          <p:cNvSpPr>
            <a:spLocks noGrp="1"/>
          </p:cNvSpPr>
          <p:nvPr>
            <p:ph type="title"/>
          </p:nvPr>
        </p:nvSpPr>
        <p:spPr/>
        <p:txBody>
          <a:bodyPr/>
          <a:lstStyle/>
          <a:p>
            <a:r>
              <a:rPr lang="en-US" dirty="0"/>
              <a:t>How to scale</a:t>
            </a:r>
            <a:r>
              <a:rPr lang="en-US" dirty="0" smtClean="0"/>
              <a:t>?</a:t>
            </a:r>
            <a:br>
              <a:rPr lang="en-US" dirty="0" smtClean="0"/>
            </a:br>
            <a:r>
              <a:rPr lang="en-US" sz="4000" dirty="0" smtClean="0">
                <a:solidFill>
                  <a:srgbClr val="002050"/>
                </a:solidFill>
              </a:rPr>
              <a:t>At-least-once</a:t>
            </a:r>
            <a:endParaRPr lang="en-US" sz="4000" dirty="0">
              <a:solidFill>
                <a:srgbClr val="002050"/>
              </a:solidFill>
            </a:endParaRPr>
          </a:p>
        </p:txBody>
      </p:sp>
    </p:spTree>
    <p:extLst>
      <p:ext uri="{BB962C8B-B14F-4D97-AF65-F5344CB8AC3E}">
        <p14:creationId xmlns:p14="http://schemas.microsoft.com/office/powerpoint/2010/main" val="345118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How to scale</a:t>
            </a:r>
            <a:r>
              <a:rPr lang="en-US" dirty="0" smtClean="0"/>
              <a:t>?</a:t>
            </a:r>
            <a:br>
              <a:rPr lang="en-US" dirty="0" smtClean="0"/>
            </a:br>
            <a:r>
              <a:rPr lang="en-US" sz="4000" dirty="0">
                <a:solidFill>
                  <a:srgbClr val="002050"/>
                </a:solidFill>
              </a:rPr>
              <a:t>Message </a:t>
            </a:r>
            <a:r>
              <a:rPr lang="en-US" sz="4000" dirty="0" smtClean="0">
                <a:solidFill>
                  <a:srgbClr val="002050"/>
                </a:solidFill>
              </a:rPr>
              <a:t>delivery guarantees</a:t>
            </a:r>
            <a:endParaRPr lang="en-US" sz="4000" dirty="0">
              <a:solidFill>
                <a:srgbClr val="002050"/>
              </a:solidFill>
            </a:endParaRPr>
          </a:p>
        </p:txBody>
      </p:sp>
      <p:sp>
        <p:nvSpPr>
          <p:cNvPr id="6" name="Text Placeholder 5"/>
          <p:cNvSpPr>
            <a:spLocks noGrp="1"/>
          </p:cNvSpPr>
          <p:nvPr>
            <p:ph type="body" sz="quarter" idx="10"/>
          </p:nvPr>
        </p:nvSpPr>
        <p:spPr>
          <a:xfrm>
            <a:off x="274638" y="1212850"/>
            <a:ext cx="11887200" cy="4467890"/>
          </a:xfrm>
        </p:spPr>
        <p:txBody>
          <a:bodyPr/>
          <a:lstStyle/>
          <a:p>
            <a:endParaRPr lang="en-US" dirty="0" smtClean="0"/>
          </a:p>
          <a:p>
            <a:r>
              <a:rPr lang="en-US" dirty="0" smtClean="0"/>
              <a:t>At-most-once</a:t>
            </a:r>
          </a:p>
          <a:p>
            <a:pPr lvl="1"/>
            <a:r>
              <a:rPr lang="en-US" dirty="0" smtClean="0"/>
              <a:t>Soft real-time data, old data is useless and can be discarded</a:t>
            </a:r>
          </a:p>
          <a:p>
            <a:pPr lvl="1"/>
            <a:endParaRPr lang="en-US" dirty="0"/>
          </a:p>
          <a:p>
            <a:r>
              <a:rPr lang="en-US" dirty="0" smtClean="0"/>
              <a:t>At-least-once</a:t>
            </a:r>
          </a:p>
          <a:p>
            <a:pPr lvl="1"/>
            <a:r>
              <a:rPr lang="en-US" dirty="0" smtClean="0"/>
              <a:t>Duplicates are either filtered, ignored or idempotent.</a:t>
            </a:r>
          </a:p>
          <a:p>
            <a:pPr lvl="1"/>
            <a:endParaRPr lang="en-US" dirty="0"/>
          </a:p>
          <a:p>
            <a:r>
              <a:rPr lang="en-US" dirty="0" smtClean="0">
                <a:solidFill>
                  <a:srgbClr val="B4009E"/>
                </a:solidFill>
              </a:rPr>
              <a:t>Exactly-one</a:t>
            </a:r>
          </a:p>
          <a:p>
            <a:pPr lvl="1"/>
            <a:endParaRPr lang="en-US" dirty="0"/>
          </a:p>
        </p:txBody>
      </p:sp>
    </p:spTree>
    <p:extLst>
      <p:ext uri="{BB962C8B-B14F-4D97-AF65-F5344CB8AC3E}">
        <p14:creationId xmlns:p14="http://schemas.microsoft.com/office/powerpoint/2010/main" val="2223676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descr="01_techdays_1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976526"/>
            <a:ext cx="11521440" cy="5401056"/>
          </a:xfrm>
          <a:prstGeom prst="rect">
            <a:avLst/>
          </a:prstGeom>
        </p:spPr>
      </p:pic>
      <p:sp>
        <p:nvSpPr>
          <p:cNvPr id="17" name="Title 16"/>
          <p:cNvSpPr>
            <a:spLocks noGrp="1"/>
          </p:cNvSpPr>
          <p:nvPr>
            <p:ph type="title"/>
          </p:nvPr>
        </p:nvSpPr>
        <p:spPr/>
        <p:txBody>
          <a:bodyPr/>
          <a:lstStyle/>
          <a:p>
            <a:r>
              <a:rPr lang="en-US" dirty="0"/>
              <a:t>How to scale</a:t>
            </a:r>
            <a:r>
              <a:rPr lang="en-US" dirty="0" smtClean="0"/>
              <a:t>?</a:t>
            </a:r>
            <a:br>
              <a:rPr lang="en-US" dirty="0" smtClean="0"/>
            </a:br>
            <a:r>
              <a:rPr lang="en-US" sz="4000" dirty="0" smtClean="0">
                <a:solidFill>
                  <a:srgbClr val="002050"/>
                </a:solidFill>
              </a:rPr>
              <a:t>Exactly-once</a:t>
            </a:r>
            <a:endParaRPr lang="en-US" sz="4000" dirty="0">
              <a:solidFill>
                <a:srgbClr val="002050"/>
              </a:solidFill>
            </a:endParaRPr>
          </a:p>
        </p:txBody>
      </p:sp>
    </p:spTree>
    <p:extLst>
      <p:ext uri="{BB962C8B-B14F-4D97-AF65-F5344CB8AC3E}">
        <p14:creationId xmlns:p14="http://schemas.microsoft.com/office/powerpoint/2010/main" val="11745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descr="01_techdays_1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976526"/>
            <a:ext cx="11521440" cy="5401056"/>
          </a:xfrm>
          <a:prstGeom prst="rect">
            <a:avLst/>
          </a:prstGeom>
        </p:spPr>
      </p:pic>
      <p:sp>
        <p:nvSpPr>
          <p:cNvPr id="17" name="Title 16"/>
          <p:cNvSpPr>
            <a:spLocks noGrp="1"/>
          </p:cNvSpPr>
          <p:nvPr>
            <p:ph type="title"/>
          </p:nvPr>
        </p:nvSpPr>
        <p:spPr/>
        <p:txBody>
          <a:bodyPr/>
          <a:lstStyle/>
          <a:p>
            <a:r>
              <a:rPr lang="en-US" dirty="0"/>
              <a:t>How to scale</a:t>
            </a:r>
            <a:r>
              <a:rPr lang="en-US" dirty="0" smtClean="0"/>
              <a:t>?</a:t>
            </a:r>
            <a:br>
              <a:rPr lang="en-US" dirty="0" smtClean="0"/>
            </a:br>
            <a:r>
              <a:rPr lang="en-US" sz="4000" dirty="0" smtClean="0">
                <a:solidFill>
                  <a:srgbClr val="002050"/>
                </a:solidFill>
              </a:rPr>
              <a:t>Exactly-once</a:t>
            </a:r>
            <a:endParaRPr lang="en-US" sz="4000" dirty="0">
              <a:solidFill>
                <a:srgbClr val="002050"/>
              </a:solidFill>
            </a:endParaRPr>
          </a:p>
        </p:txBody>
      </p:sp>
    </p:spTree>
    <p:extLst>
      <p:ext uri="{BB962C8B-B14F-4D97-AF65-F5344CB8AC3E}">
        <p14:creationId xmlns:p14="http://schemas.microsoft.com/office/powerpoint/2010/main" val="1018429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descr="01_techdays_1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80268"/>
            <a:ext cx="12436475" cy="5053298"/>
          </a:xfrm>
          <a:prstGeom prst="rect">
            <a:avLst/>
          </a:prstGeom>
        </p:spPr>
      </p:pic>
      <p:sp>
        <p:nvSpPr>
          <p:cNvPr id="2" name="Title 1"/>
          <p:cNvSpPr>
            <a:spLocks noGrp="1"/>
          </p:cNvSpPr>
          <p:nvPr>
            <p:ph type="title"/>
          </p:nvPr>
        </p:nvSpPr>
        <p:spPr/>
        <p:txBody>
          <a:bodyPr/>
          <a:lstStyle/>
          <a:p>
            <a:r>
              <a:rPr lang="en-US" dirty="0" smtClean="0"/>
              <a:t>How to scale?</a:t>
            </a:r>
            <a:br>
              <a:rPr lang="en-US" dirty="0" smtClean="0"/>
            </a:br>
            <a:r>
              <a:rPr lang="en-US" dirty="0" smtClean="0"/>
              <a:t> </a:t>
            </a:r>
            <a:br>
              <a:rPr lang="en-US" dirty="0" smtClean="0"/>
            </a:br>
            <a:endParaRPr lang="en-US" sz="4000" dirty="0">
              <a:solidFill>
                <a:srgbClr val="011E4F"/>
              </a:solidFill>
            </a:endParaRPr>
          </a:p>
        </p:txBody>
      </p:sp>
    </p:spTree>
    <p:extLst>
      <p:ext uri="{BB962C8B-B14F-4D97-AF65-F5344CB8AC3E}">
        <p14:creationId xmlns:p14="http://schemas.microsoft.com/office/powerpoint/2010/main" val="44744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Afbeelding 2" descr="01_techdays_12-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80268"/>
            <a:ext cx="12436475" cy="5053298"/>
          </a:xfrm>
          <a:prstGeom prst="rect">
            <a:avLst/>
          </a:prstGeom>
        </p:spPr>
      </p:pic>
      <p:sp>
        <p:nvSpPr>
          <p:cNvPr id="2" name="Title 1"/>
          <p:cNvSpPr>
            <a:spLocks noGrp="1"/>
          </p:cNvSpPr>
          <p:nvPr>
            <p:ph type="title"/>
          </p:nvPr>
        </p:nvSpPr>
        <p:spPr/>
        <p:txBody>
          <a:bodyPr/>
          <a:lstStyle/>
          <a:p>
            <a:r>
              <a:rPr lang="en-US" dirty="0" smtClean="0"/>
              <a:t>How to scale</a:t>
            </a:r>
            <a:r>
              <a:rPr lang="en-US" dirty="0"/>
              <a:t>?</a:t>
            </a:r>
            <a:r>
              <a:rPr lang="en-US" dirty="0" smtClean="0"/>
              <a:t> </a:t>
            </a:r>
            <a:br>
              <a:rPr lang="en-US" dirty="0" smtClean="0"/>
            </a:br>
            <a:endParaRPr lang="en-US" sz="4000" dirty="0">
              <a:solidFill>
                <a:srgbClr val="011E4F"/>
              </a:solidFill>
            </a:endParaRPr>
          </a:p>
        </p:txBody>
      </p:sp>
    </p:spTree>
    <p:extLst>
      <p:ext uri="{BB962C8B-B14F-4D97-AF65-F5344CB8AC3E}">
        <p14:creationId xmlns:p14="http://schemas.microsoft.com/office/powerpoint/2010/main" val="4240205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How to scale</a:t>
            </a:r>
            <a:r>
              <a:rPr lang="en-US" dirty="0" smtClean="0"/>
              <a:t>?</a:t>
            </a:r>
            <a:br>
              <a:rPr lang="en-US" dirty="0" smtClean="0"/>
            </a:br>
            <a:r>
              <a:rPr lang="en-US" sz="4000" dirty="0" smtClean="0">
                <a:solidFill>
                  <a:srgbClr val="002050"/>
                </a:solidFill>
              </a:rPr>
              <a:t>Persistence to Disk</a:t>
            </a:r>
            <a:endParaRPr lang="en-US" sz="4000" dirty="0">
              <a:solidFill>
                <a:srgbClr val="002050"/>
              </a:solidFill>
            </a:endParaRPr>
          </a:p>
        </p:txBody>
      </p:sp>
      <p:sp>
        <p:nvSpPr>
          <p:cNvPr id="6" name="Text Placeholder 5"/>
          <p:cNvSpPr>
            <a:spLocks noGrp="1"/>
          </p:cNvSpPr>
          <p:nvPr>
            <p:ph type="body" sz="quarter" idx="10"/>
          </p:nvPr>
        </p:nvSpPr>
        <p:spPr>
          <a:xfrm>
            <a:off x="274638" y="1212850"/>
            <a:ext cx="11887200" cy="5822107"/>
          </a:xfrm>
        </p:spPr>
        <p:txBody>
          <a:bodyPr/>
          <a:lstStyle/>
          <a:p>
            <a:endParaRPr lang="en-US" dirty="0" smtClean="0"/>
          </a:p>
          <a:p>
            <a:r>
              <a:rPr lang="en-US" dirty="0" smtClean="0"/>
              <a:t>No persistence</a:t>
            </a:r>
          </a:p>
          <a:p>
            <a:pPr lvl="1"/>
            <a:r>
              <a:rPr lang="en-US" dirty="0" smtClean="0"/>
              <a:t>Discard all results of the consumer and messages send in the downtime</a:t>
            </a:r>
          </a:p>
          <a:p>
            <a:pPr lvl="1"/>
            <a:endParaRPr lang="en-US" dirty="0" smtClean="0"/>
          </a:p>
          <a:p>
            <a:r>
              <a:rPr lang="en-US" dirty="0"/>
              <a:t>Persistence</a:t>
            </a:r>
          </a:p>
          <a:p>
            <a:pPr lvl="1"/>
            <a:r>
              <a:rPr lang="en-US" dirty="0"/>
              <a:t>Ability to </a:t>
            </a:r>
            <a:r>
              <a:rPr lang="en-US" dirty="0" smtClean="0"/>
              <a:t>retain messages when queue goes down</a:t>
            </a:r>
            <a:endParaRPr lang="en-US" dirty="0"/>
          </a:p>
          <a:p>
            <a:pPr lvl="1"/>
            <a:endParaRPr lang="en-US" dirty="0" smtClean="0"/>
          </a:p>
          <a:p>
            <a:r>
              <a:rPr lang="en-US" dirty="0" smtClean="0"/>
              <a:t>Replay</a:t>
            </a:r>
            <a:endParaRPr lang="en-US" dirty="0"/>
          </a:p>
          <a:p>
            <a:pPr lvl="1"/>
            <a:r>
              <a:rPr lang="en-US" dirty="0"/>
              <a:t>Ability to start from the point where a consumer stopped last time</a:t>
            </a:r>
          </a:p>
          <a:p>
            <a:pPr lvl="1"/>
            <a:endParaRPr lang="en-US" dirty="0" smtClean="0"/>
          </a:p>
          <a:p>
            <a:r>
              <a:rPr lang="en-US" dirty="0" smtClean="0"/>
              <a:t>Performance?</a:t>
            </a:r>
          </a:p>
          <a:p>
            <a:pPr lvl="1"/>
            <a:r>
              <a:rPr lang="en-US" dirty="0" smtClean="0"/>
              <a:t>Most queuing technologies pay a hefty performance price for persistence</a:t>
            </a:r>
            <a:endParaRPr lang="en-US" dirty="0"/>
          </a:p>
        </p:txBody>
      </p:sp>
    </p:spTree>
    <p:extLst>
      <p:ext uri="{BB962C8B-B14F-4D97-AF65-F5344CB8AC3E}">
        <p14:creationId xmlns:p14="http://schemas.microsoft.com/office/powerpoint/2010/main" val="3649233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descr="01_techdays_1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976526"/>
            <a:ext cx="11521440" cy="5401056"/>
          </a:xfrm>
          <a:prstGeom prst="rect">
            <a:avLst/>
          </a:prstGeom>
        </p:spPr>
      </p:pic>
      <p:sp>
        <p:nvSpPr>
          <p:cNvPr id="17" name="Title 16"/>
          <p:cNvSpPr>
            <a:spLocks noGrp="1"/>
          </p:cNvSpPr>
          <p:nvPr>
            <p:ph type="title"/>
          </p:nvPr>
        </p:nvSpPr>
        <p:spPr/>
        <p:txBody>
          <a:bodyPr/>
          <a:lstStyle/>
          <a:p>
            <a:r>
              <a:rPr lang="en-US" dirty="0"/>
              <a:t>How to scale</a:t>
            </a:r>
            <a:r>
              <a:rPr lang="en-US" dirty="0" smtClean="0"/>
              <a:t>?</a:t>
            </a:r>
            <a:br>
              <a:rPr lang="en-US" dirty="0" smtClean="0"/>
            </a:br>
            <a:r>
              <a:rPr lang="en-US" sz="4000" dirty="0" smtClean="0">
                <a:solidFill>
                  <a:srgbClr val="002050"/>
                </a:solidFill>
              </a:rPr>
              <a:t>Replay</a:t>
            </a:r>
            <a:endParaRPr lang="en-US" sz="4000" dirty="0">
              <a:solidFill>
                <a:srgbClr val="002050"/>
              </a:solidFill>
            </a:endParaRPr>
          </a:p>
        </p:txBody>
      </p:sp>
    </p:spTree>
    <p:extLst>
      <p:ext uri="{BB962C8B-B14F-4D97-AF65-F5344CB8AC3E}">
        <p14:creationId xmlns:p14="http://schemas.microsoft.com/office/powerpoint/2010/main" val="2807600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descr="01_techdays_1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80268"/>
            <a:ext cx="12436475" cy="5053298"/>
          </a:xfrm>
          <a:prstGeom prst="rect">
            <a:avLst/>
          </a:prstGeom>
        </p:spPr>
      </p:pic>
      <p:sp>
        <p:nvSpPr>
          <p:cNvPr id="17" name="Title 16"/>
          <p:cNvSpPr>
            <a:spLocks noGrp="1"/>
          </p:cNvSpPr>
          <p:nvPr>
            <p:ph type="title"/>
          </p:nvPr>
        </p:nvSpPr>
        <p:spPr/>
        <p:txBody>
          <a:bodyPr/>
          <a:lstStyle/>
          <a:p>
            <a:r>
              <a:rPr lang="en-US" dirty="0"/>
              <a:t>How to scale</a:t>
            </a:r>
            <a:r>
              <a:rPr lang="en-US" dirty="0" smtClean="0"/>
              <a:t>?</a:t>
            </a:r>
            <a:br>
              <a:rPr lang="en-US" dirty="0" smtClean="0"/>
            </a:br>
            <a:r>
              <a:rPr lang="en-US" sz="4000" dirty="0" smtClean="0">
                <a:solidFill>
                  <a:srgbClr val="002050"/>
                </a:solidFill>
              </a:rPr>
              <a:t>Replay</a:t>
            </a:r>
            <a:endParaRPr lang="en-US" sz="4000" dirty="0">
              <a:solidFill>
                <a:srgbClr val="002050"/>
              </a:solidFill>
            </a:endParaRPr>
          </a:p>
        </p:txBody>
      </p:sp>
    </p:spTree>
    <p:extLst>
      <p:ext uri="{BB962C8B-B14F-4D97-AF65-F5344CB8AC3E}">
        <p14:creationId xmlns:p14="http://schemas.microsoft.com/office/powerpoint/2010/main" val="304567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How to scale</a:t>
            </a:r>
            <a:r>
              <a:rPr lang="en-US" dirty="0" smtClean="0"/>
              <a:t>?</a:t>
            </a:r>
            <a:br>
              <a:rPr lang="en-US" dirty="0" smtClean="0"/>
            </a:br>
            <a:r>
              <a:rPr lang="en-US" sz="4000" dirty="0" smtClean="0">
                <a:solidFill>
                  <a:srgbClr val="002050"/>
                </a:solidFill>
              </a:rPr>
              <a:t>Transforming messages</a:t>
            </a:r>
            <a:endParaRPr lang="en-US" sz="4000" dirty="0">
              <a:solidFill>
                <a:srgbClr val="002050"/>
              </a:solidFill>
            </a:endParaRPr>
          </a:p>
        </p:txBody>
      </p:sp>
      <p:sp>
        <p:nvSpPr>
          <p:cNvPr id="6" name="Text Placeholder 5"/>
          <p:cNvSpPr>
            <a:spLocks noGrp="1"/>
          </p:cNvSpPr>
          <p:nvPr>
            <p:ph type="body" sz="quarter" idx="10"/>
          </p:nvPr>
        </p:nvSpPr>
        <p:spPr>
          <a:xfrm>
            <a:off x="274638" y="1212850"/>
            <a:ext cx="11887200" cy="3790781"/>
          </a:xfrm>
        </p:spPr>
        <p:txBody>
          <a:bodyPr/>
          <a:lstStyle/>
          <a:p>
            <a:endParaRPr lang="en-US" dirty="0" smtClean="0"/>
          </a:p>
          <a:p>
            <a:r>
              <a:rPr lang="en-US" dirty="0" smtClean="0"/>
              <a:t>No transforming</a:t>
            </a:r>
          </a:p>
          <a:p>
            <a:pPr lvl="1"/>
            <a:r>
              <a:rPr lang="en-US" dirty="0" smtClean="0"/>
              <a:t>Ability to use an off-the-shelve product like </a:t>
            </a:r>
            <a:r>
              <a:rPr lang="en-US" dirty="0" err="1" smtClean="0"/>
              <a:t>Protobuf</a:t>
            </a:r>
            <a:r>
              <a:rPr lang="en-US" dirty="0" smtClean="0"/>
              <a:t>, </a:t>
            </a:r>
            <a:r>
              <a:rPr lang="en-US" dirty="0" err="1" smtClean="0"/>
              <a:t>Messagepack</a:t>
            </a:r>
            <a:r>
              <a:rPr lang="en-US" dirty="0" smtClean="0"/>
              <a:t> etc.</a:t>
            </a:r>
          </a:p>
          <a:p>
            <a:pPr lvl="1"/>
            <a:r>
              <a:rPr lang="en-US" dirty="0" smtClean="0"/>
              <a:t>Or do a simple DIY binary serialize/</a:t>
            </a:r>
            <a:r>
              <a:rPr lang="en-US" dirty="0" err="1" smtClean="0"/>
              <a:t>deserialize</a:t>
            </a:r>
            <a:r>
              <a:rPr lang="en-US" dirty="0" smtClean="0"/>
              <a:t> message</a:t>
            </a:r>
          </a:p>
          <a:p>
            <a:pPr lvl="1"/>
            <a:r>
              <a:rPr lang="en-US" dirty="0" smtClean="0"/>
              <a:t>But everyone has to speak the same</a:t>
            </a:r>
          </a:p>
          <a:p>
            <a:pPr lvl="1"/>
            <a:endParaRPr lang="en-US" dirty="0"/>
          </a:p>
          <a:p>
            <a:r>
              <a:rPr lang="en-US" dirty="0" smtClean="0"/>
              <a:t>Transforming</a:t>
            </a:r>
            <a:endParaRPr lang="en-US" dirty="0"/>
          </a:p>
          <a:p>
            <a:pPr lvl="1"/>
            <a:r>
              <a:rPr lang="en-US" dirty="0" smtClean="0"/>
              <a:t>When you really need to customize message formats for third-party interaction</a:t>
            </a:r>
            <a:endParaRPr lang="en-US" dirty="0"/>
          </a:p>
        </p:txBody>
      </p:sp>
    </p:spTree>
    <p:extLst>
      <p:ext uri="{BB962C8B-B14F-4D97-AF65-F5344CB8AC3E}">
        <p14:creationId xmlns:p14="http://schemas.microsoft.com/office/powerpoint/2010/main" val="3856075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Table of Contents</a:t>
            </a:r>
            <a:endParaRPr lang="en-US" dirty="0"/>
          </a:p>
        </p:txBody>
      </p:sp>
      <p:sp>
        <p:nvSpPr>
          <p:cNvPr id="6" name="Text Placeholder 5"/>
          <p:cNvSpPr>
            <a:spLocks noGrp="1"/>
          </p:cNvSpPr>
          <p:nvPr>
            <p:ph type="body" sz="quarter" idx="10"/>
          </p:nvPr>
        </p:nvSpPr>
        <p:spPr>
          <a:xfrm>
            <a:off x="274638" y="1212850"/>
            <a:ext cx="11887200" cy="4467889"/>
          </a:xfrm>
        </p:spPr>
        <p:txBody>
          <a:bodyPr/>
          <a:lstStyle/>
          <a:p>
            <a:r>
              <a:rPr lang="en-US" dirty="0" smtClean="0"/>
              <a:t>How to scale?</a:t>
            </a:r>
            <a:endParaRPr lang="en-US" dirty="0"/>
          </a:p>
          <a:p>
            <a:pPr lvl="1"/>
            <a:r>
              <a:rPr lang="en-US" dirty="0" smtClean="0"/>
              <a:t>Also why?</a:t>
            </a:r>
          </a:p>
          <a:p>
            <a:pPr lvl="1"/>
            <a:endParaRPr lang="en-US" dirty="0" smtClean="0"/>
          </a:p>
          <a:p>
            <a:r>
              <a:rPr lang="en-US" dirty="0" smtClean="0"/>
              <a:t>Queue concepts</a:t>
            </a:r>
          </a:p>
          <a:p>
            <a:pPr lvl="1"/>
            <a:r>
              <a:rPr lang="en-US" dirty="0" smtClean="0"/>
              <a:t>Reliability, guarantees</a:t>
            </a:r>
          </a:p>
          <a:p>
            <a:pPr lvl="1"/>
            <a:endParaRPr lang="en-US" dirty="0"/>
          </a:p>
          <a:p>
            <a:r>
              <a:rPr lang="en-US" dirty="0" smtClean="0"/>
              <a:t>Kafka</a:t>
            </a:r>
            <a:endParaRPr lang="en-US" dirty="0"/>
          </a:p>
          <a:p>
            <a:pPr lvl="1"/>
            <a:r>
              <a:rPr lang="en-US" dirty="0" smtClean="0"/>
              <a:t>Design decisions</a:t>
            </a:r>
            <a:endParaRPr lang="en-US" dirty="0"/>
          </a:p>
          <a:p>
            <a:pPr lvl="1"/>
            <a:r>
              <a:rPr lang="en-US" dirty="0" smtClean="0"/>
              <a:t>Demo</a:t>
            </a:r>
          </a:p>
          <a:p>
            <a:pPr lvl="1"/>
            <a:endParaRPr lang="en-US" dirty="0"/>
          </a:p>
        </p:txBody>
      </p:sp>
    </p:spTree>
    <p:extLst>
      <p:ext uri="{BB962C8B-B14F-4D97-AF65-F5344CB8AC3E}">
        <p14:creationId xmlns:p14="http://schemas.microsoft.com/office/powerpoint/2010/main" val="2288538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descr="01_techdays_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976526"/>
            <a:ext cx="11521440" cy="5401056"/>
          </a:xfrm>
          <a:prstGeom prst="rect">
            <a:avLst/>
          </a:prstGeom>
        </p:spPr>
      </p:pic>
      <p:sp>
        <p:nvSpPr>
          <p:cNvPr id="17" name="Title 16"/>
          <p:cNvSpPr>
            <a:spLocks noGrp="1"/>
          </p:cNvSpPr>
          <p:nvPr>
            <p:ph type="title"/>
          </p:nvPr>
        </p:nvSpPr>
        <p:spPr/>
        <p:txBody>
          <a:bodyPr/>
          <a:lstStyle/>
          <a:p>
            <a:r>
              <a:rPr lang="en-US" dirty="0"/>
              <a:t>How to scale</a:t>
            </a:r>
            <a:r>
              <a:rPr lang="en-US" dirty="0" smtClean="0"/>
              <a:t>?</a:t>
            </a:r>
            <a:br>
              <a:rPr lang="en-US" dirty="0" smtClean="0"/>
            </a:br>
            <a:r>
              <a:rPr lang="en-US" sz="4000" dirty="0" smtClean="0">
                <a:solidFill>
                  <a:srgbClr val="002050"/>
                </a:solidFill>
              </a:rPr>
              <a:t>Message Transforming</a:t>
            </a:r>
            <a:endParaRPr lang="en-US" sz="4000" dirty="0">
              <a:solidFill>
                <a:srgbClr val="002050"/>
              </a:solidFill>
            </a:endParaRPr>
          </a:p>
        </p:txBody>
      </p:sp>
    </p:spTree>
    <p:extLst>
      <p:ext uri="{BB962C8B-B14F-4D97-AF65-F5344CB8AC3E}">
        <p14:creationId xmlns:p14="http://schemas.microsoft.com/office/powerpoint/2010/main" val="560489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How to scale</a:t>
            </a:r>
            <a:r>
              <a:rPr lang="en-US" dirty="0" smtClean="0"/>
              <a:t>?</a:t>
            </a:r>
            <a:br>
              <a:rPr lang="en-US" dirty="0" smtClean="0"/>
            </a:br>
            <a:r>
              <a:rPr lang="en-US" sz="4000" dirty="0" smtClean="0">
                <a:solidFill>
                  <a:srgbClr val="002050"/>
                </a:solidFill>
              </a:rPr>
              <a:t>Message ordering</a:t>
            </a:r>
            <a:endParaRPr lang="en-US" sz="4000" dirty="0">
              <a:solidFill>
                <a:srgbClr val="FF0000"/>
              </a:solidFill>
            </a:endParaRPr>
          </a:p>
        </p:txBody>
      </p:sp>
      <p:sp>
        <p:nvSpPr>
          <p:cNvPr id="6" name="Text Placeholder 5"/>
          <p:cNvSpPr>
            <a:spLocks noGrp="1"/>
          </p:cNvSpPr>
          <p:nvPr>
            <p:ph type="body" sz="quarter" idx="10"/>
          </p:nvPr>
        </p:nvSpPr>
        <p:spPr>
          <a:xfrm>
            <a:off x="274638" y="1212850"/>
            <a:ext cx="11887200" cy="4467890"/>
          </a:xfrm>
        </p:spPr>
        <p:txBody>
          <a:bodyPr/>
          <a:lstStyle/>
          <a:p>
            <a:endParaRPr lang="en-US" dirty="0" smtClean="0"/>
          </a:p>
          <a:p>
            <a:r>
              <a:rPr lang="en-US" dirty="0" smtClean="0"/>
              <a:t>Transactional Systems</a:t>
            </a:r>
          </a:p>
          <a:p>
            <a:pPr lvl="1"/>
            <a:r>
              <a:rPr lang="en-US" dirty="0" smtClean="0"/>
              <a:t>Can usually work around by replaying all messages after older message</a:t>
            </a:r>
          </a:p>
          <a:p>
            <a:pPr lvl="1"/>
            <a:endParaRPr lang="en-US" dirty="0"/>
          </a:p>
          <a:p>
            <a:r>
              <a:rPr lang="en-US" dirty="0" smtClean="0"/>
              <a:t>Publish/Subscribe</a:t>
            </a:r>
          </a:p>
          <a:p>
            <a:pPr lvl="1"/>
            <a:r>
              <a:rPr lang="en-US" dirty="0" smtClean="0"/>
              <a:t>Some messages need to be send to multiple services</a:t>
            </a:r>
          </a:p>
          <a:p>
            <a:pPr lvl="1"/>
            <a:endParaRPr lang="en-US" dirty="0" smtClean="0"/>
          </a:p>
          <a:p>
            <a:r>
              <a:rPr lang="en-US" dirty="0" smtClean="0"/>
              <a:t>Multiple producers make ordering hard</a:t>
            </a:r>
          </a:p>
          <a:p>
            <a:pPr lvl="1"/>
            <a:r>
              <a:rPr lang="en-US" dirty="0" smtClean="0"/>
              <a:t>Have to order messages yourself, lowering throughput</a:t>
            </a:r>
          </a:p>
        </p:txBody>
      </p:sp>
    </p:spTree>
    <p:extLst>
      <p:ext uri="{BB962C8B-B14F-4D97-AF65-F5344CB8AC3E}">
        <p14:creationId xmlns:p14="http://schemas.microsoft.com/office/powerpoint/2010/main" val="193695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942799"/>
            <a:ext cx="11887200" cy="4672048"/>
          </a:xfrm>
        </p:spPr>
        <p:txBody>
          <a:bodyPr/>
          <a:lstStyle/>
          <a:p>
            <a:r>
              <a:rPr lang="en-US" dirty="0" smtClean="0"/>
              <a:t>At-least-once delivery</a:t>
            </a:r>
          </a:p>
          <a:p>
            <a:pPr lvl="1"/>
            <a:r>
              <a:rPr lang="en-US" dirty="0" smtClean="0"/>
              <a:t>Duplicates will be handled on the devices themselves</a:t>
            </a:r>
          </a:p>
          <a:p>
            <a:r>
              <a:rPr lang="en-US" dirty="0" smtClean="0"/>
              <a:t>Persistence necessary</a:t>
            </a:r>
          </a:p>
          <a:p>
            <a:pPr lvl="1"/>
            <a:r>
              <a:rPr lang="en-US" dirty="0" smtClean="0"/>
              <a:t>Lost messages worse than duplicates</a:t>
            </a:r>
          </a:p>
          <a:p>
            <a:r>
              <a:rPr lang="en-US" dirty="0" smtClean="0"/>
              <a:t>Transforming messages</a:t>
            </a:r>
          </a:p>
          <a:p>
            <a:r>
              <a:rPr lang="en-US" dirty="0" smtClean="0"/>
              <a:t>Order of message completely irrelevant</a:t>
            </a:r>
          </a:p>
          <a:p>
            <a:r>
              <a:rPr lang="en-US" dirty="0" smtClean="0"/>
              <a:t>High throughput (&gt;1 million per hour)</a:t>
            </a:r>
          </a:p>
          <a:p>
            <a:pPr lvl="1"/>
            <a:r>
              <a:rPr lang="en-US" dirty="0" smtClean="0"/>
              <a:t>And I don’t mean just the queue</a:t>
            </a:r>
            <a:endParaRPr lang="en-US" dirty="0"/>
          </a:p>
        </p:txBody>
      </p:sp>
      <p:sp>
        <p:nvSpPr>
          <p:cNvPr id="2" name="Title 1"/>
          <p:cNvSpPr>
            <a:spLocks noGrp="1"/>
          </p:cNvSpPr>
          <p:nvPr>
            <p:ph type="title"/>
          </p:nvPr>
        </p:nvSpPr>
        <p:spPr/>
        <p:txBody>
          <a:bodyPr/>
          <a:lstStyle/>
          <a:p>
            <a:r>
              <a:rPr lang="en-US" dirty="0" smtClean="0"/>
              <a:t>Kafka</a:t>
            </a:r>
            <a:br>
              <a:rPr lang="en-US" dirty="0" smtClean="0"/>
            </a:br>
            <a:r>
              <a:rPr lang="en-US" sz="4000" dirty="0" smtClean="0">
                <a:solidFill>
                  <a:srgbClr val="011E4F"/>
                </a:solidFill>
              </a:rPr>
              <a:t>Requirements push notification service</a:t>
            </a:r>
            <a:endParaRPr lang="en-US" sz="4000" dirty="0">
              <a:solidFill>
                <a:srgbClr val="011E4F"/>
              </a:solidFill>
            </a:endParaRPr>
          </a:p>
        </p:txBody>
      </p:sp>
    </p:spTree>
    <p:extLst>
      <p:ext uri="{BB962C8B-B14F-4D97-AF65-F5344CB8AC3E}">
        <p14:creationId xmlns:p14="http://schemas.microsoft.com/office/powerpoint/2010/main" val="2902564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13581" y="1337022"/>
            <a:ext cx="11887200" cy="5544616"/>
          </a:xfrm>
        </p:spPr>
        <p:txBody>
          <a:bodyPr/>
          <a:lstStyle/>
          <a:p>
            <a:r>
              <a:rPr lang="en-US" dirty="0" smtClean="0"/>
              <a:t>At-least-once delivery &amp; always persists</a:t>
            </a:r>
          </a:p>
          <a:p>
            <a:r>
              <a:rPr lang="en-US" dirty="0" smtClean="0"/>
              <a:t>Good .NET client support</a:t>
            </a:r>
          </a:p>
          <a:p>
            <a:r>
              <a:rPr lang="en-US" dirty="0" smtClean="0"/>
              <a:t>Have to transform messages yourself</a:t>
            </a:r>
          </a:p>
          <a:p>
            <a:pPr lvl="1"/>
            <a:r>
              <a:rPr lang="en-US" dirty="0" smtClean="0"/>
              <a:t>Which we were going to do anyway</a:t>
            </a:r>
          </a:p>
          <a:p>
            <a:r>
              <a:rPr lang="en-US" dirty="0" smtClean="0"/>
              <a:t>Sort of </a:t>
            </a:r>
            <a:r>
              <a:rPr lang="en-US" dirty="0"/>
              <a:t>g</a:t>
            </a:r>
            <a:r>
              <a:rPr lang="en-US" dirty="0" smtClean="0"/>
              <a:t>uarantees order of messages based on when they arrive</a:t>
            </a:r>
          </a:p>
          <a:p>
            <a:pPr lvl="1"/>
            <a:r>
              <a:rPr lang="en-US" dirty="0" smtClean="0"/>
              <a:t>Which we also don’t need</a:t>
            </a:r>
          </a:p>
          <a:p>
            <a:r>
              <a:rPr lang="en-US" dirty="0" smtClean="0"/>
              <a:t>High throughput (easily 1 million per second!)</a:t>
            </a:r>
          </a:p>
          <a:p>
            <a:r>
              <a:rPr lang="en-US" dirty="0" smtClean="0"/>
              <a:t>Highly scalable</a:t>
            </a:r>
            <a:endParaRPr lang="en-US" dirty="0"/>
          </a:p>
        </p:txBody>
      </p:sp>
      <p:sp>
        <p:nvSpPr>
          <p:cNvPr id="2" name="Title 1"/>
          <p:cNvSpPr>
            <a:spLocks noGrp="1"/>
          </p:cNvSpPr>
          <p:nvPr>
            <p:ph type="title"/>
          </p:nvPr>
        </p:nvSpPr>
        <p:spPr/>
        <p:txBody>
          <a:bodyPr/>
          <a:lstStyle/>
          <a:p>
            <a:r>
              <a:rPr lang="en-US" dirty="0" smtClean="0"/>
              <a:t>Kafka</a:t>
            </a:r>
            <a:endParaRPr lang="en-US" sz="4000" dirty="0">
              <a:solidFill>
                <a:srgbClr val="011E4F"/>
              </a:solidFill>
            </a:endParaRPr>
          </a:p>
        </p:txBody>
      </p:sp>
    </p:spTree>
    <p:extLst>
      <p:ext uri="{BB962C8B-B14F-4D97-AF65-F5344CB8AC3E}">
        <p14:creationId xmlns:p14="http://schemas.microsoft.com/office/powerpoint/2010/main" val="58916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Kafka</a:t>
            </a:r>
            <a:br>
              <a:rPr lang="en-US" dirty="0" smtClean="0"/>
            </a:br>
            <a:r>
              <a:rPr lang="en-US" sz="4000" dirty="0" smtClean="0">
                <a:solidFill>
                  <a:srgbClr val="002050"/>
                </a:solidFill>
              </a:rPr>
              <a:t>How does it achieve its performance?</a:t>
            </a:r>
            <a:endParaRPr lang="en-US" sz="4000" dirty="0">
              <a:solidFill>
                <a:srgbClr val="FF0000"/>
              </a:solidFill>
            </a:endParaRPr>
          </a:p>
        </p:txBody>
      </p:sp>
      <p:sp>
        <p:nvSpPr>
          <p:cNvPr id="6" name="Text Placeholder 5"/>
          <p:cNvSpPr>
            <a:spLocks noGrp="1"/>
          </p:cNvSpPr>
          <p:nvPr>
            <p:ph type="body" sz="quarter" idx="10"/>
          </p:nvPr>
        </p:nvSpPr>
        <p:spPr>
          <a:xfrm>
            <a:off x="274638" y="1212850"/>
            <a:ext cx="11887200" cy="4467890"/>
          </a:xfrm>
        </p:spPr>
        <p:txBody>
          <a:bodyPr/>
          <a:lstStyle/>
          <a:p>
            <a:endParaRPr lang="en-US" dirty="0" smtClean="0"/>
          </a:p>
          <a:p>
            <a:r>
              <a:rPr lang="en-US" dirty="0" smtClean="0"/>
              <a:t>Linear / Sequential write to disk</a:t>
            </a:r>
          </a:p>
          <a:p>
            <a:pPr lvl="1"/>
            <a:r>
              <a:rPr lang="en-US" dirty="0" smtClean="0"/>
              <a:t>Near theoretical max. write </a:t>
            </a:r>
          </a:p>
          <a:p>
            <a:pPr lvl="1"/>
            <a:endParaRPr lang="en-US" dirty="0"/>
          </a:p>
          <a:p>
            <a:r>
              <a:rPr lang="en-US" dirty="0" smtClean="0"/>
              <a:t>Minimum message overhead</a:t>
            </a:r>
          </a:p>
          <a:p>
            <a:pPr lvl="1"/>
            <a:r>
              <a:rPr lang="en-US" dirty="0" smtClean="0"/>
              <a:t>Less bytes to transmit means less time necessary</a:t>
            </a:r>
          </a:p>
          <a:p>
            <a:pPr lvl="1"/>
            <a:endParaRPr lang="en-US" dirty="0" smtClean="0"/>
          </a:p>
          <a:p>
            <a:r>
              <a:rPr lang="en-US" dirty="0" smtClean="0"/>
              <a:t>Maintains less state</a:t>
            </a:r>
          </a:p>
          <a:p>
            <a:pPr lvl="1"/>
            <a:r>
              <a:rPr lang="en-US" dirty="0" smtClean="0"/>
              <a:t>Ability to track state yourself means </a:t>
            </a:r>
            <a:r>
              <a:rPr lang="en-US" dirty="0" err="1" smtClean="0"/>
              <a:t>kafka</a:t>
            </a:r>
            <a:r>
              <a:rPr lang="en-US" dirty="0" smtClean="0"/>
              <a:t> doesn’t have to.</a:t>
            </a:r>
          </a:p>
        </p:txBody>
      </p:sp>
    </p:spTree>
    <p:extLst>
      <p:ext uri="{BB962C8B-B14F-4D97-AF65-F5344CB8AC3E}">
        <p14:creationId xmlns:p14="http://schemas.microsoft.com/office/powerpoint/2010/main" val="471125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p:cNvPicPr>
            <a:picLocks noChangeAspect="1"/>
          </p:cNvPicPr>
          <p:nvPr/>
        </p:nvPicPr>
        <p:blipFill>
          <a:blip r:embed="rId3"/>
          <a:stretch>
            <a:fillRect/>
          </a:stretch>
        </p:blipFill>
        <p:spPr>
          <a:xfrm>
            <a:off x="961653" y="976982"/>
            <a:ext cx="10404599" cy="5356004"/>
          </a:xfrm>
          <a:prstGeom prst="rect">
            <a:avLst/>
          </a:prstGeom>
        </p:spPr>
      </p:pic>
      <p:sp>
        <p:nvSpPr>
          <p:cNvPr id="2" name="Titel 1"/>
          <p:cNvSpPr>
            <a:spLocks noGrp="1"/>
          </p:cNvSpPr>
          <p:nvPr>
            <p:ph type="title"/>
          </p:nvPr>
        </p:nvSpPr>
        <p:spPr/>
        <p:txBody>
          <a:bodyPr/>
          <a:lstStyle/>
          <a:p>
            <a:r>
              <a:rPr lang="nl-NL" dirty="0" err="1" smtClean="0"/>
              <a:t>Kafka</a:t>
            </a:r>
            <a:endParaRPr lang="nl-NL" dirty="0"/>
          </a:p>
        </p:txBody>
      </p:sp>
      <p:sp>
        <p:nvSpPr>
          <p:cNvPr id="4" name="Rechthoek 3"/>
          <p:cNvSpPr/>
          <p:nvPr/>
        </p:nvSpPr>
        <p:spPr>
          <a:xfrm>
            <a:off x="3121893" y="6307315"/>
            <a:ext cx="6216650" cy="646331"/>
          </a:xfrm>
          <a:prstGeom prst="rect">
            <a:avLst/>
          </a:prstGeom>
        </p:spPr>
        <p:txBody>
          <a:bodyPr>
            <a:spAutoFit/>
          </a:bodyPr>
          <a:lstStyle/>
          <a:p>
            <a:r>
              <a:rPr lang="nl-NL" dirty="0"/>
              <a:t>http://</a:t>
            </a:r>
            <a:r>
              <a:rPr lang="nl-NL" dirty="0" err="1"/>
              <a:t>www.cloudhack.in</a:t>
            </a:r>
            <a:r>
              <a:rPr lang="nl-NL" dirty="0"/>
              <a:t>/</a:t>
            </a:r>
            <a:r>
              <a:rPr lang="nl-NL" dirty="0" err="1"/>
              <a:t>index.php</a:t>
            </a:r>
            <a:r>
              <a:rPr lang="nl-NL" dirty="0"/>
              <a:t>/2016/02/29/apache-</a:t>
            </a:r>
            <a:r>
              <a:rPr lang="nl-NL" dirty="0" err="1"/>
              <a:t>kafka</a:t>
            </a:r>
            <a:r>
              <a:rPr lang="nl-NL" dirty="0"/>
              <a:t>-</a:t>
            </a:r>
            <a:r>
              <a:rPr lang="nl-NL" dirty="0" err="1"/>
              <a:t>vs-rabbitmq</a:t>
            </a:r>
            <a:r>
              <a:rPr lang="nl-NL" dirty="0"/>
              <a:t>/</a:t>
            </a:r>
          </a:p>
        </p:txBody>
      </p:sp>
    </p:spTree>
    <p:extLst>
      <p:ext uri="{BB962C8B-B14F-4D97-AF65-F5344CB8AC3E}">
        <p14:creationId xmlns:p14="http://schemas.microsoft.com/office/powerpoint/2010/main" val="319274181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Kafka</a:t>
            </a:r>
            <a:endParaRPr lang="nl-NL" dirty="0"/>
          </a:p>
        </p:txBody>
      </p:sp>
      <p:sp>
        <p:nvSpPr>
          <p:cNvPr id="4" name="Rechthoek 3"/>
          <p:cNvSpPr/>
          <p:nvPr/>
        </p:nvSpPr>
        <p:spPr>
          <a:xfrm>
            <a:off x="3121893" y="6307315"/>
            <a:ext cx="6216650" cy="646331"/>
          </a:xfrm>
          <a:prstGeom prst="rect">
            <a:avLst/>
          </a:prstGeom>
        </p:spPr>
        <p:txBody>
          <a:bodyPr>
            <a:spAutoFit/>
          </a:bodyPr>
          <a:lstStyle/>
          <a:p>
            <a:r>
              <a:rPr lang="nl-NL" dirty="0"/>
              <a:t>http://</a:t>
            </a:r>
            <a:r>
              <a:rPr lang="nl-NL" dirty="0" err="1"/>
              <a:t>www.cloudhack.in</a:t>
            </a:r>
            <a:r>
              <a:rPr lang="nl-NL" dirty="0"/>
              <a:t>/</a:t>
            </a:r>
            <a:r>
              <a:rPr lang="nl-NL" dirty="0" err="1"/>
              <a:t>index.php</a:t>
            </a:r>
            <a:r>
              <a:rPr lang="nl-NL" dirty="0"/>
              <a:t>/2016/02/29/apache-</a:t>
            </a:r>
            <a:r>
              <a:rPr lang="nl-NL" dirty="0" err="1"/>
              <a:t>kafka</a:t>
            </a:r>
            <a:r>
              <a:rPr lang="nl-NL" dirty="0"/>
              <a:t>-</a:t>
            </a:r>
            <a:r>
              <a:rPr lang="nl-NL" dirty="0" err="1"/>
              <a:t>vs-rabbitmq</a:t>
            </a:r>
            <a:r>
              <a:rPr lang="nl-NL" dirty="0"/>
              <a:t>/</a:t>
            </a:r>
          </a:p>
        </p:txBody>
      </p:sp>
      <p:pic>
        <p:nvPicPr>
          <p:cNvPr id="3" name="Afbeelding 2"/>
          <p:cNvPicPr>
            <a:picLocks noChangeAspect="1"/>
          </p:cNvPicPr>
          <p:nvPr/>
        </p:nvPicPr>
        <p:blipFill>
          <a:blip r:embed="rId3"/>
          <a:stretch>
            <a:fillRect/>
          </a:stretch>
        </p:blipFill>
        <p:spPr>
          <a:xfrm>
            <a:off x="1333500" y="1145058"/>
            <a:ext cx="9753600" cy="5016500"/>
          </a:xfrm>
          <a:prstGeom prst="rect">
            <a:avLst/>
          </a:prstGeom>
        </p:spPr>
      </p:pic>
    </p:spTree>
    <p:extLst>
      <p:ext uri="{BB962C8B-B14F-4D97-AF65-F5344CB8AC3E}">
        <p14:creationId xmlns:p14="http://schemas.microsoft.com/office/powerpoint/2010/main" val="276541966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12359274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descr="01_techdays_1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976526"/>
            <a:ext cx="11521440" cy="5401056"/>
          </a:xfrm>
          <a:prstGeom prst="rect">
            <a:avLst/>
          </a:prstGeom>
        </p:spPr>
      </p:pic>
      <p:sp>
        <p:nvSpPr>
          <p:cNvPr id="17" name="Title 16"/>
          <p:cNvSpPr>
            <a:spLocks noGrp="1"/>
          </p:cNvSpPr>
          <p:nvPr>
            <p:ph type="title"/>
          </p:nvPr>
        </p:nvSpPr>
        <p:spPr/>
        <p:txBody>
          <a:bodyPr/>
          <a:lstStyle/>
          <a:p>
            <a:r>
              <a:rPr lang="en-US" dirty="0" smtClean="0"/>
              <a:t>Kafka</a:t>
            </a:r>
            <a:br>
              <a:rPr lang="en-US" dirty="0" smtClean="0"/>
            </a:br>
            <a:r>
              <a:rPr lang="en-US" sz="4000" dirty="0" smtClean="0">
                <a:solidFill>
                  <a:srgbClr val="002050"/>
                </a:solidFill>
              </a:rPr>
              <a:t>Demo</a:t>
            </a:r>
            <a:endParaRPr lang="en-US" sz="4000" dirty="0">
              <a:solidFill>
                <a:srgbClr val="002050"/>
              </a:solidFill>
            </a:endParaRPr>
          </a:p>
        </p:txBody>
      </p:sp>
      <p:sp>
        <p:nvSpPr>
          <p:cNvPr id="6" name="Text Placeholder 5"/>
          <p:cNvSpPr>
            <a:spLocks noGrp="1"/>
          </p:cNvSpPr>
          <p:nvPr>
            <p:ph type="body" sz="quarter" idx="10"/>
          </p:nvPr>
        </p:nvSpPr>
        <p:spPr>
          <a:xfrm>
            <a:off x="274638" y="1212850"/>
            <a:ext cx="11887200" cy="1426031"/>
          </a:xfrm>
        </p:spPr>
        <p:txBody>
          <a:bodyPr/>
          <a:lstStyle/>
          <a:p>
            <a:endParaRPr lang="en-US" dirty="0" smtClean="0"/>
          </a:p>
          <a:p>
            <a:endParaRPr lang="en-US" dirty="0" smtClean="0"/>
          </a:p>
        </p:txBody>
      </p:sp>
    </p:spTree>
    <p:extLst>
      <p:ext uri="{BB962C8B-B14F-4D97-AF65-F5344CB8AC3E}">
        <p14:creationId xmlns:p14="http://schemas.microsoft.com/office/powerpoint/2010/main" val="4165207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Kafka</a:t>
            </a:r>
            <a:r>
              <a:rPr lang="nl-NL" dirty="0" smtClean="0"/>
              <a:t/>
            </a:r>
            <a:br>
              <a:rPr lang="nl-NL" dirty="0" smtClean="0"/>
            </a:br>
            <a:r>
              <a:rPr lang="en-US" dirty="0">
                <a:solidFill>
                  <a:srgbClr val="002050"/>
                </a:solidFill>
              </a:rPr>
              <a:t>Demo</a:t>
            </a:r>
            <a:endParaRPr lang="nl-NL" dirty="0"/>
          </a:p>
        </p:txBody>
      </p:sp>
      <p:sp>
        <p:nvSpPr>
          <p:cNvPr id="3" name="Tijdelijke aanduiding voor tekst 2"/>
          <p:cNvSpPr>
            <a:spLocks noGrp="1"/>
          </p:cNvSpPr>
          <p:nvPr>
            <p:ph type="body" sz="quarter" idx="10"/>
          </p:nvPr>
        </p:nvSpPr>
        <p:spPr>
          <a:xfrm>
            <a:off x="274638" y="1212850"/>
            <a:ext cx="11887200" cy="5525615"/>
          </a:xfrm>
        </p:spPr>
        <p:txBody>
          <a:bodyPr/>
          <a:lstStyle/>
          <a:p>
            <a:endParaRPr lang="nl-NL" dirty="0" smtClean="0"/>
          </a:p>
          <a:p>
            <a:r>
              <a:rPr lang="nl-NL" dirty="0" smtClean="0"/>
              <a:t>3 servers, 1 </a:t>
            </a:r>
            <a:r>
              <a:rPr lang="nl-NL" dirty="0" err="1" smtClean="0"/>
              <a:t>processes</a:t>
            </a:r>
            <a:r>
              <a:rPr lang="nl-NL" dirty="0" smtClean="0"/>
              <a:t> </a:t>
            </a:r>
            <a:r>
              <a:rPr lang="nl-NL" dirty="0" err="1" smtClean="0"/>
              <a:t>each</a:t>
            </a:r>
            <a:r>
              <a:rPr lang="nl-NL" dirty="0" smtClean="0"/>
              <a:t>, 2 </a:t>
            </a:r>
            <a:r>
              <a:rPr lang="nl-NL" dirty="0" err="1" smtClean="0"/>
              <a:t>threads</a:t>
            </a:r>
            <a:r>
              <a:rPr lang="nl-NL" dirty="0" smtClean="0"/>
              <a:t> </a:t>
            </a:r>
            <a:r>
              <a:rPr lang="nl-NL" dirty="0" err="1" smtClean="0"/>
              <a:t>each</a:t>
            </a:r>
            <a:r>
              <a:rPr lang="nl-NL" dirty="0" smtClean="0"/>
              <a:t>, 10 </a:t>
            </a:r>
            <a:r>
              <a:rPr lang="nl-NL" dirty="0" err="1" smtClean="0"/>
              <a:t>million</a:t>
            </a:r>
            <a:r>
              <a:rPr lang="nl-NL" dirty="0" smtClean="0"/>
              <a:t> </a:t>
            </a:r>
            <a:r>
              <a:rPr lang="nl-NL" dirty="0" err="1" smtClean="0"/>
              <a:t>messages</a:t>
            </a:r>
            <a:r>
              <a:rPr lang="nl-NL" dirty="0" smtClean="0"/>
              <a:t> </a:t>
            </a:r>
            <a:r>
              <a:rPr lang="nl-NL" dirty="0" err="1" smtClean="0"/>
              <a:t>each</a:t>
            </a:r>
            <a:r>
              <a:rPr lang="nl-NL" dirty="0" smtClean="0"/>
              <a:t>, 20 byte </a:t>
            </a:r>
            <a:r>
              <a:rPr lang="nl-NL" dirty="0" err="1" smtClean="0"/>
              <a:t>each</a:t>
            </a:r>
            <a:r>
              <a:rPr lang="nl-NL" dirty="0" smtClean="0"/>
              <a:t>, </a:t>
            </a:r>
            <a:r>
              <a:rPr lang="nl-NL" dirty="0" err="1" smtClean="0"/>
              <a:t>roughly</a:t>
            </a:r>
            <a:r>
              <a:rPr lang="nl-NL" dirty="0" smtClean="0"/>
              <a:t> 120 </a:t>
            </a:r>
            <a:r>
              <a:rPr lang="nl-NL" dirty="0" err="1" smtClean="0"/>
              <a:t>seconds</a:t>
            </a:r>
            <a:endParaRPr lang="nl-NL" dirty="0" smtClean="0"/>
          </a:p>
          <a:p>
            <a:endParaRPr lang="nl-NL" sz="3200" dirty="0"/>
          </a:p>
          <a:p>
            <a:r>
              <a:rPr lang="nl-NL" dirty="0" smtClean="0"/>
              <a:t>3*1*2*10 </a:t>
            </a:r>
            <a:r>
              <a:rPr lang="nl-NL" dirty="0" err="1" smtClean="0"/>
              <a:t>million</a:t>
            </a:r>
            <a:r>
              <a:rPr lang="nl-NL" dirty="0" smtClean="0"/>
              <a:t> = 60 </a:t>
            </a:r>
            <a:r>
              <a:rPr lang="nl-NL" dirty="0" err="1" smtClean="0"/>
              <a:t>million</a:t>
            </a:r>
            <a:r>
              <a:rPr lang="nl-NL" dirty="0" smtClean="0"/>
              <a:t> </a:t>
            </a:r>
            <a:r>
              <a:rPr lang="nl-NL" dirty="0" err="1" smtClean="0"/>
              <a:t>messages</a:t>
            </a:r>
            <a:r>
              <a:rPr lang="nl-NL" dirty="0" smtClean="0"/>
              <a:t> in 120 </a:t>
            </a:r>
            <a:r>
              <a:rPr lang="nl-NL" dirty="0" err="1" smtClean="0"/>
              <a:t>seconds</a:t>
            </a:r>
            <a:endParaRPr lang="nl-NL" dirty="0" smtClean="0"/>
          </a:p>
          <a:p>
            <a:endParaRPr lang="nl-NL" sz="3200" dirty="0" smtClean="0"/>
          </a:p>
          <a:p>
            <a:r>
              <a:rPr lang="nl-NL" dirty="0"/>
              <a:t>0</a:t>
            </a:r>
            <a:r>
              <a:rPr lang="nl-NL" dirty="0" smtClean="0"/>
              <a:t>,5 </a:t>
            </a:r>
            <a:r>
              <a:rPr lang="nl-NL" dirty="0" err="1" smtClean="0"/>
              <a:t>million</a:t>
            </a:r>
            <a:r>
              <a:rPr lang="nl-NL" dirty="0" smtClean="0"/>
              <a:t>/second or 9,5 MB/s or 76,6 </a:t>
            </a:r>
            <a:r>
              <a:rPr lang="nl-NL" dirty="0" err="1" smtClean="0"/>
              <a:t>Mbit</a:t>
            </a:r>
            <a:r>
              <a:rPr lang="nl-NL" dirty="0" smtClean="0"/>
              <a:t>/s</a:t>
            </a:r>
          </a:p>
        </p:txBody>
      </p:sp>
    </p:spTree>
    <p:extLst>
      <p:ext uri="{BB962C8B-B14F-4D97-AF65-F5344CB8AC3E}">
        <p14:creationId xmlns:p14="http://schemas.microsoft.com/office/powerpoint/2010/main" val="507363084"/>
      </p:ext>
    </p:extLst>
  </p:cSld>
  <p:clrMapOvr>
    <a:masterClrMapping/>
  </p:clrMapOvr>
  <p:transition xmlns:p14="http://schemas.microsoft.com/office/powerpoint/2010/mai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Afbeelding 2" descr="01_techdays_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976526"/>
            <a:ext cx="11521440" cy="5401056"/>
          </a:xfrm>
          <a:prstGeom prst="rect">
            <a:avLst/>
          </a:prstGeom>
        </p:spPr>
      </p:pic>
      <p:sp>
        <p:nvSpPr>
          <p:cNvPr id="2" name="Title 1"/>
          <p:cNvSpPr>
            <a:spLocks noGrp="1"/>
          </p:cNvSpPr>
          <p:nvPr>
            <p:ph type="title"/>
          </p:nvPr>
        </p:nvSpPr>
        <p:spPr/>
        <p:txBody>
          <a:bodyPr/>
          <a:lstStyle/>
          <a:p>
            <a:r>
              <a:rPr lang="en-US" strike="sngStrike" dirty="0" smtClean="0"/>
              <a:t>Ancient</a:t>
            </a:r>
            <a:r>
              <a:rPr lang="en-US" dirty="0" smtClean="0"/>
              <a:t> Current Technology</a:t>
            </a:r>
            <a:br>
              <a:rPr lang="en-US" dirty="0" smtClean="0"/>
            </a:br>
            <a:r>
              <a:rPr lang="en-US" sz="4000" dirty="0" smtClean="0">
                <a:solidFill>
                  <a:srgbClr val="011E4F"/>
                </a:solidFill>
              </a:rPr>
              <a:t>Push Notifications</a:t>
            </a:r>
            <a:endParaRPr lang="en-US" sz="4000" dirty="0">
              <a:solidFill>
                <a:srgbClr val="011E4F"/>
              </a:solidFill>
            </a:endParaRPr>
          </a:p>
        </p:txBody>
      </p:sp>
    </p:spTree>
    <p:extLst>
      <p:ext uri="{BB962C8B-B14F-4D97-AF65-F5344CB8AC3E}">
        <p14:creationId xmlns:p14="http://schemas.microsoft.com/office/powerpoint/2010/main" val="361285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Kafka</a:t>
            </a:r>
            <a:r>
              <a:rPr lang="nl-NL" dirty="0"/>
              <a:t/>
            </a:r>
            <a:br>
              <a:rPr lang="nl-NL" dirty="0"/>
            </a:br>
            <a:r>
              <a:rPr lang="en-US" dirty="0">
                <a:solidFill>
                  <a:srgbClr val="002050"/>
                </a:solidFill>
              </a:rPr>
              <a:t>Demo</a:t>
            </a:r>
            <a:endParaRPr lang="nl-NL" dirty="0"/>
          </a:p>
        </p:txBody>
      </p:sp>
      <p:sp>
        <p:nvSpPr>
          <p:cNvPr id="3" name="Tijdelijke aanduiding voor tekst 2"/>
          <p:cNvSpPr>
            <a:spLocks noGrp="1"/>
          </p:cNvSpPr>
          <p:nvPr>
            <p:ph type="body" sz="quarter" idx="10"/>
          </p:nvPr>
        </p:nvSpPr>
        <p:spPr>
          <a:xfrm>
            <a:off x="274638" y="1212850"/>
            <a:ext cx="11887200" cy="4134465"/>
          </a:xfrm>
        </p:spPr>
        <p:txBody>
          <a:bodyPr/>
          <a:lstStyle/>
          <a:p>
            <a:endParaRPr lang="nl-NL" dirty="0" smtClean="0"/>
          </a:p>
          <a:p>
            <a:r>
              <a:rPr lang="nl-NL" dirty="0" smtClean="0"/>
              <a:t>Small </a:t>
            </a:r>
            <a:r>
              <a:rPr lang="nl-NL" dirty="0" err="1" smtClean="0"/>
              <a:t>messages</a:t>
            </a:r>
            <a:r>
              <a:rPr lang="nl-NL" dirty="0" smtClean="0"/>
              <a:t>, CPU bottleneck</a:t>
            </a:r>
          </a:p>
          <a:p>
            <a:endParaRPr lang="nl-NL" dirty="0"/>
          </a:p>
          <a:p>
            <a:r>
              <a:rPr lang="nl-NL" dirty="0" smtClean="0"/>
              <a:t>Lots of </a:t>
            </a:r>
            <a:r>
              <a:rPr lang="nl-NL" dirty="0" err="1" smtClean="0"/>
              <a:t>interop</a:t>
            </a:r>
            <a:r>
              <a:rPr lang="nl-NL" dirty="0" smtClean="0"/>
              <a:t> </a:t>
            </a:r>
            <a:r>
              <a:rPr lang="nl-NL" dirty="0" err="1" smtClean="0"/>
              <a:t>to</a:t>
            </a:r>
            <a:r>
              <a:rPr lang="nl-NL" dirty="0" smtClean="0"/>
              <a:t> the C </a:t>
            </a:r>
            <a:r>
              <a:rPr lang="nl-NL" dirty="0" err="1" smtClean="0"/>
              <a:t>library</a:t>
            </a:r>
            <a:r>
              <a:rPr lang="nl-NL" dirty="0" smtClean="0"/>
              <a:t> </a:t>
            </a:r>
            <a:r>
              <a:rPr lang="nl-NL" dirty="0" err="1" smtClean="0"/>
              <a:t>rdkafka</a:t>
            </a:r>
            <a:endParaRPr lang="nl-NL" dirty="0" smtClean="0"/>
          </a:p>
          <a:p>
            <a:endParaRPr lang="nl-NL" dirty="0"/>
          </a:p>
          <a:p>
            <a:r>
              <a:rPr lang="nl-NL" dirty="0" err="1" smtClean="0"/>
              <a:t>Avoton</a:t>
            </a:r>
            <a:r>
              <a:rPr lang="nl-NL" dirty="0" smtClean="0"/>
              <a:t> 2550 is </a:t>
            </a:r>
            <a:r>
              <a:rPr lang="nl-NL" dirty="0" err="1" smtClean="0"/>
              <a:t>not</a:t>
            </a:r>
            <a:r>
              <a:rPr lang="nl-NL" dirty="0" smtClean="0"/>
              <a:t> a </a:t>
            </a:r>
            <a:r>
              <a:rPr lang="nl-NL" dirty="0" err="1" smtClean="0"/>
              <a:t>great</a:t>
            </a:r>
            <a:r>
              <a:rPr lang="nl-NL" dirty="0" smtClean="0"/>
              <a:t> CPU</a:t>
            </a:r>
            <a:endParaRPr lang="nl-NL" dirty="0"/>
          </a:p>
        </p:txBody>
      </p:sp>
    </p:spTree>
    <p:extLst>
      <p:ext uri="{BB962C8B-B14F-4D97-AF65-F5344CB8AC3E}">
        <p14:creationId xmlns:p14="http://schemas.microsoft.com/office/powerpoint/2010/main" val="2788887371"/>
      </p:ext>
    </p:extLst>
  </p:cSld>
  <p:clrMapOvr>
    <a:masterClrMapping/>
  </p:clrMapOvr>
  <p:transition xmlns:p14="http://schemas.microsoft.com/office/powerpoint/2010/mai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1619573" y="2849190"/>
            <a:ext cx="9197329" cy="1490664"/>
          </a:xfrm>
          <a:prstGeom prst="rect">
            <a:avLst/>
          </a:prstGeom>
          <a:noFill/>
        </p:spPr>
        <p:txBody>
          <a:bodyPr wrap="square" lIns="182880" tIns="146304" rIns="182880" bIns="146304" rtlCol="0">
            <a:spAutoFit/>
          </a:bodyPr>
          <a:lstStyle/>
          <a:p>
            <a:pPr>
              <a:lnSpc>
                <a:spcPct val="90000"/>
              </a:lnSpc>
              <a:spcAft>
                <a:spcPts val="600"/>
              </a:spcAft>
            </a:pPr>
            <a:r>
              <a:rPr lang="nl-NL" sz="4000" dirty="0" err="1">
                <a:gradFill>
                  <a:gsLst>
                    <a:gs pos="2917">
                      <a:schemeClr val="tx1"/>
                    </a:gs>
                    <a:gs pos="30000">
                      <a:schemeClr val="tx1"/>
                    </a:gs>
                  </a:gsLst>
                  <a:lin ang="5400000" scaled="0"/>
                </a:gradFill>
              </a:rPr>
              <a:t>https</a:t>
            </a:r>
            <a:r>
              <a:rPr lang="nl-NL" sz="4000" dirty="0">
                <a:gradFill>
                  <a:gsLst>
                    <a:gs pos="2917">
                      <a:schemeClr val="tx1"/>
                    </a:gs>
                    <a:gs pos="30000">
                      <a:schemeClr val="tx1"/>
                    </a:gs>
                  </a:gsLst>
                  <a:lin ang="5400000" scaled="0"/>
                </a:gradFill>
              </a:rPr>
              <a:t>://</a:t>
            </a:r>
            <a:r>
              <a:rPr lang="nl-NL" sz="4000" dirty="0" err="1">
                <a:gradFill>
                  <a:gsLst>
                    <a:gs pos="2917">
                      <a:schemeClr val="tx1"/>
                    </a:gs>
                    <a:gs pos="30000">
                      <a:schemeClr val="tx1"/>
                    </a:gs>
                  </a:gsLst>
                  <a:lin ang="5400000" scaled="0"/>
                </a:gradFill>
              </a:rPr>
              <a:t>github.com</a:t>
            </a:r>
            <a:r>
              <a:rPr lang="nl-NL" sz="4000" dirty="0">
                <a:gradFill>
                  <a:gsLst>
                    <a:gs pos="2917">
                      <a:schemeClr val="tx1"/>
                    </a:gs>
                    <a:gs pos="30000">
                      <a:schemeClr val="tx1"/>
                    </a:gs>
                  </a:gsLst>
                  <a:lin ang="5400000" scaled="0"/>
                </a:gradFill>
              </a:rPr>
              <a:t>/</a:t>
            </a:r>
            <a:r>
              <a:rPr lang="nl-NL" sz="4000" dirty="0" err="1">
                <a:gradFill>
                  <a:gsLst>
                    <a:gs pos="2917">
                      <a:schemeClr val="tx1"/>
                    </a:gs>
                    <a:gs pos="30000">
                      <a:schemeClr val="tx1"/>
                    </a:gs>
                  </a:gsLst>
                  <a:lin ang="5400000" scaled="0"/>
                </a:gradFill>
              </a:rPr>
              <a:t>Oipo</a:t>
            </a:r>
            <a:r>
              <a:rPr lang="nl-NL" sz="4000" dirty="0">
                <a:gradFill>
                  <a:gsLst>
                    <a:gs pos="2917">
                      <a:schemeClr val="tx1"/>
                    </a:gs>
                    <a:gs pos="30000">
                      <a:schemeClr val="tx1"/>
                    </a:gs>
                  </a:gsLst>
                  <a:lin ang="5400000" scaled="0"/>
                </a:gradFill>
              </a:rPr>
              <a:t>/</a:t>
            </a:r>
            <a:r>
              <a:rPr lang="nl-NL" sz="4000" dirty="0" smtClean="0">
                <a:gradFill>
                  <a:gsLst>
                    <a:gs pos="2917">
                      <a:schemeClr val="tx1"/>
                    </a:gs>
                    <a:gs pos="30000">
                      <a:schemeClr val="tx1"/>
                    </a:gs>
                  </a:gsLst>
                  <a:lin ang="5400000" scaled="0"/>
                </a:gradFill>
              </a:rPr>
              <a:t>techdays2016</a:t>
            </a:r>
          </a:p>
          <a:p>
            <a:pPr algn="ctr">
              <a:lnSpc>
                <a:spcPct val="90000"/>
              </a:lnSpc>
              <a:spcAft>
                <a:spcPts val="600"/>
              </a:spcAft>
            </a:pPr>
            <a:r>
              <a:rPr lang="nl-NL" sz="4000" dirty="0" smtClean="0">
                <a:gradFill>
                  <a:gsLst>
                    <a:gs pos="2917">
                      <a:schemeClr val="tx1"/>
                    </a:gs>
                    <a:gs pos="30000">
                      <a:schemeClr val="tx1"/>
                    </a:gs>
                  </a:gsLst>
                  <a:lin ang="5400000" scaled="0"/>
                </a:gradFill>
              </a:rPr>
              <a:t>@</a:t>
            </a:r>
            <a:r>
              <a:rPr lang="nl-NL" sz="4000" dirty="0" err="1" smtClean="0">
                <a:gradFill>
                  <a:gsLst>
                    <a:gs pos="2917">
                      <a:schemeClr val="tx1"/>
                    </a:gs>
                    <a:gs pos="30000">
                      <a:schemeClr val="tx1"/>
                    </a:gs>
                  </a:gsLst>
                  <a:lin ang="5400000" scaled="0"/>
                </a:gradFill>
              </a:rPr>
              <a:t>Xoipos</a:t>
            </a:r>
            <a:endParaRPr lang="nl-NL" sz="4000" dirty="0" smtClean="0">
              <a:gradFill>
                <a:gsLst>
                  <a:gs pos="2917">
                    <a:schemeClr val="tx1"/>
                  </a:gs>
                  <a:gs pos="30000">
                    <a:schemeClr val="tx1"/>
                  </a:gs>
                </a:gsLst>
                <a:lin ang="5400000" scaled="0"/>
              </a:gradFill>
            </a:endParaRPr>
          </a:p>
        </p:txBody>
      </p:sp>
      <p:pic>
        <p:nvPicPr>
          <p:cNvPr id="3" name="Afbeelding 2"/>
          <p:cNvPicPr>
            <a:picLocks noChangeAspect="1"/>
          </p:cNvPicPr>
          <p:nvPr/>
        </p:nvPicPr>
        <p:blipFill>
          <a:blip r:embed="rId3"/>
          <a:stretch>
            <a:fillRect/>
          </a:stretch>
        </p:blipFill>
        <p:spPr>
          <a:xfrm>
            <a:off x="4434562" y="3641278"/>
            <a:ext cx="669994" cy="544935"/>
          </a:xfrm>
          <a:prstGeom prst="rect">
            <a:avLst/>
          </a:prstGeom>
        </p:spPr>
      </p:pic>
      <p:pic>
        <p:nvPicPr>
          <p:cNvPr id="5" name="Afbeelding 4"/>
          <p:cNvPicPr>
            <a:picLocks noChangeAspect="1"/>
          </p:cNvPicPr>
          <p:nvPr/>
        </p:nvPicPr>
        <p:blipFill>
          <a:blip r:embed="rId4"/>
          <a:stretch>
            <a:fillRect/>
          </a:stretch>
        </p:blipFill>
        <p:spPr>
          <a:xfrm>
            <a:off x="889645" y="2921198"/>
            <a:ext cx="802928" cy="802928"/>
          </a:xfrm>
          <a:prstGeom prst="rect">
            <a:avLst/>
          </a:prstGeom>
        </p:spPr>
      </p:pic>
      <p:pic>
        <p:nvPicPr>
          <p:cNvPr id="6" name="Afbeelding 5" descr="MCC_Logo_def_01_onblack_Beeldmerk vierkan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3168" y="0"/>
            <a:ext cx="5430032" cy="2107932"/>
          </a:xfrm>
          <a:prstGeom prst="rect">
            <a:avLst/>
          </a:prstGeom>
        </p:spPr>
      </p:pic>
    </p:spTree>
    <p:extLst>
      <p:ext uri="{BB962C8B-B14F-4D97-AF65-F5344CB8AC3E}">
        <p14:creationId xmlns:p14="http://schemas.microsoft.com/office/powerpoint/2010/main" val="246356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strike="sngStrike" dirty="0"/>
              <a:t>Ancient</a:t>
            </a:r>
            <a:r>
              <a:rPr lang="en-US" dirty="0"/>
              <a:t> Current Technology</a:t>
            </a:r>
            <a:br>
              <a:rPr lang="en-US" dirty="0"/>
            </a:br>
            <a:endParaRPr lang="en-US" dirty="0"/>
          </a:p>
        </p:txBody>
      </p:sp>
      <p:sp>
        <p:nvSpPr>
          <p:cNvPr id="6" name="Text Placeholder 5"/>
          <p:cNvSpPr>
            <a:spLocks noGrp="1"/>
          </p:cNvSpPr>
          <p:nvPr>
            <p:ph type="body" sz="quarter" idx="10"/>
          </p:nvPr>
        </p:nvSpPr>
        <p:spPr>
          <a:xfrm>
            <a:off x="274638" y="1212850"/>
            <a:ext cx="11887200" cy="3457357"/>
          </a:xfrm>
        </p:spPr>
        <p:txBody>
          <a:bodyPr/>
          <a:lstStyle/>
          <a:p>
            <a:r>
              <a:rPr lang="en-US" dirty="0" smtClean="0"/>
              <a:t>Sending to 2 million devices fails</a:t>
            </a:r>
            <a:endParaRPr lang="en-US" dirty="0"/>
          </a:p>
          <a:p>
            <a:pPr lvl="1"/>
            <a:r>
              <a:rPr lang="en-US" dirty="0" smtClean="0"/>
              <a:t>Current solution simply fails for bulk sending</a:t>
            </a:r>
          </a:p>
          <a:p>
            <a:pPr lvl="1"/>
            <a:r>
              <a:rPr lang="en-US" dirty="0" smtClean="0"/>
              <a:t>Lots of database locking issues</a:t>
            </a:r>
          </a:p>
          <a:p>
            <a:pPr lvl="1"/>
            <a:endParaRPr lang="en-US" dirty="0"/>
          </a:p>
          <a:p>
            <a:r>
              <a:rPr lang="en-US" dirty="0" smtClean="0"/>
              <a:t>Doesn’t scale (obviously)</a:t>
            </a:r>
            <a:endParaRPr lang="en-US" dirty="0"/>
          </a:p>
          <a:p>
            <a:pPr lvl="1"/>
            <a:endParaRPr lang="en-US" dirty="0"/>
          </a:p>
          <a:p>
            <a:r>
              <a:rPr lang="en-US" dirty="0" smtClean="0"/>
              <a:t>Machines going to be phased out</a:t>
            </a:r>
            <a:endParaRPr lang="en-US" dirty="0"/>
          </a:p>
        </p:txBody>
      </p:sp>
    </p:spTree>
    <p:extLst>
      <p:ext uri="{BB962C8B-B14F-4D97-AF65-F5344CB8AC3E}">
        <p14:creationId xmlns:p14="http://schemas.microsoft.com/office/powerpoint/2010/main" val="495417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strike="sngStrike" dirty="0"/>
              <a:t>Ancient</a:t>
            </a:r>
            <a:r>
              <a:rPr lang="en-US" dirty="0"/>
              <a:t> Current Technology</a:t>
            </a:r>
            <a:br>
              <a:rPr lang="en-US" dirty="0"/>
            </a:br>
            <a:endParaRPr lang="en-US" dirty="0"/>
          </a:p>
        </p:txBody>
      </p:sp>
      <p:sp>
        <p:nvSpPr>
          <p:cNvPr id="6" name="Text Placeholder 5"/>
          <p:cNvSpPr>
            <a:spLocks noGrp="1"/>
          </p:cNvSpPr>
          <p:nvPr>
            <p:ph type="body" sz="quarter" idx="10"/>
          </p:nvPr>
        </p:nvSpPr>
        <p:spPr>
          <a:xfrm>
            <a:off x="274638" y="1212850"/>
            <a:ext cx="11887200" cy="3334246"/>
          </a:xfrm>
        </p:spPr>
        <p:txBody>
          <a:bodyPr/>
          <a:lstStyle/>
          <a:p>
            <a:r>
              <a:rPr lang="en-US" dirty="0"/>
              <a:t>In-Database queuing is bad</a:t>
            </a:r>
          </a:p>
          <a:p>
            <a:pPr lvl="1"/>
            <a:endParaRPr lang="en-US" dirty="0"/>
          </a:p>
          <a:p>
            <a:pPr lvl="0"/>
            <a:r>
              <a:rPr lang="en-US" dirty="0"/>
              <a:t>Running everything in one process is bad</a:t>
            </a:r>
          </a:p>
          <a:p>
            <a:pPr lvl="1"/>
            <a:endParaRPr lang="en-US" dirty="0"/>
          </a:p>
          <a:p>
            <a:r>
              <a:rPr lang="en-US" dirty="0"/>
              <a:t>So split the software into Service Oriented Architecture or even better, </a:t>
            </a:r>
            <a:r>
              <a:rPr lang="en-US" dirty="0" err="1"/>
              <a:t>microservices</a:t>
            </a:r>
            <a:endParaRPr lang="en-US" dirty="0"/>
          </a:p>
        </p:txBody>
      </p:sp>
    </p:spTree>
    <p:extLst>
      <p:ext uri="{BB962C8B-B14F-4D97-AF65-F5344CB8AC3E}">
        <p14:creationId xmlns:p14="http://schemas.microsoft.com/office/powerpoint/2010/main" val="718393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Afbeelding 2" descr="01_techdays_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976526"/>
            <a:ext cx="11521440" cy="5401056"/>
          </a:xfrm>
          <a:prstGeom prst="rect">
            <a:avLst/>
          </a:prstGeom>
        </p:spPr>
      </p:pic>
      <p:sp>
        <p:nvSpPr>
          <p:cNvPr id="2" name="Title 1"/>
          <p:cNvSpPr>
            <a:spLocks noGrp="1"/>
          </p:cNvSpPr>
          <p:nvPr>
            <p:ph type="title"/>
          </p:nvPr>
        </p:nvSpPr>
        <p:spPr/>
        <p:txBody>
          <a:bodyPr/>
          <a:lstStyle/>
          <a:p>
            <a:r>
              <a:rPr lang="en-US" dirty="0" smtClean="0"/>
              <a:t>How to scale?</a:t>
            </a:r>
            <a:r>
              <a:rPr lang="en-US" dirty="0"/>
              <a:t/>
            </a:r>
            <a:br>
              <a:rPr lang="en-US" dirty="0"/>
            </a:br>
            <a:r>
              <a:rPr lang="en-US" sz="4000" dirty="0" smtClean="0">
                <a:solidFill>
                  <a:srgbClr val="011E4F"/>
                </a:solidFill>
              </a:rPr>
              <a:t>Just add a queue?</a:t>
            </a:r>
            <a:endParaRPr lang="en-US" sz="4000" dirty="0">
              <a:solidFill>
                <a:srgbClr val="011E4F"/>
              </a:solidFill>
            </a:endParaRPr>
          </a:p>
        </p:txBody>
      </p:sp>
    </p:spTree>
    <p:extLst>
      <p:ext uri="{BB962C8B-B14F-4D97-AF65-F5344CB8AC3E}">
        <p14:creationId xmlns:p14="http://schemas.microsoft.com/office/powerpoint/2010/main" val="2122970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How to scale?</a:t>
            </a:r>
            <a:endParaRPr lang="en-US" dirty="0"/>
          </a:p>
        </p:txBody>
      </p:sp>
      <p:sp>
        <p:nvSpPr>
          <p:cNvPr id="6" name="Text Placeholder 5"/>
          <p:cNvSpPr>
            <a:spLocks noGrp="1"/>
          </p:cNvSpPr>
          <p:nvPr>
            <p:ph type="body" sz="quarter" idx="10"/>
          </p:nvPr>
        </p:nvSpPr>
        <p:spPr>
          <a:xfrm>
            <a:off x="274638" y="1212850"/>
            <a:ext cx="11887200" cy="3667670"/>
          </a:xfrm>
        </p:spPr>
        <p:txBody>
          <a:bodyPr/>
          <a:lstStyle/>
          <a:p>
            <a:r>
              <a:rPr lang="en-US" dirty="0" smtClean="0"/>
              <a:t>Sending to Apple </a:t>
            </a:r>
            <a:r>
              <a:rPr lang="en-US" dirty="0" err="1" smtClean="0"/>
              <a:t>etc</a:t>
            </a:r>
            <a:r>
              <a:rPr lang="en-US" dirty="0" smtClean="0"/>
              <a:t> decoupled from handling requests</a:t>
            </a:r>
            <a:endParaRPr lang="en-US" dirty="0"/>
          </a:p>
          <a:p>
            <a:pPr lvl="1"/>
            <a:endParaRPr lang="en-US" dirty="0"/>
          </a:p>
          <a:p>
            <a:pPr lvl="0"/>
            <a:r>
              <a:rPr lang="en-US" dirty="0" smtClean="0"/>
              <a:t>Registering still combined</a:t>
            </a:r>
            <a:endParaRPr lang="en-US" dirty="0"/>
          </a:p>
          <a:p>
            <a:pPr lvl="1"/>
            <a:endParaRPr lang="en-US" dirty="0"/>
          </a:p>
          <a:p>
            <a:r>
              <a:rPr lang="en-US" dirty="0" smtClean="0"/>
              <a:t>No scaling of the request handling server</a:t>
            </a:r>
          </a:p>
          <a:p>
            <a:pPr lvl="1"/>
            <a:r>
              <a:rPr lang="en-US" dirty="0" smtClean="0"/>
              <a:t>What happens if too many requests get send to the server?</a:t>
            </a:r>
            <a:endParaRPr lang="en-US" dirty="0"/>
          </a:p>
        </p:txBody>
      </p:sp>
    </p:spTree>
    <p:extLst>
      <p:ext uri="{BB962C8B-B14F-4D97-AF65-F5344CB8AC3E}">
        <p14:creationId xmlns:p14="http://schemas.microsoft.com/office/powerpoint/2010/main" val="3320724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Afbeelding 2" descr="01_techdays_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976526"/>
            <a:ext cx="11521440" cy="5401056"/>
          </a:xfrm>
          <a:prstGeom prst="rect">
            <a:avLst/>
          </a:prstGeom>
        </p:spPr>
      </p:pic>
      <p:sp>
        <p:nvSpPr>
          <p:cNvPr id="2" name="Title 1"/>
          <p:cNvSpPr>
            <a:spLocks noGrp="1"/>
          </p:cNvSpPr>
          <p:nvPr>
            <p:ph type="title"/>
          </p:nvPr>
        </p:nvSpPr>
        <p:spPr/>
        <p:txBody>
          <a:bodyPr/>
          <a:lstStyle/>
          <a:p>
            <a:r>
              <a:rPr lang="en-US" dirty="0" smtClean="0"/>
              <a:t>How to scale</a:t>
            </a:r>
            <a:r>
              <a:rPr lang="en-US" dirty="0"/>
              <a:t>?</a:t>
            </a:r>
            <a:r>
              <a:rPr lang="en-US" dirty="0" smtClean="0"/>
              <a:t> </a:t>
            </a:r>
            <a:br>
              <a:rPr lang="en-US" dirty="0" smtClean="0"/>
            </a:br>
            <a:r>
              <a:rPr lang="en-US" sz="4000" dirty="0" smtClean="0">
                <a:solidFill>
                  <a:srgbClr val="011E4F"/>
                </a:solidFill>
              </a:rPr>
              <a:t>Load balancing</a:t>
            </a:r>
            <a:endParaRPr lang="en-US" sz="4000" dirty="0">
              <a:solidFill>
                <a:srgbClr val="011E4F"/>
              </a:solidFill>
            </a:endParaRPr>
          </a:p>
        </p:txBody>
      </p:sp>
    </p:spTree>
    <p:extLst>
      <p:ext uri="{BB962C8B-B14F-4D97-AF65-F5344CB8AC3E}">
        <p14:creationId xmlns:p14="http://schemas.microsoft.com/office/powerpoint/2010/main" val="2122970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201608311214-Techdays-16-powerpoint-template">
  <a:themeElements>
    <a:clrScheme name="WPC 2016 colors">
      <a:dk1>
        <a:srgbClr val="505050"/>
      </a:dk1>
      <a:lt1>
        <a:srgbClr val="FFFFFF"/>
      </a:lt1>
      <a:dk2>
        <a:srgbClr val="5C2D91"/>
      </a:dk2>
      <a:lt2>
        <a:srgbClr val="EAEAEA"/>
      </a:lt2>
      <a:accent1>
        <a:srgbClr val="5C2D91"/>
      </a:accent1>
      <a:accent2>
        <a:srgbClr val="0078D7"/>
      </a:accent2>
      <a:accent3>
        <a:srgbClr val="002050"/>
      </a:accent3>
      <a:accent4>
        <a:srgbClr val="32145A"/>
      </a:accent4>
      <a:accent5>
        <a:srgbClr val="B4009E"/>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 xmlns:thm15="http://schemas.microsoft.com/office/thememl/2012/main" name="Presentatie2" id="{04BDDB0A-1B6C-3E4A-A8DF-6292F890A5E0}" vid="{F27727BE-696E-2B4D-989E-B0461DFDDFE3}"/>
    </a:ext>
  </a:extLst>
</a:theme>
</file>

<file path=ppt/theme/theme2.xml><?xml version="1.0" encoding="utf-8"?>
<a:theme xmlns:a="http://schemas.openxmlformats.org/drawingml/2006/main" name="6-50001_WPC 2016 Breakout Template_Dark">
  <a:themeElements>
    <a:clrScheme name="WPC Dark">
      <a:dk1>
        <a:srgbClr val="505050"/>
      </a:dk1>
      <a:lt1>
        <a:srgbClr val="FFFFFF"/>
      </a:lt1>
      <a:dk2>
        <a:srgbClr val="5C2D91"/>
      </a:dk2>
      <a:lt2>
        <a:srgbClr val="EAEAEA"/>
      </a:lt2>
      <a:accent1>
        <a:srgbClr val="5C2D91"/>
      </a:accent1>
      <a:accent2>
        <a:srgbClr val="002050"/>
      </a:accent2>
      <a:accent3>
        <a:srgbClr val="0078D7"/>
      </a:accent3>
      <a:accent4>
        <a:srgbClr val="32145A"/>
      </a:accent4>
      <a:accent5>
        <a:srgbClr val="B4009E"/>
      </a:accent5>
      <a:accent6>
        <a:srgbClr val="EAEAEA"/>
      </a:accent6>
      <a:hlink>
        <a:srgbClr val="0078D7"/>
      </a:hlink>
      <a:folHlink>
        <a:srgbClr val="0078D7"/>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 xmlns:thm15="http://schemas.microsoft.com/office/thememl/2012/main" name="Presentatie2" id="{04BDDB0A-1B6C-3E4A-A8DF-6292F890A5E0}" vid="{12C770C9-1D54-0E48-95E8-7407F982ECA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D5E14442B1BEA439AE16F6942A63C45" ma:contentTypeVersion="4" ma:contentTypeDescription="Create a new document." ma:contentTypeScope="" ma:versionID="876884ded10b00fa0016818edbccd20b">
  <xsd:schema xmlns:xsd="http://www.w3.org/2001/XMLSchema" xmlns:xs="http://www.w3.org/2001/XMLSchema" xmlns:p="http://schemas.microsoft.com/office/2006/metadata/properties" xmlns:ns1="http://schemas.microsoft.com/sharepoint/v3" xmlns:ns2="7139a729-d5fb-4c26-9b04-f17ebea2f058" targetNamespace="http://schemas.microsoft.com/office/2006/metadata/properties" ma:root="true" ma:fieldsID="7ae3a7d2973faa25fb5a2ea52bfc20be" ns1:_="" ns2:_="">
    <xsd:import namespace="http://schemas.microsoft.com/sharepoint/v3"/>
    <xsd:import namespace="7139a729-d5fb-4c26-9b04-f17ebea2f058"/>
    <xsd:element name="properties">
      <xsd:complexType>
        <xsd:sequence>
          <xsd:element name="documentManagement">
            <xsd:complexType>
              <xsd:all>
                <xsd:element ref="ns2:SharedWithUsers" minOccurs="0"/>
                <xsd:element ref="ns2:SharingHintHash" minOccurs="0"/>
                <xsd:element ref="ns2:SharedWithDetails"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1"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2"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139a729-d5fb-4c26-9b04-f17ebea2f05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schemas.microsoft.com/sharepoint/v3"/>
    <ds:schemaRef ds:uri="8ff673fc-3231-4e3a-893b-6d7f7cd32766"/>
    <ds:schemaRef ds:uri="http://purl.org/dc/terms/"/>
    <ds:schemaRef ds:uri="http://purl.org/dc/dcmitype/"/>
    <ds:schemaRef ds:uri="http://schemas.microsoft.com/office/infopath/2007/PartnerControls"/>
    <ds:schemaRef ds:uri="http://schemas.openxmlformats.org/package/2006/metadata/core-properties"/>
    <ds:schemaRef ds:uri="http://schemas.microsoft.com/office/2006/documentManagement/types"/>
    <ds:schemaRef ds:uri="230e9df3-be65-4c73-a93b-d1236ebd677e"/>
    <ds:schemaRef ds:uri="01c77077-aee4-4b5f-bd4e-9cd40a6fff29"/>
    <ds:schemaRef ds:uri="http://www.w3.org/XML/1998/namespac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79E1E625-BCEC-418C-AD9B-E07ABFFC9F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39a729-d5fb-4c26-9b04-f17ebea2f0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201608311214-Techdays-16-powerpoint-template.potx</Template>
  <TotalTime>8329</TotalTime>
  <Words>4768</Words>
  <Application>Microsoft Macintosh PowerPoint</Application>
  <PresentationFormat>Aangepast</PresentationFormat>
  <Paragraphs>404</Paragraphs>
  <Slides>41</Slides>
  <Notes>40</Notes>
  <HiddenSlides>0</HiddenSlides>
  <MMClips>0</MMClips>
  <ScaleCrop>false</ScaleCrop>
  <HeadingPairs>
    <vt:vector size="4" baseType="variant">
      <vt:variant>
        <vt:lpstr>Thema</vt:lpstr>
      </vt:variant>
      <vt:variant>
        <vt:i4>2</vt:i4>
      </vt:variant>
      <vt:variant>
        <vt:lpstr>Diatitels</vt:lpstr>
      </vt:variant>
      <vt:variant>
        <vt:i4>41</vt:i4>
      </vt:variant>
    </vt:vector>
  </HeadingPairs>
  <TitlesOfParts>
    <vt:vector size="43" baseType="lpstr">
      <vt:lpstr>201608311214-Techdays-16-powerpoint-template</vt:lpstr>
      <vt:lpstr>6-50001_WPC 2016 Breakout Template_Dark</vt:lpstr>
      <vt:lpstr>PowerPoint-presentatie</vt:lpstr>
      <vt:lpstr>An Intro To High-Performance Messaging In .NET</vt:lpstr>
      <vt:lpstr>Table of Contents</vt:lpstr>
      <vt:lpstr>Ancient Current Technology Push Notifications</vt:lpstr>
      <vt:lpstr>Ancient Current Technology </vt:lpstr>
      <vt:lpstr>Ancient Current Technology </vt:lpstr>
      <vt:lpstr>How to scale? Just add a queue?</vt:lpstr>
      <vt:lpstr>How to scale?</vt:lpstr>
      <vt:lpstr>How to scale?  Load balancing</vt:lpstr>
      <vt:lpstr>How to scale?</vt:lpstr>
      <vt:lpstr>How to scale? </vt:lpstr>
      <vt:lpstr>How to scale? </vt:lpstr>
      <vt:lpstr>How to scale? Message delivery guarantees</vt:lpstr>
      <vt:lpstr>How to scale? Message delivery guarantees</vt:lpstr>
      <vt:lpstr>How to scale? Message delivery guarantees</vt:lpstr>
      <vt:lpstr>How to scale? Message delivery guarantees</vt:lpstr>
      <vt:lpstr>How to scale? Message delivery guarantees</vt:lpstr>
      <vt:lpstr>How to scale? At-least-once</vt:lpstr>
      <vt:lpstr>How to scale? At-least-once</vt:lpstr>
      <vt:lpstr>How to scale? At-least-once</vt:lpstr>
      <vt:lpstr>How to scale? Message delivery guarantees</vt:lpstr>
      <vt:lpstr>How to scale? Exactly-once</vt:lpstr>
      <vt:lpstr>How to scale? Exactly-once</vt:lpstr>
      <vt:lpstr>How to scale?   </vt:lpstr>
      <vt:lpstr>How to scale?  </vt:lpstr>
      <vt:lpstr>How to scale? Persistence to Disk</vt:lpstr>
      <vt:lpstr>How to scale? Replay</vt:lpstr>
      <vt:lpstr>How to scale? Replay</vt:lpstr>
      <vt:lpstr>How to scale? Transforming messages</vt:lpstr>
      <vt:lpstr>How to scale? Message Transforming</vt:lpstr>
      <vt:lpstr>How to scale? Message ordering</vt:lpstr>
      <vt:lpstr>Kafka Requirements push notification service</vt:lpstr>
      <vt:lpstr>Kafka</vt:lpstr>
      <vt:lpstr>Kafka How does it achieve its performance?</vt:lpstr>
      <vt:lpstr>Kafka</vt:lpstr>
      <vt:lpstr>Kafka</vt:lpstr>
      <vt:lpstr>Demo</vt:lpstr>
      <vt:lpstr>Kafka Demo</vt:lpstr>
      <vt:lpstr>Kafka Demo</vt:lpstr>
      <vt:lpstr>Kafka Demo</vt:lpstr>
      <vt:lpstr>PowerPoint-presentatie</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subject>&lt;Speech title here&gt;</dc:subject>
  <dc:creator>Chaim Kwakman</dc:creator>
  <cp:keywords>Microsoft Worldwide Partner Conference 2016</cp:keywords>
  <dc:description>Template: Mitchell Derrey, Silver Fox Productions
Formatting: 
Audience Type:</dc:description>
  <cp:lastModifiedBy>Michael de Lang</cp:lastModifiedBy>
  <cp:revision>65</cp:revision>
  <dcterms:created xsi:type="dcterms:W3CDTF">2016-08-31T10:14:01Z</dcterms:created>
  <dcterms:modified xsi:type="dcterms:W3CDTF">2016-10-04T14:10:41Z</dcterms:modified>
  <cp:category>Microsoft Worldwide Partner Conference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0x010100CD5E14442B1BEA439AE16F6942A63C45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44;#Metro Toronto Convention Centre|a1954c82-37e7-4354-9820-5bcfe2e893ef</vt:lpwstr>
  </property>
  <property fmtid="{D5CDD505-2E9C-101B-9397-08002B2CF9AE}" pid="7" name="Track">
    <vt:lpwstr/>
  </property>
  <property fmtid="{D5CDD505-2E9C-101B-9397-08002B2CF9AE}" pid="8" name="Event Location">
    <vt:lpwstr>43;#Toronto|a66afa68-3fb0-4475-983b-85cc59d259a5</vt:lpwstr>
  </property>
  <property fmtid="{D5CDD505-2E9C-101B-9397-08002B2CF9AE}" pid="9" name="Campaign">
    <vt:lpwstr/>
  </property>
  <property fmtid="{D5CDD505-2E9C-101B-9397-08002B2CF9AE}" pid="10" name="IsMyDocuments">
    <vt:bool>true</vt:bool>
  </property>
  <property fmtid="{D5CDD505-2E9C-101B-9397-08002B2CF9AE}" pid="11" name="TaxKeyword">
    <vt:lpwstr>41;#Microsoft Worldwide Partner Conference 2016|0a89c471-82c0-40f8-bf67-270c49a34703</vt:lpwstr>
  </property>
  <property fmtid="{D5CDD505-2E9C-101B-9397-08002B2CF9AE}" pid="12" name="Audience1">
    <vt:lpwstr/>
  </property>
  <property fmtid="{D5CDD505-2E9C-101B-9397-08002B2CF9AE}" pid="13" name="Event Name">
    <vt:lpwstr>42;#Microsoft Worldwide Partner Conference|9b43908d-986c-478f-b248-1afc2bb4f235</vt:lpwstr>
  </property>
</Properties>
</file>