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irkeland" userId="074c16a1-eede-4221-8d47-ffda6aeed3e7" providerId="ADAL" clId="{C480E2CE-6257-4373-9D5A-496C90272F13}"/>
    <pc:docChg chg="modSld">
      <pc:chgData name="John Birkeland" userId="074c16a1-eede-4221-8d47-ffda6aeed3e7" providerId="ADAL" clId="{C480E2CE-6257-4373-9D5A-496C90272F13}" dt="2022-03-15T13:18:05.597" v="11" actId="20577"/>
      <pc:docMkLst>
        <pc:docMk/>
      </pc:docMkLst>
      <pc:sldChg chg="modSp">
        <pc:chgData name="John Birkeland" userId="074c16a1-eede-4221-8d47-ffda6aeed3e7" providerId="ADAL" clId="{C480E2CE-6257-4373-9D5A-496C90272F13}" dt="2022-03-15T13:18:05.597" v="11" actId="20577"/>
        <pc:sldMkLst>
          <pc:docMk/>
          <pc:sldMk cId="1055407773" sldId="256"/>
        </pc:sldMkLst>
        <pc:spChg chg="mod">
          <ac:chgData name="John Birkeland" userId="074c16a1-eede-4221-8d47-ffda6aeed3e7" providerId="ADAL" clId="{C480E2CE-6257-4373-9D5A-496C90272F13}" dt="2022-03-15T13:18:05.597" v="11" actId="20577"/>
          <ac:spMkLst>
            <pc:docMk/>
            <pc:sldMk cId="1055407773" sldId="256"/>
            <ac:spMk id="2" creationId="{AE9C3182-CCED-410F-8CF0-A06E1DD405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AEFD-657F-4E8F-9154-5D1E6941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6F7BE-54D7-4892-8372-B038B3843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D5F2-0331-4118-A8BD-7D842716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F3C1-45EF-46D8-B8A1-BE90C60C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DF7-A828-4053-BC1D-0761D49D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E61-AFA5-4454-A419-3D992872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22B6D-77FB-4938-99E0-34201F64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3678-EF01-429A-92A4-586B0A61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D3F6-7442-47EB-B6AD-27FF5DBA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4C3A-F7B4-4602-A355-DD74DB8A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96149-3316-46AB-8789-92D30B397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7A8C6-47C0-48A6-AE00-D0FCCADB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980B-396B-4211-AE00-CD1E67BA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02C3-556D-4BA8-8C04-9252E510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2444-C13F-405D-A5C3-D1542A9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5150-EB2C-473D-ACD0-38AF84E2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CBAB-BA4D-4C5F-B236-20AB21F8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27B3-11DE-4F4D-AE6E-A181E57A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F714-B2B0-4B6B-98FE-DA742576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280-A236-4CCB-BDD6-827F8A85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7ACF-6886-4A81-B65C-ED8582AB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34A82-4E1E-4BE1-A9E9-95228C62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3BD3B-FEBD-42DF-8D5F-6D62867F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03F1-1B37-4A5B-B1B9-3FD2B327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A9B3-FF8A-4619-A72F-8AC9AFBD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ACAA-3C61-4444-B90A-AFB69485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A15B-9150-42DE-8882-1D3C87BCB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C8C28-DE51-47A7-A1C8-E9819012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9EB-B439-46F5-9CB1-5DC43EA1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C95F-03F8-4A2A-BE09-D61256A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1A4E-1799-43D0-81E7-6E23F154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7173-0563-4FB1-A562-5ABBA022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2A982-426A-4DD9-89C5-D030BB2D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05A7-386D-4757-AAC9-5C5D8756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BB35D-2E1D-4964-B675-F8F837E8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03B66-D219-443E-9F02-7669AE6EF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E69CE-8900-4621-8A44-A711CE61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56928-04C4-4053-BDD6-C3BC5A97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0A98F-51B3-4B45-93FC-4EA6A22F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758-0FA9-4EF7-9653-89571D6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8F8B8-0661-4235-B177-04A582F8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7243D-70CE-48AC-895E-9366993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404E9-0844-426A-B320-BB3F3D12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AF157-59AB-4803-92D3-B9CF40F6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47570-AA65-4714-B3A6-A1F5CD0A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AA601-37F9-47F2-8B80-33E05DBD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822D-40F2-4CA0-8AC5-3D4535F0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F3E4-9B74-4D3D-BD1A-8740235B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69436-0AF3-4719-A041-A5E7E371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D0B19-BB65-43D5-B58E-16AF4E94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28B1-E912-4FEF-8CD0-890A8968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DEF3-651E-49F2-A13F-8018256A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5AAE-37D8-4581-9245-BF8B5489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48D53-4699-4460-9824-8F4B2F65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4BDA-1FF5-4C1B-A287-8EF8DBDE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0B58-13A1-4A5A-8870-1CCFA236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1059-9760-4041-8194-8B7F68F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60F3-F89C-4D06-919C-4946A047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2847B-4BD1-483F-A9F5-B705F240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CE8CC-CF14-48BF-88C2-6D522E52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A0B0-3F8A-4D47-9E2A-BE5123AF8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C07D-5184-4A98-9C6F-9C6D011A668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B6C-5D19-4443-8F56-99B0A073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EEAE-FD30-4220-8BD0-E5EFA5724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3182-CCED-410F-8CF0-A06E1DD40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4BA6F-CDEA-49D1-B89B-CF4EDCAF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Oley </a:t>
            </a:r>
            <a:r>
              <a:rPr lang="en-US" dirty="0" err="1"/>
              <a:t>Birkeland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4" ma:contentTypeDescription="Create a new document." ma:contentTypeScope="" ma:versionID="76667c60ce0b2cf0b2d51dfe12963ac9">
  <xsd:schema xmlns:xsd="http://www.w3.org/2001/XMLSchema" xmlns:xs="http://www.w3.org/2001/XMLSchema" xmlns:p="http://schemas.microsoft.com/office/2006/metadata/properties" xmlns:ns3="a226a929-813b-4430-a398-5fab01598312" xmlns:ns4="ec5225a2-c630-40f5-9e8d-7fb3531c4cbf" targetNamespace="http://schemas.microsoft.com/office/2006/metadata/properties" ma:root="true" ma:fieldsID="04596c6fdc0b8324c1ff7886bcf2917b" ns3:_="" ns4:_="">
    <xsd:import namespace="a226a929-813b-4430-a398-5fab01598312"/>
    <xsd:import namespace="ec5225a2-c630-40f5-9e8d-7fb3531c4c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225a2-c630-40f5-9e8d-7fb3531c4cb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4922C4-9CB8-46BD-BD0A-10AC6B6C08ED}">
  <ds:schemaRefs>
    <ds:schemaRef ds:uri="http://purl.org/dc/terms/"/>
    <ds:schemaRef ds:uri="http://schemas.microsoft.com/office/2006/metadata/properties"/>
    <ds:schemaRef ds:uri="ec5225a2-c630-40f5-9e8d-7fb3531c4cbf"/>
    <ds:schemaRef ds:uri="http://schemas.microsoft.com/office/2006/documentManagement/types"/>
    <ds:schemaRef ds:uri="a226a929-813b-4430-a398-5fab01598312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F2F742C-521B-48E4-B065-8F206EB994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E8041-C8D6-4943-AACB-8BD19A2802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ec5225a2-c630-40f5-9e8d-7fb3531c4c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JavaScript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Birkeland, John</dc:creator>
  <cp:lastModifiedBy>Birkeland, John</cp:lastModifiedBy>
  <cp:revision>4</cp:revision>
  <dcterms:created xsi:type="dcterms:W3CDTF">2022-03-15T12:53:44Z</dcterms:created>
  <dcterms:modified xsi:type="dcterms:W3CDTF">2022-03-15T13:18:07Z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