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321" r:id="rId7"/>
    <p:sldId id="329" r:id="rId8"/>
    <p:sldId id="330" r:id="rId9"/>
    <p:sldId id="331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5C8486E-33B2-44DF-9D4B-2A44DFF9E398}"/>
    <pc:docChg chg="undo custSel addSld delSld modSld">
      <pc:chgData name="SMITH, CHRISTOPHER" userId="dd7fc2d5-9988-40ef-9498-c94fd49fd9a4" providerId="ADAL" clId="{55C8486E-33B2-44DF-9D4B-2A44DFF9E398}" dt="2022-04-18T16:58:18.748" v="2526" actId="20577"/>
      <pc:docMkLst>
        <pc:docMk/>
      </pc:docMkLst>
      <pc:sldChg chg="modSp modAnim">
        <pc:chgData name="SMITH, CHRISTOPHER" userId="dd7fc2d5-9988-40ef-9498-c94fd49fd9a4" providerId="ADAL" clId="{55C8486E-33B2-44DF-9D4B-2A44DFF9E398}" dt="2022-04-18T16:42:24.768" v="379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55C8486E-33B2-44DF-9D4B-2A44DFF9E398}" dt="2022-04-18T16:42:24.768" v="37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del">
        <pc:chgData name="SMITH, CHRISTOPHER" userId="dd7fc2d5-9988-40ef-9498-c94fd49fd9a4" providerId="ADAL" clId="{55C8486E-33B2-44DF-9D4B-2A44DFF9E398}" dt="2022-04-18T16:50:35.852" v="1397" actId="2696"/>
        <pc:sldMkLst>
          <pc:docMk/>
          <pc:sldMk cId="1788829655" sldId="319"/>
        </pc:sldMkLst>
      </pc:sldChg>
      <pc:sldChg chg="modSp modAnim">
        <pc:chgData name="SMITH, CHRISTOPHER" userId="dd7fc2d5-9988-40ef-9498-c94fd49fd9a4" providerId="ADAL" clId="{55C8486E-33B2-44DF-9D4B-2A44DFF9E398}" dt="2022-04-18T16:45:05.143" v="852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55C8486E-33B2-44DF-9D4B-2A44DFF9E398}" dt="2022-04-18T16:45:05.143" v="852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del">
        <pc:chgData name="SMITH, CHRISTOPHER" userId="dd7fc2d5-9988-40ef-9498-c94fd49fd9a4" providerId="ADAL" clId="{55C8486E-33B2-44DF-9D4B-2A44DFF9E398}" dt="2022-04-18T16:50:36.284" v="1398" actId="2696"/>
        <pc:sldMkLst>
          <pc:docMk/>
          <pc:sldMk cId="2175941784" sldId="325"/>
        </pc:sldMkLst>
      </pc:sldChg>
      <pc:sldChg chg="del">
        <pc:chgData name="SMITH, CHRISTOPHER" userId="dd7fc2d5-9988-40ef-9498-c94fd49fd9a4" providerId="ADAL" clId="{55C8486E-33B2-44DF-9D4B-2A44DFF9E398}" dt="2022-04-18T16:50:36.739" v="1399" actId="2696"/>
        <pc:sldMkLst>
          <pc:docMk/>
          <pc:sldMk cId="38467509" sldId="326"/>
        </pc:sldMkLst>
      </pc:sldChg>
      <pc:sldChg chg="del">
        <pc:chgData name="SMITH, CHRISTOPHER" userId="dd7fc2d5-9988-40ef-9498-c94fd49fd9a4" providerId="ADAL" clId="{55C8486E-33B2-44DF-9D4B-2A44DFF9E398}" dt="2022-04-18T16:50:37.209" v="1400" actId="2696"/>
        <pc:sldMkLst>
          <pc:docMk/>
          <pc:sldMk cId="3279121561" sldId="327"/>
        </pc:sldMkLst>
      </pc:sldChg>
      <pc:sldChg chg="del">
        <pc:chgData name="SMITH, CHRISTOPHER" userId="dd7fc2d5-9988-40ef-9498-c94fd49fd9a4" providerId="ADAL" clId="{55C8486E-33B2-44DF-9D4B-2A44DFF9E398}" dt="2022-04-18T16:50:37.828" v="1401" actId="2696"/>
        <pc:sldMkLst>
          <pc:docMk/>
          <pc:sldMk cId="2089462869" sldId="328"/>
        </pc:sldMkLst>
      </pc:sldChg>
      <pc:sldChg chg="addSp delSp modSp add">
        <pc:chgData name="SMITH, CHRISTOPHER" userId="dd7fc2d5-9988-40ef-9498-c94fd49fd9a4" providerId="ADAL" clId="{55C8486E-33B2-44DF-9D4B-2A44DFF9E398}" dt="2022-04-18T16:50:30.949" v="1395" actId="20577"/>
        <pc:sldMkLst>
          <pc:docMk/>
          <pc:sldMk cId="317021465" sldId="329"/>
        </pc:sldMkLst>
        <pc:spChg chg="mod">
          <ac:chgData name="SMITH, CHRISTOPHER" userId="dd7fc2d5-9988-40ef-9498-c94fd49fd9a4" providerId="ADAL" clId="{55C8486E-33B2-44DF-9D4B-2A44DFF9E398}" dt="2022-04-18T16:45:15.511" v="859" actId="20577"/>
          <ac:spMkLst>
            <pc:docMk/>
            <pc:sldMk cId="317021465" sldId="329"/>
            <ac:spMk id="2" creationId="{271DD8ED-E53F-4D06-A9B7-A48801B3135B}"/>
          </ac:spMkLst>
        </pc:spChg>
        <pc:spChg chg="add del mod">
          <ac:chgData name="SMITH, CHRISTOPHER" userId="dd7fc2d5-9988-40ef-9498-c94fd49fd9a4" providerId="ADAL" clId="{55C8486E-33B2-44DF-9D4B-2A44DFF9E398}" dt="2022-04-18T16:50:30.949" v="1395" actId="20577"/>
          <ac:spMkLst>
            <pc:docMk/>
            <pc:sldMk cId="317021465" sldId="329"/>
            <ac:spMk id="3" creationId="{50AB98BC-87B8-46A4-A624-C9F7F9783964}"/>
          </ac:spMkLst>
        </pc:spChg>
        <pc:graphicFrameChg chg="add del mod">
          <ac:chgData name="SMITH, CHRISTOPHER" userId="dd7fc2d5-9988-40ef-9498-c94fd49fd9a4" providerId="ADAL" clId="{55C8486E-33B2-44DF-9D4B-2A44DFF9E398}" dt="2022-04-18T16:46:46.452" v="861"/>
          <ac:graphicFrameMkLst>
            <pc:docMk/>
            <pc:sldMk cId="317021465" sldId="329"/>
            <ac:graphicFrameMk id="4" creationId="{406F36AD-2AB7-4EBE-B1E7-E4B9DD3B6C97}"/>
          </ac:graphicFrameMkLst>
        </pc:graphicFrameChg>
      </pc:sldChg>
      <pc:sldChg chg="modSp add">
        <pc:chgData name="SMITH, CHRISTOPHER" userId="dd7fc2d5-9988-40ef-9498-c94fd49fd9a4" providerId="ADAL" clId="{55C8486E-33B2-44DF-9D4B-2A44DFF9E398}" dt="2022-04-18T16:55:48.819" v="2078" actId="20577"/>
        <pc:sldMkLst>
          <pc:docMk/>
          <pc:sldMk cId="1917416148" sldId="330"/>
        </pc:sldMkLst>
        <pc:spChg chg="mod">
          <ac:chgData name="SMITH, CHRISTOPHER" userId="dd7fc2d5-9988-40ef-9498-c94fd49fd9a4" providerId="ADAL" clId="{55C8486E-33B2-44DF-9D4B-2A44DFF9E398}" dt="2022-04-18T16:51:03.867" v="1425" actId="20577"/>
          <ac:spMkLst>
            <pc:docMk/>
            <pc:sldMk cId="1917416148" sldId="330"/>
            <ac:spMk id="2" creationId="{D16CE874-E6D6-4C60-A298-E713D8CD9012}"/>
          </ac:spMkLst>
        </pc:spChg>
        <pc:spChg chg="mod">
          <ac:chgData name="SMITH, CHRISTOPHER" userId="dd7fc2d5-9988-40ef-9498-c94fd49fd9a4" providerId="ADAL" clId="{55C8486E-33B2-44DF-9D4B-2A44DFF9E398}" dt="2022-04-18T16:55:48.819" v="2078" actId="20577"/>
          <ac:spMkLst>
            <pc:docMk/>
            <pc:sldMk cId="1917416148" sldId="330"/>
            <ac:spMk id="3" creationId="{B209B996-58C4-43D8-A055-11BFB6B5813B}"/>
          </ac:spMkLst>
        </pc:spChg>
      </pc:sldChg>
      <pc:sldChg chg="modSp add">
        <pc:chgData name="SMITH, CHRISTOPHER" userId="dd7fc2d5-9988-40ef-9498-c94fd49fd9a4" providerId="ADAL" clId="{55C8486E-33B2-44DF-9D4B-2A44DFF9E398}" dt="2022-04-18T16:58:18.748" v="2526" actId="20577"/>
        <pc:sldMkLst>
          <pc:docMk/>
          <pc:sldMk cId="1897505662" sldId="331"/>
        </pc:sldMkLst>
        <pc:spChg chg="mod">
          <ac:chgData name="SMITH, CHRISTOPHER" userId="dd7fc2d5-9988-40ef-9498-c94fd49fd9a4" providerId="ADAL" clId="{55C8486E-33B2-44DF-9D4B-2A44DFF9E398}" dt="2022-04-18T16:53:20.220" v="1916" actId="20577"/>
          <ac:spMkLst>
            <pc:docMk/>
            <pc:sldMk cId="1897505662" sldId="331"/>
            <ac:spMk id="2" creationId="{EE33720F-588C-449F-8571-306E0354EDAA}"/>
          </ac:spMkLst>
        </pc:spChg>
        <pc:spChg chg="mod">
          <ac:chgData name="SMITH, CHRISTOPHER" userId="dd7fc2d5-9988-40ef-9498-c94fd49fd9a4" providerId="ADAL" clId="{55C8486E-33B2-44DF-9D4B-2A44DFF9E398}" dt="2022-04-18T16:58:18.748" v="2526" actId="20577"/>
          <ac:spMkLst>
            <pc:docMk/>
            <pc:sldMk cId="1897505662" sldId="331"/>
            <ac:spMk id="3" creationId="{7DA49384-CE1F-4F80-98A3-9E1A60DC6270}"/>
          </ac:spMkLst>
        </pc:spChg>
      </pc:sldChg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Pog per person per team handing in their work on time</a:t>
            </a:r>
          </a:p>
          <a:p>
            <a:r>
              <a:rPr lang="en-US" dirty="0"/>
              <a:t>(Starting next week) 1 Pog per person per team if everyone has 100% on their DocPac</a:t>
            </a:r>
          </a:p>
          <a:p>
            <a:r>
              <a:rPr lang="en-US" dirty="0"/>
              <a:t>We need something to replace “Free Friday” and 3D print time</a:t>
            </a:r>
          </a:p>
          <a:p>
            <a:r>
              <a:rPr lang="en-US" dirty="0" err="1"/>
              <a:t>Genshin</a:t>
            </a:r>
            <a:r>
              <a:rPr lang="en-US" dirty="0"/>
              <a:t> Slimes are still 10 pogs</a:t>
            </a:r>
          </a:p>
          <a:p>
            <a:r>
              <a:rPr lang="en-US" dirty="0"/>
              <a:t>Programmer Socks: Price Negotiable.</a:t>
            </a:r>
          </a:p>
          <a:p>
            <a:r>
              <a:rPr lang="en-US" dirty="0"/>
              <a:t>Tattoos and Decals: Price Negotiable.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sloppy MVP’s</a:t>
            </a:r>
          </a:p>
          <a:p>
            <a:pPr lvl="1"/>
            <a:r>
              <a:rPr lang="en-US" dirty="0"/>
              <a:t>Many “missing”</a:t>
            </a:r>
          </a:p>
          <a:p>
            <a:r>
              <a:rPr lang="en-US" dirty="0"/>
              <a:t>In general, I will be strict when the work is not done and generous when it is</a:t>
            </a:r>
          </a:p>
          <a:p>
            <a:pPr lvl="1"/>
            <a:r>
              <a:rPr lang="en-US" dirty="0"/>
              <a:t>I grade generously this week.</a:t>
            </a:r>
          </a:p>
          <a:p>
            <a:pPr lvl="1"/>
            <a:r>
              <a:rPr lang="en-US" dirty="0"/>
              <a:t>If your grade was bad, you are really messing up.</a:t>
            </a:r>
          </a:p>
          <a:p>
            <a:r>
              <a:rPr lang="en-US" dirty="0"/>
              <a:t>Deadlines will be very strict moving forward (more next slide)</a:t>
            </a:r>
          </a:p>
          <a:p>
            <a:pPr lvl="1"/>
            <a:r>
              <a:rPr lang="en-US" dirty="0"/>
              <a:t>I must grade what work you’ve done each week</a:t>
            </a:r>
          </a:p>
          <a:p>
            <a:pPr lvl="1"/>
            <a:r>
              <a:rPr lang="en-US" dirty="0"/>
              <a:t>I cannot grade work that you’re giving yourself an extension on</a:t>
            </a:r>
          </a:p>
          <a:p>
            <a:pPr lvl="1"/>
            <a:r>
              <a:rPr lang="en-US" dirty="0"/>
              <a:t>If you will be or are absent on the due date, contact me ASAP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D8ED-E53F-4D06-A9B7-A48801B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98BC-87B8-46A4-A624-C9F7F978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Charters have been granted to:</a:t>
            </a:r>
          </a:p>
          <a:p>
            <a:pPr lvl="1"/>
            <a:r>
              <a:rPr lang="en-US" dirty="0"/>
              <a:t>Jack of All Styles – Sammy Kipp</a:t>
            </a:r>
          </a:p>
          <a:p>
            <a:pPr lvl="1"/>
            <a:r>
              <a:rPr lang="en-US" dirty="0" err="1"/>
              <a:t>Blapperture</a:t>
            </a:r>
            <a:r>
              <a:rPr lang="en-US" dirty="0"/>
              <a:t> Mesa Inc. – Trey </a:t>
            </a:r>
            <a:r>
              <a:rPr lang="en-US" dirty="0" err="1"/>
              <a:t>Floto</a:t>
            </a:r>
            <a:endParaRPr lang="en-US" dirty="0"/>
          </a:p>
          <a:p>
            <a:pPr lvl="1"/>
            <a:r>
              <a:rPr lang="en-US" dirty="0" err="1"/>
              <a:t>Shimm's</a:t>
            </a:r>
            <a:r>
              <a:rPr lang="en-US" dirty="0"/>
              <a:t> Team – Ethan Shimmel</a:t>
            </a:r>
          </a:p>
          <a:p>
            <a:pPr lvl="1"/>
            <a:r>
              <a:rPr lang="en-US" dirty="0" err="1"/>
              <a:t>Formbar</a:t>
            </a:r>
            <a:r>
              <a:rPr lang="en-US" dirty="0"/>
              <a:t> Development – Oley Birkeland</a:t>
            </a:r>
          </a:p>
          <a:p>
            <a:pPr lvl="1"/>
            <a:r>
              <a:rPr lang="en-US" dirty="0"/>
              <a:t>Worse Company – Jenna Mellen, Dylan Martin, </a:t>
            </a:r>
            <a:r>
              <a:rPr lang="en-US" dirty="0" err="1"/>
              <a:t>Leniece</a:t>
            </a:r>
            <a:r>
              <a:rPr lang="en-US" dirty="0"/>
              <a:t> Bennet, Riley </a:t>
            </a:r>
            <a:r>
              <a:rPr lang="en-US" dirty="0" err="1"/>
              <a:t>Rorrer</a:t>
            </a:r>
            <a:endParaRPr lang="en-US" dirty="0"/>
          </a:p>
          <a:p>
            <a:pPr lvl="1"/>
            <a:r>
              <a:rPr lang="en-US" dirty="0" err="1"/>
              <a:t>Wunderbar</a:t>
            </a:r>
            <a:r>
              <a:rPr lang="en-US" dirty="0"/>
              <a:t> Company – Parker Fink, Christopher Mooney, Jayson Ziegler</a:t>
            </a:r>
          </a:p>
          <a:p>
            <a:pPr lvl="1"/>
            <a:r>
              <a:rPr lang="en-US" dirty="0"/>
              <a:t>Da </a:t>
            </a:r>
            <a:r>
              <a:rPr lang="en-US" dirty="0" err="1"/>
              <a:t>Spookz</a:t>
            </a:r>
            <a:r>
              <a:rPr lang="en-US" dirty="0"/>
              <a:t> – Xavier Matheson, Justin Anderson, Jason Lara</a:t>
            </a:r>
          </a:p>
          <a:p>
            <a:pPr lvl="1"/>
            <a:r>
              <a:rPr lang="en-US" dirty="0" err="1"/>
              <a:t>Vodium</a:t>
            </a:r>
            <a:r>
              <a:rPr lang="en-US" dirty="0"/>
              <a:t> – Seth Martin, Tyler Rich, Christian Boldt</a:t>
            </a:r>
          </a:p>
          <a:p>
            <a:pPr lvl="1"/>
            <a:r>
              <a:rPr lang="en-US" dirty="0"/>
              <a:t>The Advanced Challenge Withdrawal – Aidan </a:t>
            </a:r>
            <a:r>
              <a:rPr lang="en-US" dirty="0" err="1"/>
              <a:t>Hamme</a:t>
            </a:r>
            <a:r>
              <a:rPr lang="en-US" dirty="0"/>
              <a:t>, Jacob Smith</a:t>
            </a:r>
          </a:p>
          <a:p>
            <a:pPr lvl="1"/>
            <a:r>
              <a:rPr lang="en-US" dirty="0"/>
              <a:t>Juice Games – Will Shealer, Logan Hiller, John Eckert, </a:t>
            </a:r>
            <a:r>
              <a:rPr lang="en-US" dirty="0" err="1"/>
              <a:t>Jaysin</a:t>
            </a:r>
            <a:r>
              <a:rPr lang="en-US" dirty="0"/>
              <a:t> Haugh, Tyler </a:t>
            </a:r>
            <a:r>
              <a:rPr lang="en-US" dirty="0" err="1"/>
              <a:t>Siegmund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E874-E6D6-4C60-A298-E713D8CD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not on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B996-58C4-43D8-A055-11BFB6B5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did not hand in your Company Charter</a:t>
            </a:r>
          </a:p>
          <a:p>
            <a:r>
              <a:rPr lang="en-US" dirty="0"/>
              <a:t>You were given extra time to work on it</a:t>
            </a:r>
          </a:p>
          <a:p>
            <a:r>
              <a:rPr lang="en-US" dirty="0"/>
              <a:t>If you were absent, you did not contact me</a:t>
            </a:r>
          </a:p>
          <a:p>
            <a:pPr lvl="1"/>
            <a:r>
              <a:rPr lang="en-US" dirty="0"/>
              <a:t>Many people were planning to be absent, so they submitted early</a:t>
            </a:r>
          </a:p>
          <a:p>
            <a:pPr lvl="1"/>
            <a:r>
              <a:rPr lang="en-US" dirty="0"/>
              <a:t>“No call no show” is the fastest way to get fired without a court appearance</a:t>
            </a:r>
          </a:p>
          <a:p>
            <a:pPr lvl="1"/>
            <a:r>
              <a:rPr lang="en-US" dirty="0"/>
              <a:t>If this was a business, missing a deadline that lost four business days of time would have cost your employer thousands of dollars</a:t>
            </a:r>
          </a:p>
          <a:p>
            <a:r>
              <a:rPr lang="en-US" dirty="0"/>
              <a:t>You have remedial work this week</a:t>
            </a:r>
          </a:p>
          <a:p>
            <a:pPr lvl="1"/>
            <a:r>
              <a:rPr lang="en-US" dirty="0"/>
              <a:t>Turn in Company Charter in this DocPac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19174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20F-588C-449F-8571-306E0354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9384-CE1F-4F80-98A3-9E1A60DC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  <a:p>
            <a:pPr lvl="1"/>
            <a:r>
              <a:rPr lang="en-US" dirty="0"/>
              <a:t>How are you going to write thousands of lines of instructions in a programming language if you can’t even follow a single instruction written in your primary spoken language?</a:t>
            </a:r>
          </a:p>
          <a:p>
            <a:pPr lvl="1"/>
            <a:r>
              <a:rPr lang="en-US" dirty="0"/>
              <a:t>You are practically adults now. I expect more from you.</a:t>
            </a:r>
          </a:p>
          <a:p>
            <a:r>
              <a:rPr lang="en-US" dirty="0"/>
              <a:t>How To Scrum Video</a:t>
            </a:r>
          </a:p>
          <a:p>
            <a:pPr lvl="1"/>
            <a:r>
              <a:rPr lang="en-US" dirty="0"/>
              <a:t>Learn how to conduct a Scrum meeting to set goals for your </a:t>
            </a:r>
            <a:r>
              <a:rPr lang="en-US"/>
              <a:t>team each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www.w3.org/XML/1998/namespace"/>
    <ds:schemaRef ds:uri="http://schemas.microsoft.com/office/2006/documentManagement/types"/>
    <ds:schemaRef ds:uri="http://purl.org/dc/dcmitype/"/>
    <ds:schemaRef ds:uri="cc9255bc-4d99-4f42-bba5-857cbcc6e72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c2bff61-6a31-4c51-9f32-b9bba46405e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Teams:</vt:lpstr>
      <vt:lpstr>If you are not on a team</vt:lpstr>
      <vt:lpstr>This Week: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53</cp:revision>
  <dcterms:created xsi:type="dcterms:W3CDTF">2022-01-18T15:50:52Z</dcterms:created>
  <dcterms:modified xsi:type="dcterms:W3CDTF">2022-04-18T16:58:23Z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