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245" y="169148"/>
            <a:ext cx="2887582" cy="6234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29871" y="2285452"/>
            <a:ext cx="1180465" cy="6350"/>
          </a:xfrm>
          <a:custGeom>
            <a:avLst/>
            <a:gdLst/>
            <a:ahLst/>
            <a:cxnLst/>
            <a:rect l="l" t="t" r="r" b="b"/>
            <a:pathLst>
              <a:path w="1180464" h="6350">
                <a:moveTo>
                  <a:pt x="1180171" y="0"/>
                </a:moveTo>
                <a:lnTo>
                  <a:pt x="0" y="0"/>
                </a:lnTo>
                <a:lnTo>
                  <a:pt x="0" y="5744"/>
                </a:lnTo>
                <a:lnTo>
                  <a:pt x="1180171" y="5744"/>
                </a:lnTo>
                <a:lnTo>
                  <a:pt x="1180171" y="0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0530" y="3510138"/>
          <a:ext cx="5396230" cy="8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/>
                <a:gridCol w="2035175"/>
                <a:gridCol w="340360"/>
                <a:gridCol w="1184275"/>
                <a:gridCol w="1240789"/>
              </a:tblGrid>
              <a:tr h="28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</a:tr>
              <a:tr h="143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87653" y="4520856"/>
            <a:ext cx="5393055" cy="2463800"/>
          </a:xfrm>
          <a:custGeom>
            <a:avLst/>
            <a:gdLst/>
            <a:ahLst/>
            <a:cxnLst/>
            <a:rect l="l" t="t" r="r" b="b"/>
            <a:pathLst>
              <a:path w="5393055" h="2463800">
                <a:moveTo>
                  <a:pt x="5387010" y="0"/>
                </a:moveTo>
                <a:lnTo>
                  <a:pt x="5740" y="0"/>
                </a:lnTo>
                <a:lnTo>
                  <a:pt x="0" y="0"/>
                </a:lnTo>
                <a:lnTo>
                  <a:pt x="0" y="5727"/>
                </a:lnTo>
                <a:lnTo>
                  <a:pt x="0" y="2457500"/>
                </a:lnTo>
                <a:lnTo>
                  <a:pt x="0" y="2463228"/>
                </a:lnTo>
                <a:lnTo>
                  <a:pt x="5727" y="2463228"/>
                </a:lnTo>
                <a:lnTo>
                  <a:pt x="5387010" y="2463228"/>
                </a:lnTo>
                <a:lnTo>
                  <a:pt x="5387010" y="2457500"/>
                </a:lnTo>
                <a:lnTo>
                  <a:pt x="5740" y="2457500"/>
                </a:lnTo>
                <a:lnTo>
                  <a:pt x="5740" y="5727"/>
                </a:lnTo>
                <a:lnTo>
                  <a:pt x="5387010" y="5727"/>
                </a:lnTo>
                <a:lnTo>
                  <a:pt x="5387010" y="0"/>
                </a:lnTo>
                <a:close/>
              </a:path>
              <a:path w="5393055" h="2463800">
                <a:moveTo>
                  <a:pt x="5392826" y="0"/>
                </a:moveTo>
                <a:lnTo>
                  <a:pt x="5387086" y="0"/>
                </a:lnTo>
                <a:lnTo>
                  <a:pt x="5387086" y="5727"/>
                </a:lnTo>
                <a:lnTo>
                  <a:pt x="5387086" y="2457500"/>
                </a:lnTo>
                <a:lnTo>
                  <a:pt x="5387086" y="2463228"/>
                </a:lnTo>
                <a:lnTo>
                  <a:pt x="5392826" y="2463228"/>
                </a:lnTo>
                <a:lnTo>
                  <a:pt x="5392826" y="2457500"/>
                </a:lnTo>
                <a:lnTo>
                  <a:pt x="5392826" y="5727"/>
                </a:lnTo>
                <a:lnTo>
                  <a:pt x="539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5044" y="7446084"/>
            <a:ext cx="923290" cy="6350"/>
          </a:xfrm>
          <a:custGeom>
            <a:avLst/>
            <a:gdLst/>
            <a:ahLst/>
            <a:cxnLst/>
            <a:rect l="l" t="t" r="r" b="b"/>
            <a:pathLst>
              <a:path w="923289" h="6350">
                <a:moveTo>
                  <a:pt x="923269" y="0"/>
                </a:moveTo>
                <a:lnTo>
                  <a:pt x="0" y="0"/>
                </a:lnTo>
                <a:lnTo>
                  <a:pt x="0" y="5726"/>
                </a:lnTo>
                <a:lnTo>
                  <a:pt x="923269" y="5726"/>
                </a:lnTo>
                <a:lnTo>
                  <a:pt x="923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47723" y="7446084"/>
            <a:ext cx="829310" cy="6350"/>
          </a:xfrm>
          <a:custGeom>
            <a:avLst/>
            <a:gdLst/>
            <a:ahLst/>
            <a:cxnLst/>
            <a:rect l="l" t="t" r="r" b="b"/>
            <a:pathLst>
              <a:path w="829310" h="6350">
                <a:moveTo>
                  <a:pt x="828937" y="0"/>
                </a:moveTo>
                <a:lnTo>
                  <a:pt x="0" y="0"/>
                </a:lnTo>
                <a:lnTo>
                  <a:pt x="0" y="5726"/>
                </a:lnTo>
                <a:lnTo>
                  <a:pt x="828937" y="5726"/>
                </a:lnTo>
                <a:lnTo>
                  <a:pt x="828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28800" y="1366519"/>
            <a:ext cx="3883660" cy="3810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800" b="1">
                <a:latin typeface="Arial"/>
                <a:cs typeface="Arial"/>
              </a:rPr>
              <a:t>ARROW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ELEKTRONIK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TIC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A.S.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9"/>
              </a:spcBef>
            </a:pPr>
            <a:r>
              <a:rPr dirty="0" sz="800" spc="-10">
                <a:latin typeface="Arial MT"/>
                <a:cs typeface="Arial MT"/>
              </a:rPr>
              <a:t>Kavac</a:t>
            </a:r>
            <a:r>
              <a:rPr dirty="0" sz="800" spc="-10">
                <a:latin typeface="Lucida Sans Unicode"/>
                <a:cs typeface="Lucida Sans Unicode"/>
              </a:rPr>
              <a:t>ı</a:t>
            </a:r>
            <a:r>
              <a:rPr dirty="0" sz="800" spc="-10">
                <a:latin typeface="Arial MT"/>
                <a:cs typeface="Arial MT"/>
              </a:rPr>
              <a:t>k,</a:t>
            </a:r>
            <a:r>
              <a:rPr dirty="0" sz="800">
                <a:latin typeface="Arial MT"/>
                <a:cs typeface="Arial MT"/>
              </a:rPr>
              <a:t> Necip </a:t>
            </a:r>
            <a:r>
              <a:rPr dirty="0" sz="800" spc="-20">
                <a:latin typeface="Arial MT"/>
                <a:cs typeface="Arial MT"/>
              </a:rPr>
              <a:t>Faz</a:t>
            </a:r>
            <a:r>
              <a:rPr dirty="0" sz="800" spc="-20">
                <a:latin typeface="Lucida Sans Unicode"/>
                <a:cs typeface="Lucida Sans Unicode"/>
              </a:rPr>
              <a:t>ı</a:t>
            </a:r>
            <a:r>
              <a:rPr dirty="0" sz="800" spc="-20">
                <a:latin typeface="Arial MT"/>
                <a:cs typeface="Arial MT"/>
              </a:rPr>
              <a:t>l</a:t>
            </a:r>
            <a:r>
              <a:rPr dirty="0" sz="800">
                <a:latin typeface="Arial MT"/>
                <a:cs typeface="Arial MT"/>
              </a:rPr>
              <a:t> Sok. Pekiz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Plaza No:5, 34810 </a:t>
            </a:r>
            <a:r>
              <a:rPr dirty="0" sz="800" spc="-10">
                <a:latin typeface="Arial MT"/>
                <a:cs typeface="Arial MT"/>
              </a:rPr>
              <a:t>Kavac</a:t>
            </a:r>
            <a:r>
              <a:rPr dirty="0" sz="800" spc="-10">
                <a:latin typeface="Lucida Sans Unicode"/>
                <a:cs typeface="Lucida Sans Unicode"/>
              </a:rPr>
              <a:t>ı</a:t>
            </a:r>
            <a:r>
              <a:rPr dirty="0" sz="800" spc="-10">
                <a:latin typeface="Arial MT"/>
                <a:cs typeface="Arial MT"/>
              </a:rPr>
              <a:t>k</a:t>
            </a:r>
            <a:r>
              <a:rPr dirty="0" sz="800">
                <a:latin typeface="Arial MT"/>
                <a:cs typeface="Arial MT"/>
              </a:rPr>
              <a:t> -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Beykoz/Beykoz/</a:t>
            </a:r>
            <a:r>
              <a:rPr dirty="0" sz="800" spc="-5">
                <a:latin typeface="Lucida Sans Unicode"/>
                <a:cs typeface="Lucida Sans Unicode"/>
              </a:rPr>
              <a:t>İ</a:t>
            </a:r>
            <a:r>
              <a:rPr dirty="0" sz="800" spc="-5">
                <a:latin typeface="Arial MT"/>
                <a:cs typeface="Arial MT"/>
              </a:rPr>
              <a:t>stanbul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245" y="3154390"/>
            <a:ext cx="1826392" cy="398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A67750</dc:creator>
  <dc:title>PURCHASE ORDER 1V4H8KO674_INTEL_RADAR_SYSTEMS (2).pdf</dc:title>
  <dcterms:created xsi:type="dcterms:W3CDTF">2022-04-19T15:04:31Z</dcterms:created>
  <dcterms:modified xsi:type="dcterms:W3CDTF">2022-04-19T15:04:31Z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2022-04-19T00:00:00Z</vt:filetime>
  </property>
</Properties>
</file>