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5333F-278C-4817-8995-4812A17261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6A4F6B-A469-48E4-B2BE-8DE83B228132}">
      <dgm:prSet/>
      <dgm:spPr/>
      <dgm:t>
        <a:bodyPr/>
        <a:lstStyle/>
        <a:p>
          <a:r>
            <a:rPr lang="en-IE"/>
            <a:t>Style the Website. Week1</a:t>
          </a:r>
          <a:endParaRPr lang="en-US"/>
        </a:p>
      </dgm:t>
    </dgm:pt>
    <dgm:pt modelId="{FB567B7A-456D-466A-8A2A-910A98E8C3A6}" type="parTrans" cxnId="{5107B24A-F046-4517-A2C1-885608E0A451}">
      <dgm:prSet/>
      <dgm:spPr/>
      <dgm:t>
        <a:bodyPr/>
        <a:lstStyle/>
        <a:p>
          <a:endParaRPr lang="en-US"/>
        </a:p>
      </dgm:t>
    </dgm:pt>
    <dgm:pt modelId="{2C5388C6-DC59-4AD9-8534-34CFEC1757EC}" type="sibTrans" cxnId="{5107B24A-F046-4517-A2C1-885608E0A451}">
      <dgm:prSet/>
      <dgm:spPr/>
      <dgm:t>
        <a:bodyPr/>
        <a:lstStyle/>
        <a:p>
          <a:endParaRPr lang="en-US"/>
        </a:p>
      </dgm:t>
    </dgm:pt>
    <dgm:pt modelId="{1456C277-8D79-4FDA-98A4-D3E25A39B97A}">
      <dgm:prSet/>
      <dgm:spPr/>
      <dgm:t>
        <a:bodyPr/>
        <a:lstStyle/>
        <a:p>
          <a:r>
            <a:rPr lang="en-IE"/>
            <a:t>Live match display page. Week2</a:t>
          </a:r>
          <a:endParaRPr lang="en-US"/>
        </a:p>
      </dgm:t>
    </dgm:pt>
    <dgm:pt modelId="{B9EB2982-3CD7-4BFC-AB4F-554433196A1A}" type="parTrans" cxnId="{187783A5-9FDB-4566-A5F7-ABC10B85641A}">
      <dgm:prSet/>
      <dgm:spPr/>
      <dgm:t>
        <a:bodyPr/>
        <a:lstStyle/>
        <a:p>
          <a:endParaRPr lang="en-US"/>
        </a:p>
      </dgm:t>
    </dgm:pt>
    <dgm:pt modelId="{C1A0FEEB-A915-4115-A09B-4902FE6949C5}" type="sibTrans" cxnId="{187783A5-9FDB-4566-A5F7-ABC10B85641A}">
      <dgm:prSet/>
      <dgm:spPr/>
      <dgm:t>
        <a:bodyPr/>
        <a:lstStyle/>
        <a:p>
          <a:endParaRPr lang="en-US"/>
        </a:p>
      </dgm:t>
    </dgm:pt>
    <dgm:pt modelId="{4F1BCE34-31B5-4DC2-AB43-0A916E8597B3}">
      <dgm:prSet/>
      <dgm:spPr/>
      <dgm:t>
        <a:bodyPr/>
        <a:lstStyle/>
        <a:p>
          <a:r>
            <a:rPr lang="en-IE"/>
            <a:t>Fixtures/ Results page. Week2</a:t>
          </a:r>
          <a:endParaRPr lang="en-US"/>
        </a:p>
      </dgm:t>
    </dgm:pt>
    <dgm:pt modelId="{12D58FC3-4D8D-4529-87C1-3EDE8EFED840}" type="parTrans" cxnId="{4F6A5364-5C8A-4FE4-A5F5-A2B7E5401094}">
      <dgm:prSet/>
      <dgm:spPr/>
      <dgm:t>
        <a:bodyPr/>
        <a:lstStyle/>
        <a:p>
          <a:endParaRPr lang="en-US"/>
        </a:p>
      </dgm:t>
    </dgm:pt>
    <dgm:pt modelId="{0DF1DE17-4E8C-4E91-B945-3DF3CC168C1E}" type="sibTrans" cxnId="{4F6A5364-5C8A-4FE4-A5F5-A2B7E5401094}">
      <dgm:prSet/>
      <dgm:spPr/>
      <dgm:t>
        <a:bodyPr/>
        <a:lstStyle/>
        <a:p>
          <a:endParaRPr lang="en-US"/>
        </a:p>
      </dgm:t>
    </dgm:pt>
    <dgm:pt modelId="{1F808514-87AB-45EE-B729-9757C32C6E45}">
      <dgm:prSet/>
      <dgm:spPr/>
      <dgm:t>
        <a:bodyPr/>
        <a:lstStyle/>
        <a:p>
          <a:r>
            <a:rPr lang="en-IE" dirty="0"/>
            <a:t>Home/Away table. </a:t>
          </a:r>
        </a:p>
        <a:p>
          <a:r>
            <a:rPr lang="en-IE" dirty="0"/>
            <a:t>Week3</a:t>
          </a:r>
          <a:endParaRPr lang="en-US" dirty="0"/>
        </a:p>
      </dgm:t>
    </dgm:pt>
    <dgm:pt modelId="{EE1D5C3C-9BAD-4733-8158-33D58AB98F8C}" type="parTrans" cxnId="{366BF1AB-EDDA-4389-B96E-9C31D260BC31}">
      <dgm:prSet/>
      <dgm:spPr/>
      <dgm:t>
        <a:bodyPr/>
        <a:lstStyle/>
        <a:p>
          <a:endParaRPr lang="en-US"/>
        </a:p>
      </dgm:t>
    </dgm:pt>
    <dgm:pt modelId="{C76F3279-4893-4EE4-AE7D-D945D846D9B3}" type="sibTrans" cxnId="{366BF1AB-EDDA-4389-B96E-9C31D260BC31}">
      <dgm:prSet/>
      <dgm:spPr/>
      <dgm:t>
        <a:bodyPr/>
        <a:lstStyle/>
        <a:p>
          <a:endParaRPr lang="en-US"/>
        </a:p>
      </dgm:t>
    </dgm:pt>
    <dgm:pt modelId="{01A18B8E-6CA3-4FC3-A039-D1354F3B5924}">
      <dgm:prSet/>
      <dgm:spPr/>
      <dgm:t>
        <a:bodyPr/>
        <a:lstStyle/>
        <a:p>
          <a:r>
            <a:rPr lang="en-IE"/>
            <a:t>Form table. Week3</a:t>
          </a:r>
          <a:endParaRPr lang="en-US"/>
        </a:p>
      </dgm:t>
    </dgm:pt>
    <dgm:pt modelId="{FC3709FA-FF83-4E05-9A5F-65C45F5923A3}" type="parTrans" cxnId="{57B3810E-4BEE-496C-AF36-C05BD5CA8C98}">
      <dgm:prSet/>
      <dgm:spPr/>
      <dgm:t>
        <a:bodyPr/>
        <a:lstStyle/>
        <a:p>
          <a:endParaRPr lang="en-US"/>
        </a:p>
      </dgm:t>
    </dgm:pt>
    <dgm:pt modelId="{3B35BC29-8650-4949-88A1-467CE7177857}" type="sibTrans" cxnId="{57B3810E-4BEE-496C-AF36-C05BD5CA8C98}">
      <dgm:prSet/>
      <dgm:spPr/>
      <dgm:t>
        <a:bodyPr/>
        <a:lstStyle/>
        <a:p>
          <a:endParaRPr lang="en-US"/>
        </a:p>
      </dgm:t>
    </dgm:pt>
    <dgm:pt modelId="{09DD1F72-BDDF-4A5E-A964-D392E4E55047}">
      <dgm:prSet/>
      <dgm:spPr/>
      <dgm:t>
        <a:bodyPr/>
        <a:lstStyle/>
        <a:p>
          <a:r>
            <a:rPr lang="en-IE"/>
            <a:t>Player/Team info page. Week4</a:t>
          </a:r>
          <a:endParaRPr lang="en-US"/>
        </a:p>
      </dgm:t>
    </dgm:pt>
    <dgm:pt modelId="{616661FF-1B4B-4816-9616-E20B56AA11C9}" type="parTrans" cxnId="{6C51B4C1-6DBC-4A39-823B-39048C0F6E37}">
      <dgm:prSet/>
      <dgm:spPr/>
      <dgm:t>
        <a:bodyPr/>
        <a:lstStyle/>
        <a:p>
          <a:endParaRPr lang="en-US"/>
        </a:p>
      </dgm:t>
    </dgm:pt>
    <dgm:pt modelId="{0DB2F231-86F5-4B92-8A0B-C09285971D8A}" type="sibTrans" cxnId="{6C51B4C1-6DBC-4A39-823B-39048C0F6E37}">
      <dgm:prSet/>
      <dgm:spPr/>
      <dgm:t>
        <a:bodyPr/>
        <a:lstStyle/>
        <a:p>
          <a:endParaRPr lang="en-US"/>
        </a:p>
      </dgm:t>
    </dgm:pt>
    <dgm:pt modelId="{64911A49-1EFE-4F3B-8B42-5553448BF3DF}">
      <dgm:prSet/>
      <dgm:spPr/>
      <dgm:t>
        <a:bodyPr/>
        <a:lstStyle/>
        <a:p>
          <a:r>
            <a:rPr lang="en-IE" dirty="0"/>
            <a:t>Compare teams/player's page. Week5</a:t>
          </a:r>
          <a:endParaRPr lang="en-US" dirty="0"/>
        </a:p>
      </dgm:t>
    </dgm:pt>
    <dgm:pt modelId="{38357ED7-3AAD-45EA-AE6B-AD1B48DA79D6}" type="parTrans" cxnId="{A3DAFE40-01E3-4825-85D0-95067225E240}">
      <dgm:prSet/>
      <dgm:spPr/>
      <dgm:t>
        <a:bodyPr/>
        <a:lstStyle/>
        <a:p>
          <a:endParaRPr lang="en-US"/>
        </a:p>
      </dgm:t>
    </dgm:pt>
    <dgm:pt modelId="{4BF83DDF-29DF-4CC9-A8B4-888CAC872553}" type="sibTrans" cxnId="{A3DAFE40-01E3-4825-85D0-95067225E240}">
      <dgm:prSet/>
      <dgm:spPr/>
      <dgm:t>
        <a:bodyPr/>
        <a:lstStyle/>
        <a:p>
          <a:endParaRPr lang="en-US"/>
        </a:p>
      </dgm:t>
    </dgm:pt>
    <dgm:pt modelId="{14288162-A9DA-44A3-A41B-E800E1E1DA3F}">
      <dgm:prSet/>
      <dgm:spPr/>
      <dgm:t>
        <a:bodyPr/>
        <a:lstStyle/>
        <a:p>
          <a:r>
            <a:rPr lang="en-IE"/>
            <a:t>Login account feature. Week6</a:t>
          </a:r>
          <a:endParaRPr lang="en-US"/>
        </a:p>
      </dgm:t>
    </dgm:pt>
    <dgm:pt modelId="{D7209D18-FF6C-43C9-B3DF-C03E11D42B03}" type="parTrans" cxnId="{75F092C8-042B-49CD-B7C8-A36F9903BC02}">
      <dgm:prSet/>
      <dgm:spPr/>
      <dgm:t>
        <a:bodyPr/>
        <a:lstStyle/>
        <a:p>
          <a:endParaRPr lang="en-US"/>
        </a:p>
      </dgm:t>
    </dgm:pt>
    <dgm:pt modelId="{6F831CB6-1C41-4926-B5AD-C142ABAD28A5}" type="sibTrans" cxnId="{75F092C8-042B-49CD-B7C8-A36F9903BC02}">
      <dgm:prSet/>
      <dgm:spPr/>
      <dgm:t>
        <a:bodyPr/>
        <a:lstStyle/>
        <a:p>
          <a:endParaRPr lang="en-US"/>
        </a:p>
      </dgm:t>
    </dgm:pt>
    <dgm:pt modelId="{5B816911-528C-4905-8954-158FABA44E1C}">
      <dgm:prSet/>
      <dgm:spPr/>
      <dgm:t>
        <a:bodyPr/>
        <a:lstStyle/>
        <a:p>
          <a:r>
            <a:rPr lang="en-IE"/>
            <a:t>Favourite teams feature. Week6</a:t>
          </a:r>
          <a:endParaRPr lang="en-US"/>
        </a:p>
      </dgm:t>
    </dgm:pt>
    <dgm:pt modelId="{0F62E9CA-FF7D-4D28-8E72-D0D0AAA88ED6}" type="parTrans" cxnId="{F43B3C7B-4D52-4DE0-9B11-63CACA593BBF}">
      <dgm:prSet/>
      <dgm:spPr/>
      <dgm:t>
        <a:bodyPr/>
        <a:lstStyle/>
        <a:p>
          <a:endParaRPr lang="en-US"/>
        </a:p>
      </dgm:t>
    </dgm:pt>
    <dgm:pt modelId="{6E1D3C29-EB5F-49E9-B47E-28139B18782D}" type="sibTrans" cxnId="{F43B3C7B-4D52-4DE0-9B11-63CACA593BBF}">
      <dgm:prSet/>
      <dgm:spPr/>
      <dgm:t>
        <a:bodyPr/>
        <a:lstStyle/>
        <a:p>
          <a:endParaRPr lang="en-US"/>
        </a:p>
      </dgm:t>
    </dgm:pt>
    <dgm:pt modelId="{B53D79DE-4830-45C0-89ED-98A0B68A22FF}" type="pres">
      <dgm:prSet presAssocID="{1555333F-278C-4817-8995-4812A1726186}" presName="diagram" presStyleCnt="0">
        <dgm:presLayoutVars>
          <dgm:dir/>
          <dgm:resizeHandles val="exact"/>
        </dgm:presLayoutVars>
      </dgm:prSet>
      <dgm:spPr/>
    </dgm:pt>
    <dgm:pt modelId="{2978E188-5ED5-4F9D-98BC-2C56E1211670}" type="pres">
      <dgm:prSet presAssocID="{A66A4F6B-A469-48E4-B2BE-8DE83B228132}" presName="node" presStyleLbl="node1" presStyleIdx="0" presStyleCnt="9">
        <dgm:presLayoutVars>
          <dgm:bulletEnabled val="1"/>
        </dgm:presLayoutVars>
      </dgm:prSet>
      <dgm:spPr/>
    </dgm:pt>
    <dgm:pt modelId="{84AC741E-F2A7-4D93-8154-AE3344F21635}" type="pres">
      <dgm:prSet presAssocID="{2C5388C6-DC59-4AD9-8534-34CFEC1757EC}" presName="sibTrans" presStyleCnt="0"/>
      <dgm:spPr/>
    </dgm:pt>
    <dgm:pt modelId="{35712DBD-B739-4496-9342-F8CEACDA6ADA}" type="pres">
      <dgm:prSet presAssocID="{1456C277-8D79-4FDA-98A4-D3E25A39B97A}" presName="node" presStyleLbl="node1" presStyleIdx="1" presStyleCnt="9">
        <dgm:presLayoutVars>
          <dgm:bulletEnabled val="1"/>
        </dgm:presLayoutVars>
      </dgm:prSet>
      <dgm:spPr/>
    </dgm:pt>
    <dgm:pt modelId="{2F14A84A-8027-48A9-807D-B122CF867A76}" type="pres">
      <dgm:prSet presAssocID="{C1A0FEEB-A915-4115-A09B-4902FE6949C5}" presName="sibTrans" presStyleCnt="0"/>
      <dgm:spPr/>
    </dgm:pt>
    <dgm:pt modelId="{77B146DB-A3AB-427E-BD08-DBD21689DBBB}" type="pres">
      <dgm:prSet presAssocID="{4F1BCE34-31B5-4DC2-AB43-0A916E8597B3}" presName="node" presStyleLbl="node1" presStyleIdx="2" presStyleCnt="9">
        <dgm:presLayoutVars>
          <dgm:bulletEnabled val="1"/>
        </dgm:presLayoutVars>
      </dgm:prSet>
      <dgm:spPr/>
    </dgm:pt>
    <dgm:pt modelId="{6F6287DC-FF2D-4AC6-80D1-9785B2344F3A}" type="pres">
      <dgm:prSet presAssocID="{0DF1DE17-4E8C-4E91-B945-3DF3CC168C1E}" presName="sibTrans" presStyleCnt="0"/>
      <dgm:spPr/>
    </dgm:pt>
    <dgm:pt modelId="{81BBD801-F8CC-4BB8-90A2-1E67B2C8DA3F}" type="pres">
      <dgm:prSet presAssocID="{1F808514-87AB-45EE-B729-9757C32C6E45}" presName="node" presStyleLbl="node1" presStyleIdx="3" presStyleCnt="9">
        <dgm:presLayoutVars>
          <dgm:bulletEnabled val="1"/>
        </dgm:presLayoutVars>
      </dgm:prSet>
      <dgm:spPr/>
    </dgm:pt>
    <dgm:pt modelId="{F8404386-E18A-49BE-AB3A-CF0B4A144ED8}" type="pres">
      <dgm:prSet presAssocID="{C76F3279-4893-4EE4-AE7D-D945D846D9B3}" presName="sibTrans" presStyleCnt="0"/>
      <dgm:spPr/>
    </dgm:pt>
    <dgm:pt modelId="{D32C0C7A-D30B-4B56-8E3C-C3798377EE57}" type="pres">
      <dgm:prSet presAssocID="{01A18B8E-6CA3-4FC3-A039-D1354F3B5924}" presName="node" presStyleLbl="node1" presStyleIdx="4" presStyleCnt="9">
        <dgm:presLayoutVars>
          <dgm:bulletEnabled val="1"/>
        </dgm:presLayoutVars>
      </dgm:prSet>
      <dgm:spPr/>
    </dgm:pt>
    <dgm:pt modelId="{88298221-D9B6-4225-8408-6422B50C62D2}" type="pres">
      <dgm:prSet presAssocID="{3B35BC29-8650-4949-88A1-467CE7177857}" presName="sibTrans" presStyleCnt="0"/>
      <dgm:spPr/>
    </dgm:pt>
    <dgm:pt modelId="{D1D04F9F-1859-498D-A9D8-3B16A653A374}" type="pres">
      <dgm:prSet presAssocID="{09DD1F72-BDDF-4A5E-A964-D392E4E55047}" presName="node" presStyleLbl="node1" presStyleIdx="5" presStyleCnt="9">
        <dgm:presLayoutVars>
          <dgm:bulletEnabled val="1"/>
        </dgm:presLayoutVars>
      </dgm:prSet>
      <dgm:spPr/>
    </dgm:pt>
    <dgm:pt modelId="{D2CBCECD-BEEC-4368-950A-5B9A8E137DE0}" type="pres">
      <dgm:prSet presAssocID="{0DB2F231-86F5-4B92-8A0B-C09285971D8A}" presName="sibTrans" presStyleCnt="0"/>
      <dgm:spPr/>
    </dgm:pt>
    <dgm:pt modelId="{3814274A-F134-40CB-86C5-010F7307A35F}" type="pres">
      <dgm:prSet presAssocID="{64911A49-1EFE-4F3B-8B42-5553448BF3DF}" presName="node" presStyleLbl="node1" presStyleIdx="6" presStyleCnt="9">
        <dgm:presLayoutVars>
          <dgm:bulletEnabled val="1"/>
        </dgm:presLayoutVars>
      </dgm:prSet>
      <dgm:spPr/>
    </dgm:pt>
    <dgm:pt modelId="{75847894-3319-4967-9AD0-301ABAC5C121}" type="pres">
      <dgm:prSet presAssocID="{4BF83DDF-29DF-4CC9-A8B4-888CAC872553}" presName="sibTrans" presStyleCnt="0"/>
      <dgm:spPr/>
    </dgm:pt>
    <dgm:pt modelId="{5A78D646-C0AC-4B41-A3B1-E6FC581DD408}" type="pres">
      <dgm:prSet presAssocID="{14288162-A9DA-44A3-A41B-E800E1E1DA3F}" presName="node" presStyleLbl="node1" presStyleIdx="7" presStyleCnt="9">
        <dgm:presLayoutVars>
          <dgm:bulletEnabled val="1"/>
        </dgm:presLayoutVars>
      </dgm:prSet>
      <dgm:spPr/>
    </dgm:pt>
    <dgm:pt modelId="{6FF41BD5-8FD4-42E8-B954-DF43E90952A7}" type="pres">
      <dgm:prSet presAssocID="{6F831CB6-1C41-4926-B5AD-C142ABAD28A5}" presName="sibTrans" presStyleCnt="0"/>
      <dgm:spPr/>
    </dgm:pt>
    <dgm:pt modelId="{3017C816-C086-48B9-8452-B35E5708902D}" type="pres">
      <dgm:prSet presAssocID="{5B816911-528C-4905-8954-158FABA44E1C}" presName="node" presStyleLbl="node1" presStyleIdx="8" presStyleCnt="9">
        <dgm:presLayoutVars>
          <dgm:bulletEnabled val="1"/>
        </dgm:presLayoutVars>
      </dgm:prSet>
      <dgm:spPr/>
    </dgm:pt>
  </dgm:ptLst>
  <dgm:cxnLst>
    <dgm:cxn modelId="{B9679004-1BF0-4E5A-A0FC-31DAA37D3EDF}" type="presOf" srcId="{64911A49-1EFE-4F3B-8B42-5553448BF3DF}" destId="{3814274A-F134-40CB-86C5-010F7307A35F}" srcOrd="0" destOrd="0" presId="urn:microsoft.com/office/officeart/2005/8/layout/default"/>
    <dgm:cxn modelId="{E546F404-B2EF-458E-A6BA-02BBA40A4855}" type="presOf" srcId="{4F1BCE34-31B5-4DC2-AB43-0A916E8597B3}" destId="{77B146DB-A3AB-427E-BD08-DBD21689DBBB}" srcOrd="0" destOrd="0" presId="urn:microsoft.com/office/officeart/2005/8/layout/default"/>
    <dgm:cxn modelId="{57B3810E-4BEE-496C-AF36-C05BD5CA8C98}" srcId="{1555333F-278C-4817-8995-4812A1726186}" destId="{01A18B8E-6CA3-4FC3-A039-D1354F3B5924}" srcOrd="4" destOrd="0" parTransId="{FC3709FA-FF83-4E05-9A5F-65C45F5923A3}" sibTransId="{3B35BC29-8650-4949-88A1-467CE7177857}"/>
    <dgm:cxn modelId="{F86BE918-0D61-4B85-93E7-9E3457E5DD28}" type="presOf" srcId="{A66A4F6B-A469-48E4-B2BE-8DE83B228132}" destId="{2978E188-5ED5-4F9D-98BC-2C56E1211670}" srcOrd="0" destOrd="0" presId="urn:microsoft.com/office/officeart/2005/8/layout/default"/>
    <dgm:cxn modelId="{A3DAFE40-01E3-4825-85D0-95067225E240}" srcId="{1555333F-278C-4817-8995-4812A1726186}" destId="{64911A49-1EFE-4F3B-8B42-5553448BF3DF}" srcOrd="6" destOrd="0" parTransId="{38357ED7-3AAD-45EA-AE6B-AD1B48DA79D6}" sibTransId="{4BF83DDF-29DF-4CC9-A8B4-888CAC872553}"/>
    <dgm:cxn modelId="{75CEBE5F-D847-486E-8F99-4C0ABADB917A}" type="presOf" srcId="{1F808514-87AB-45EE-B729-9757C32C6E45}" destId="{81BBD801-F8CC-4BB8-90A2-1E67B2C8DA3F}" srcOrd="0" destOrd="0" presId="urn:microsoft.com/office/officeart/2005/8/layout/default"/>
    <dgm:cxn modelId="{4F6A5364-5C8A-4FE4-A5F5-A2B7E5401094}" srcId="{1555333F-278C-4817-8995-4812A1726186}" destId="{4F1BCE34-31B5-4DC2-AB43-0A916E8597B3}" srcOrd="2" destOrd="0" parTransId="{12D58FC3-4D8D-4529-87C1-3EDE8EFED840}" sibTransId="{0DF1DE17-4E8C-4E91-B945-3DF3CC168C1E}"/>
    <dgm:cxn modelId="{7213EC68-8798-4667-BB58-FEAB932AD946}" type="presOf" srcId="{5B816911-528C-4905-8954-158FABA44E1C}" destId="{3017C816-C086-48B9-8452-B35E5708902D}" srcOrd="0" destOrd="0" presId="urn:microsoft.com/office/officeart/2005/8/layout/default"/>
    <dgm:cxn modelId="{5107B24A-F046-4517-A2C1-885608E0A451}" srcId="{1555333F-278C-4817-8995-4812A1726186}" destId="{A66A4F6B-A469-48E4-B2BE-8DE83B228132}" srcOrd="0" destOrd="0" parTransId="{FB567B7A-456D-466A-8A2A-910A98E8C3A6}" sibTransId="{2C5388C6-DC59-4AD9-8534-34CFEC1757EC}"/>
    <dgm:cxn modelId="{F43B3C7B-4D52-4DE0-9B11-63CACA593BBF}" srcId="{1555333F-278C-4817-8995-4812A1726186}" destId="{5B816911-528C-4905-8954-158FABA44E1C}" srcOrd="8" destOrd="0" parTransId="{0F62E9CA-FF7D-4D28-8E72-D0D0AAA88ED6}" sibTransId="{6E1D3C29-EB5F-49E9-B47E-28139B18782D}"/>
    <dgm:cxn modelId="{3B5E0691-DD68-455A-B33E-5A0663BC747A}" type="presOf" srcId="{14288162-A9DA-44A3-A41B-E800E1E1DA3F}" destId="{5A78D646-C0AC-4B41-A3B1-E6FC581DD408}" srcOrd="0" destOrd="0" presId="urn:microsoft.com/office/officeart/2005/8/layout/default"/>
    <dgm:cxn modelId="{B5585AA5-CF40-4016-9B55-B9D8C622AE7F}" type="presOf" srcId="{1456C277-8D79-4FDA-98A4-D3E25A39B97A}" destId="{35712DBD-B739-4496-9342-F8CEACDA6ADA}" srcOrd="0" destOrd="0" presId="urn:microsoft.com/office/officeart/2005/8/layout/default"/>
    <dgm:cxn modelId="{187783A5-9FDB-4566-A5F7-ABC10B85641A}" srcId="{1555333F-278C-4817-8995-4812A1726186}" destId="{1456C277-8D79-4FDA-98A4-D3E25A39B97A}" srcOrd="1" destOrd="0" parTransId="{B9EB2982-3CD7-4BFC-AB4F-554433196A1A}" sibTransId="{C1A0FEEB-A915-4115-A09B-4902FE6949C5}"/>
    <dgm:cxn modelId="{366BF1AB-EDDA-4389-B96E-9C31D260BC31}" srcId="{1555333F-278C-4817-8995-4812A1726186}" destId="{1F808514-87AB-45EE-B729-9757C32C6E45}" srcOrd="3" destOrd="0" parTransId="{EE1D5C3C-9BAD-4733-8158-33D58AB98F8C}" sibTransId="{C76F3279-4893-4EE4-AE7D-D945D846D9B3}"/>
    <dgm:cxn modelId="{84BBD2B0-F151-4D47-B7D2-8E163A83CCC3}" type="presOf" srcId="{1555333F-278C-4817-8995-4812A1726186}" destId="{B53D79DE-4830-45C0-89ED-98A0B68A22FF}" srcOrd="0" destOrd="0" presId="urn:microsoft.com/office/officeart/2005/8/layout/default"/>
    <dgm:cxn modelId="{6C51B4C1-6DBC-4A39-823B-39048C0F6E37}" srcId="{1555333F-278C-4817-8995-4812A1726186}" destId="{09DD1F72-BDDF-4A5E-A964-D392E4E55047}" srcOrd="5" destOrd="0" parTransId="{616661FF-1B4B-4816-9616-E20B56AA11C9}" sibTransId="{0DB2F231-86F5-4B92-8A0B-C09285971D8A}"/>
    <dgm:cxn modelId="{75F092C8-042B-49CD-B7C8-A36F9903BC02}" srcId="{1555333F-278C-4817-8995-4812A1726186}" destId="{14288162-A9DA-44A3-A41B-E800E1E1DA3F}" srcOrd="7" destOrd="0" parTransId="{D7209D18-FF6C-43C9-B3DF-C03E11D42B03}" sibTransId="{6F831CB6-1C41-4926-B5AD-C142ABAD28A5}"/>
    <dgm:cxn modelId="{DA14AAEB-C16B-4C7E-B0EF-3FD51FE98C4B}" type="presOf" srcId="{09DD1F72-BDDF-4A5E-A964-D392E4E55047}" destId="{D1D04F9F-1859-498D-A9D8-3B16A653A374}" srcOrd="0" destOrd="0" presId="urn:microsoft.com/office/officeart/2005/8/layout/default"/>
    <dgm:cxn modelId="{8D7BAAF8-40E9-476A-B25B-E368B77E21C3}" type="presOf" srcId="{01A18B8E-6CA3-4FC3-A039-D1354F3B5924}" destId="{D32C0C7A-D30B-4B56-8E3C-C3798377EE57}" srcOrd="0" destOrd="0" presId="urn:microsoft.com/office/officeart/2005/8/layout/default"/>
    <dgm:cxn modelId="{156811C2-C0A6-4D8B-8CA4-C0A8EE9667FD}" type="presParOf" srcId="{B53D79DE-4830-45C0-89ED-98A0B68A22FF}" destId="{2978E188-5ED5-4F9D-98BC-2C56E1211670}" srcOrd="0" destOrd="0" presId="urn:microsoft.com/office/officeart/2005/8/layout/default"/>
    <dgm:cxn modelId="{BC869154-9317-4105-A85B-D6CB6AED32EE}" type="presParOf" srcId="{B53D79DE-4830-45C0-89ED-98A0B68A22FF}" destId="{84AC741E-F2A7-4D93-8154-AE3344F21635}" srcOrd="1" destOrd="0" presId="urn:microsoft.com/office/officeart/2005/8/layout/default"/>
    <dgm:cxn modelId="{4D61B44B-F0F8-42AA-9AF7-47FACC6FB44C}" type="presParOf" srcId="{B53D79DE-4830-45C0-89ED-98A0B68A22FF}" destId="{35712DBD-B739-4496-9342-F8CEACDA6ADA}" srcOrd="2" destOrd="0" presId="urn:microsoft.com/office/officeart/2005/8/layout/default"/>
    <dgm:cxn modelId="{957E5FFD-FB83-4B64-AAAA-82DFCE785F90}" type="presParOf" srcId="{B53D79DE-4830-45C0-89ED-98A0B68A22FF}" destId="{2F14A84A-8027-48A9-807D-B122CF867A76}" srcOrd="3" destOrd="0" presId="urn:microsoft.com/office/officeart/2005/8/layout/default"/>
    <dgm:cxn modelId="{1ED88294-3906-43FA-8F99-2406560C628A}" type="presParOf" srcId="{B53D79DE-4830-45C0-89ED-98A0B68A22FF}" destId="{77B146DB-A3AB-427E-BD08-DBD21689DBBB}" srcOrd="4" destOrd="0" presId="urn:microsoft.com/office/officeart/2005/8/layout/default"/>
    <dgm:cxn modelId="{02B9F68F-38DD-48C7-B86A-CD9B2EBF567F}" type="presParOf" srcId="{B53D79DE-4830-45C0-89ED-98A0B68A22FF}" destId="{6F6287DC-FF2D-4AC6-80D1-9785B2344F3A}" srcOrd="5" destOrd="0" presId="urn:microsoft.com/office/officeart/2005/8/layout/default"/>
    <dgm:cxn modelId="{A3BB2475-BCD4-4595-AFD0-9E02DFD48309}" type="presParOf" srcId="{B53D79DE-4830-45C0-89ED-98A0B68A22FF}" destId="{81BBD801-F8CC-4BB8-90A2-1E67B2C8DA3F}" srcOrd="6" destOrd="0" presId="urn:microsoft.com/office/officeart/2005/8/layout/default"/>
    <dgm:cxn modelId="{520B37BE-8541-4D7A-99FF-D58D62D27E6F}" type="presParOf" srcId="{B53D79DE-4830-45C0-89ED-98A0B68A22FF}" destId="{F8404386-E18A-49BE-AB3A-CF0B4A144ED8}" srcOrd="7" destOrd="0" presId="urn:microsoft.com/office/officeart/2005/8/layout/default"/>
    <dgm:cxn modelId="{9AE2335C-1797-47B4-9DE1-C1EA2D057BA1}" type="presParOf" srcId="{B53D79DE-4830-45C0-89ED-98A0B68A22FF}" destId="{D32C0C7A-D30B-4B56-8E3C-C3798377EE57}" srcOrd="8" destOrd="0" presId="urn:microsoft.com/office/officeart/2005/8/layout/default"/>
    <dgm:cxn modelId="{06CBF1CD-8D3B-4951-8BA6-69205F298D02}" type="presParOf" srcId="{B53D79DE-4830-45C0-89ED-98A0B68A22FF}" destId="{88298221-D9B6-4225-8408-6422B50C62D2}" srcOrd="9" destOrd="0" presId="urn:microsoft.com/office/officeart/2005/8/layout/default"/>
    <dgm:cxn modelId="{D4BF5859-637B-4247-B929-9361D3165AB4}" type="presParOf" srcId="{B53D79DE-4830-45C0-89ED-98A0B68A22FF}" destId="{D1D04F9F-1859-498D-A9D8-3B16A653A374}" srcOrd="10" destOrd="0" presId="urn:microsoft.com/office/officeart/2005/8/layout/default"/>
    <dgm:cxn modelId="{F3F63C65-47B3-4226-B634-1CE8AFB1E9B4}" type="presParOf" srcId="{B53D79DE-4830-45C0-89ED-98A0B68A22FF}" destId="{D2CBCECD-BEEC-4368-950A-5B9A8E137DE0}" srcOrd="11" destOrd="0" presId="urn:microsoft.com/office/officeart/2005/8/layout/default"/>
    <dgm:cxn modelId="{3E57DA9F-D672-4C29-BB44-5D8609370A6C}" type="presParOf" srcId="{B53D79DE-4830-45C0-89ED-98A0B68A22FF}" destId="{3814274A-F134-40CB-86C5-010F7307A35F}" srcOrd="12" destOrd="0" presId="urn:microsoft.com/office/officeart/2005/8/layout/default"/>
    <dgm:cxn modelId="{C5ACFC51-0D1A-4886-8531-62799DA16800}" type="presParOf" srcId="{B53D79DE-4830-45C0-89ED-98A0B68A22FF}" destId="{75847894-3319-4967-9AD0-301ABAC5C121}" srcOrd="13" destOrd="0" presId="urn:microsoft.com/office/officeart/2005/8/layout/default"/>
    <dgm:cxn modelId="{8CEA4EEF-ADF4-47C4-843A-DC297E30E1CE}" type="presParOf" srcId="{B53D79DE-4830-45C0-89ED-98A0B68A22FF}" destId="{5A78D646-C0AC-4B41-A3B1-E6FC581DD408}" srcOrd="14" destOrd="0" presId="urn:microsoft.com/office/officeart/2005/8/layout/default"/>
    <dgm:cxn modelId="{1601F85B-930E-4170-ADEA-05CA7B984D2A}" type="presParOf" srcId="{B53D79DE-4830-45C0-89ED-98A0B68A22FF}" destId="{6FF41BD5-8FD4-42E8-B954-DF43E90952A7}" srcOrd="15" destOrd="0" presId="urn:microsoft.com/office/officeart/2005/8/layout/default"/>
    <dgm:cxn modelId="{27C41EA6-1DD5-4105-8B82-9EC9D8934321}" type="presParOf" srcId="{B53D79DE-4830-45C0-89ED-98A0B68A22FF}" destId="{3017C816-C086-48B9-8452-B35E5708902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8E188-5ED5-4F9D-98BC-2C56E1211670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Style the Website. Week1</a:t>
          </a:r>
          <a:endParaRPr lang="en-US" sz="2200" kern="1200"/>
        </a:p>
      </dsp:txBody>
      <dsp:txXfrm>
        <a:off x="411752" y="1478"/>
        <a:ext cx="2045262" cy="1227157"/>
      </dsp:txXfrm>
    </dsp:sp>
    <dsp:sp modelId="{35712DBD-B739-4496-9342-F8CEACDA6ADA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Live match display page. Week2</a:t>
          </a:r>
          <a:endParaRPr lang="en-US" sz="2200" kern="1200"/>
        </a:p>
      </dsp:txBody>
      <dsp:txXfrm>
        <a:off x="2661541" y="1478"/>
        <a:ext cx="2045262" cy="1227157"/>
      </dsp:txXfrm>
    </dsp:sp>
    <dsp:sp modelId="{77B146DB-A3AB-427E-BD08-DBD21689DBBB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Fixtures/ Results page. Week2</a:t>
          </a:r>
          <a:endParaRPr lang="en-US" sz="2200" kern="1200"/>
        </a:p>
      </dsp:txBody>
      <dsp:txXfrm>
        <a:off x="4911329" y="1478"/>
        <a:ext cx="2045262" cy="1227157"/>
      </dsp:txXfrm>
    </dsp:sp>
    <dsp:sp modelId="{81BBD801-F8CC-4BB8-90A2-1E67B2C8DA3F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Home/Away table.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Week3</a:t>
          </a:r>
          <a:endParaRPr lang="en-US" sz="2200" kern="1200" dirty="0"/>
        </a:p>
      </dsp:txBody>
      <dsp:txXfrm>
        <a:off x="7161117" y="1478"/>
        <a:ext cx="2045262" cy="1227157"/>
      </dsp:txXfrm>
    </dsp:sp>
    <dsp:sp modelId="{D32C0C7A-D30B-4B56-8E3C-C3798377EE5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Form table. Week3</a:t>
          </a:r>
          <a:endParaRPr lang="en-US" sz="2200" kern="1200"/>
        </a:p>
      </dsp:txBody>
      <dsp:txXfrm>
        <a:off x="411752" y="1433162"/>
        <a:ext cx="2045262" cy="1227157"/>
      </dsp:txXfrm>
    </dsp:sp>
    <dsp:sp modelId="{D1D04F9F-1859-498D-A9D8-3B16A653A374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Player/Team info page. Week4</a:t>
          </a:r>
          <a:endParaRPr lang="en-US" sz="2200" kern="1200"/>
        </a:p>
      </dsp:txBody>
      <dsp:txXfrm>
        <a:off x="2661541" y="1433162"/>
        <a:ext cx="2045262" cy="1227157"/>
      </dsp:txXfrm>
    </dsp:sp>
    <dsp:sp modelId="{3814274A-F134-40CB-86C5-010F7307A35F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Compare teams/player's page. Week5</a:t>
          </a:r>
          <a:endParaRPr lang="en-US" sz="2200" kern="1200" dirty="0"/>
        </a:p>
      </dsp:txBody>
      <dsp:txXfrm>
        <a:off x="4911329" y="1433162"/>
        <a:ext cx="2045262" cy="1227157"/>
      </dsp:txXfrm>
    </dsp:sp>
    <dsp:sp modelId="{5A78D646-C0AC-4B41-A3B1-E6FC581DD408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Login account feature. Week6</a:t>
          </a:r>
          <a:endParaRPr lang="en-US" sz="2200" kern="1200"/>
        </a:p>
      </dsp:txBody>
      <dsp:txXfrm>
        <a:off x="7161117" y="1433162"/>
        <a:ext cx="2045262" cy="1227157"/>
      </dsp:txXfrm>
    </dsp:sp>
    <dsp:sp modelId="{3017C816-C086-48B9-8452-B35E5708902D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Favourite teams feature. Week6</a:t>
          </a:r>
          <a:endParaRPr lang="en-US" sz="2200" kern="1200"/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115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1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43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98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75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135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71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647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6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822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402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6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44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533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377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45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EE79A-A7E3-4800-8AAF-028ED269A834}" type="datetimeFigureOut">
              <a:rPr lang="en-IE" smtClean="0"/>
              <a:t>19/11/2021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C1B83-738E-46EE-8291-9D97645038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2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3E282-D052-4BD0-94A9-DA8443BE0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IE" sz="6000">
                <a:solidFill>
                  <a:srgbClr val="FFFFFF"/>
                </a:solidFill>
              </a:rPr>
              <a:t>Final Year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51C0-1EEF-437D-B332-E0ABFF72B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IE">
                <a:solidFill>
                  <a:srgbClr val="FFFFFF">
                    <a:alpha val="70000"/>
                  </a:srgbClr>
                </a:solidFill>
              </a:rPr>
              <a:t>Oisin Anderson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77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7B428-6D5B-4AF2-A9A3-DA2B06BF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What is my project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F296-B1EB-4302-AA6E-D6B4A8B3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My project is a website that displays soccer results from the premier league.</a:t>
            </a:r>
          </a:p>
          <a:p>
            <a:r>
              <a:rPr lang="en-IE">
                <a:solidFill>
                  <a:schemeClr val="bg1"/>
                </a:solidFill>
              </a:rPr>
              <a:t>In this website you will be able to view the table, results, player and team info from the premier league.</a:t>
            </a:r>
          </a:p>
          <a:p>
            <a:endParaRPr lang="en-IE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F4303-FB4D-4DD0-8365-2AA7FFF1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33308"/>
            <a:ext cx="5143500" cy="2378868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DDA35-086D-4D3F-B080-90933152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tx1">
                    <a:lumMod val="85000"/>
                    <a:lumOff val="15000"/>
                  </a:schemeClr>
                </a:solidFill>
              </a:rPr>
              <a:t>Why I chose the project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2F8C-025E-4757-9320-92701CDB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I chose this project because I have an interest in soccer and specifically the premier league.</a:t>
            </a:r>
          </a:p>
          <a:p>
            <a:r>
              <a:rPr lang="en-IE">
                <a:solidFill>
                  <a:srgbClr val="FFFFFF"/>
                </a:solidFill>
              </a:rPr>
              <a:t>I feel like I can add features to my website that I don’t see in many other football websites. Such as a compare teams and players feature.</a:t>
            </a:r>
          </a:p>
          <a:p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1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3ADDA-5A48-445B-AEFF-D5CEA52E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855E-FAA4-4159-9A41-B0542415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>
                <a:solidFill>
                  <a:schemeClr val="bg1"/>
                </a:solidFill>
              </a:rPr>
              <a:t>The technologies I used in this project are:</a:t>
            </a:r>
          </a:p>
          <a:p>
            <a:r>
              <a:rPr lang="en-IE">
                <a:solidFill>
                  <a:schemeClr val="bg1"/>
                </a:solidFill>
              </a:rPr>
              <a:t>PHP</a:t>
            </a:r>
          </a:p>
          <a:p>
            <a:r>
              <a:rPr lang="en-IE">
                <a:solidFill>
                  <a:schemeClr val="bg1"/>
                </a:solidFill>
              </a:rPr>
              <a:t>JavaScript/Html</a:t>
            </a:r>
          </a:p>
          <a:p>
            <a:r>
              <a:rPr lang="en-IE">
                <a:solidFill>
                  <a:schemeClr val="bg1"/>
                </a:solidFill>
              </a:rPr>
              <a:t>MySQL Database</a:t>
            </a:r>
          </a:p>
          <a:p>
            <a:r>
              <a:rPr lang="en-IE">
                <a:solidFill>
                  <a:schemeClr val="bg1"/>
                </a:solidFill>
              </a:rPr>
              <a:t>An API</a:t>
            </a:r>
          </a:p>
          <a:p>
            <a:pPr marL="0" indent="0">
              <a:buNone/>
            </a:pPr>
            <a:endParaRPr lang="en-IE">
              <a:solidFill>
                <a:schemeClr val="bg1"/>
              </a:solidFill>
            </a:endParaRPr>
          </a:p>
          <a:p>
            <a:endParaRPr lang="en-IE">
              <a:solidFill>
                <a:schemeClr val="bg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05DF3A6-E27F-4BCB-8D9D-34CA0B64E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54777"/>
            <a:ext cx="5143500" cy="173593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A7973-A4BA-4E57-B8BB-86CCE13D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E"/>
              <a:t>My Plan Going Forward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AC46897-5D99-4B30-B927-AE18A32D1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31460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072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171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Final Year Project</vt:lpstr>
      <vt:lpstr>What is my project about</vt:lpstr>
      <vt:lpstr>Why I chose the project</vt:lpstr>
      <vt:lpstr>Technologies</vt:lpstr>
      <vt:lpstr>My Plan 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oisin anderson</dc:creator>
  <cp:lastModifiedBy>oisin anderson</cp:lastModifiedBy>
  <cp:revision>13</cp:revision>
  <dcterms:created xsi:type="dcterms:W3CDTF">2021-11-19T13:01:12Z</dcterms:created>
  <dcterms:modified xsi:type="dcterms:W3CDTF">2021-11-19T14:51:18Z</dcterms:modified>
</cp:coreProperties>
</file>