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8" r:id="rId5"/>
  </p:sldIdLst>
  <p:sldSz cx="30279975" cy="42808525"/>
  <p:notesSz cx="6797675" cy="9928225"/>
  <p:defaultTextStyle>
    <a:defPPr>
      <a:defRPr lang="en-GB"/>
    </a:defPPr>
    <a:lvl1pPr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1pPr>
    <a:lvl2pPr marL="447919"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2pPr>
    <a:lvl3pPr marL="895838"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3pPr>
    <a:lvl4pPr marL="1343757"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4pPr>
    <a:lvl5pPr marL="1791675"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5pPr>
    <a:lvl6pPr marL="2239594" algn="l" defTabSz="895838" rtl="0" eaLnBrk="1" latinLnBrk="0" hangingPunct="1">
      <a:defRPr sz="2400" kern="1200">
        <a:solidFill>
          <a:schemeClr val="bg1"/>
        </a:solidFill>
        <a:latin typeface="Times New Roman" pitchFamily="16" charset="0"/>
        <a:ea typeface="AR PL ShanHeiSun Uni" charset="0"/>
        <a:cs typeface="AR PL ShanHeiSun Uni" charset="0"/>
      </a:defRPr>
    </a:lvl6pPr>
    <a:lvl7pPr marL="2687513" algn="l" defTabSz="895838" rtl="0" eaLnBrk="1" latinLnBrk="0" hangingPunct="1">
      <a:defRPr sz="2400" kern="1200">
        <a:solidFill>
          <a:schemeClr val="bg1"/>
        </a:solidFill>
        <a:latin typeface="Times New Roman" pitchFamily="16" charset="0"/>
        <a:ea typeface="AR PL ShanHeiSun Uni" charset="0"/>
        <a:cs typeface="AR PL ShanHeiSun Uni" charset="0"/>
      </a:defRPr>
    </a:lvl7pPr>
    <a:lvl8pPr marL="3135432" algn="l" defTabSz="895838" rtl="0" eaLnBrk="1" latinLnBrk="0" hangingPunct="1">
      <a:defRPr sz="2400" kern="1200">
        <a:solidFill>
          <a:schemeClr val="bg1"/>
        </a:solidFill>
        <a:latin typeface="Times New Roman" pitchFamily="16" charset="0"/>
        <a:ea typeface="AR PL ShanHeiSun Uni" charset="0"/>
        <a:cs typeface="AR PL ShanHeiSun Uni" charset="0"/>
      </a:defRPr>
    </a:lvl8pPr>
    <a:lvl9pPr marL="3583351" algn="l" defTabSz="895838" rtl="0" eaLnBrk="1" latinLnBrk="0" hangingPunct="1">
      <a:defRPr sz="2400" kern="1200">
        <a:solidFill>
          <a:schemeClr val="bg1"/>
        </a:solidFill>
        <a:latin typeface="Times New Roman" pitchFamily="16" charset="0"/>
        <a:ea typeface="AR PL ShanHeiSun Uni" charset="0"/>
        <a:cs typeface="AR PL ShanHeiSun Uni" charset="0"/>
      </a:defRPr>
    </a:lvl9pPr>
  </p:defaultTextStyle>
  <p:extLst>
    <p:ext uri="{EFAFB233-063F-42B5-8137-9DF3F51BA10A}">
      <p15:sldGuideLst xmlns:p15="http://schemas.microsoft.com/office/powerpoint/2012/main">
        <p15:guide id="1" orient="horz" pos="2110">
          <p15:clr>
            <a:srgbClr val="A4A3A4"/>
          </p15:clr>
        </p15:guide>
        <p15:guide id="2" pos="2833">
          <p15:clr>
            <a:srgbClr val="A4A3A4"/>
          </p15:clr>
        </p15:guide>
      </p15:sldGuideLst>
    </p:ext>
    <p:ext uri="{2D200454-40CA-4A62-9FC3-DE9A4176ACB9}">
      <p15:notesGuideLst xmlns:p15="http://schemas.microsoft.com/office/powerpoint/2012/main">
        <p15:guide id="1" orient="horz" pos="2854">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1" d="100"/>
          <a:sy n="21" d="100"/>
        </p:scale>
        <p:origin x="3414" y="138"/>
      </p:cViewPr>
      <p:guideLst>
        <p:guide orient="horz" pos="2110"/>
        <p:guide pos="2833"/>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54"/>
        <p:guide pos="2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1" y="2"/>
            <a:ext cx="6797675" cy="9928225"/>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450" tIns="45225" rIns="90450" bIns="45225" anchor="ctr"/>
          <a:lstStyle/>
          <a:p>
            <a:endParaRPr lang="en-US"/>
          </a:p>
        </p:txBody>
      </p:sp>
      <p:sp>
        <p:nvSpPr>
          <p:cNvPr id="2050" name="Rectangle 2"/>
          <p:cNvSpPr>
            <a:spLocks noGrp="1" noChangeArrowheads="1"/>
          </p:cNvSpPr>
          <p:nvPr>
            <p:ph type="hdr"/>
          </p:nvPr>
        </p:nvSpPr>
        <p:spPr bwMode="auto">
          <a:xfrm>
            <a:off x="1" y="2"/>
            <a:ext cx="2935004"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1" name="Rectangle 3"/>
          <p:cNvSpPr>
            <a:spLocks noGrp="1" noChangeArrowheads="1"/>
          </p:cNvSpPr>
          <p:nvPr>
            <p:ph type="dt"/>
          </p:nvPr>
        </p:nvSpPr>
        <p:spPr bwMode="auto">
          <a:xfrm>
            <a:off x="3817229" y="2"/>
            <a:ext cx="3007086"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3077" name="Rectangle 4"/>
          <p:cNvSpPr>
            <a:spLocks noGrp="1" noRot="1" noChangeAspect="1" noChangeArrowheads="1"/>
          </p:cNvSpPr>
          <p:nvPr>
            <p:ph type="sldImg"/>
          </p:nvPr>
        </p:nvSpPr>
        <p:spPr bwMode="auto">
          <a:xfrm>
            <a:off x="-9271000" y="-15282863"/>
            <a:ext cx="25296813" cy="35764788"/>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880659" y="4754097"/>
            <a:ext cx="4989349" cy="4455194"/>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p>
            <a:pPr lvl="0"/>
            <a:endParaRPr lang="en-US" noProof="0"/>
          </a:p>
        </p:txBody>
      </p:sp>
      <p:sp>
        <p:nvSpPr>
          <p:cNvPr id="2054" name="Rectangle 6"/>
          <p:cNvSpPr>
            <a:spLocks noGrp="1" noChangeArrowheads="1"/>
          </p:cNvSpPr>
          <p:nvPr>
            <p:ph type="ftr"/>
          </p:nvPr>
        </p:nvSpPr>
        <p:spPr bwMode="auto">
          <a:xfrm>
            <a:off x="1" y="9434253"/>
            <a:ext cx="2935004"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5" name="Rectangle 7"/>
          <p:cNvSpPr>
            <a:spLocks noGrp="1" noChangeArrowheads="1"/>
          </p:cNvSpPr>
          <p:nvPr>
            <p:ph type="sldNum"/>
          </p:nvPr>
        </p:nvSpPr>
        <p:spPr bwMode="auto">
          <a:xfrm>
            <a:off x="3817229" y="9434253"/>
            <a:ext cx="3007086"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fld id="{732EB6D8-2102-4292-B520-2A8A8863B7B4}" type="slidenum">
              <a:rPr lang="en-GB"/>
              <a:pPr>
                <a:defRPr/>
              </a:pPr>
              <a:t>‹#›</a:t>
            </a:fld>
            <a:endParaRPr lang="en-GB"/>
          </a:p>
        </p:txBody>
      </p:sp>
    </p:spTree>
    <p:extLst>
      <p:ext uri="{BB962C8B-B14F-4D97-AF65-F5344CB8AC3E}">
        <p14:creationId xmlns:p14="http://schemas.microsoft.com/office/powerpoint/2010/main" val="679516707"/>
      </p:ext>
    </p:extLst>
  </p:cSld>
  <p:clrMap bg1="lt1" tx1="dk1" bg2="lt2" tx2="dk2" accent1="accent1" accent2="accent2" accent3="accent3" accent4="accent4" accent5="accent5" accent6="accent6" hlink="hlink" folHlink="folHlink"/>
  <p:notesStyle>
    <a:lvl1pPr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27868" indent="-27994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19797"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67716"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15635"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39594" algn="l" defTabSz="895838" rtl="0" eaLnBrk="1" latinLnBrk="0" hangingPunct="1">
      <a:defRPr sz="1200" kern="1200">
        <a:solidFill>
          <a:schemeClr val="tx1"/>
        </a:solidFill>
        <a:latin typeface="+mn-lt"/>
        <a:ea typeface="+mn-ea"/>
        <a:cs typeface="+mn-cs"/>
      </a:defRPr>
    </a:lvl6pPr>
    <a:lvl7pPr marL="2687513" algn="l" defTabSz="895838" rtl="0" eaLnBrk="1" latinLnBrk="0" hangingPunct="1">
      <a:defRPr sz="1200" kern="1200">
        <a:solidFill>
          <a:schemeClr val="tx1"/>
        </a:solidFill>
        <a:latin typeface="+mn-lt"/>
        <a:ea typeface="+mn-ea"/>
        <a:cs typeface="+mn-cs"/>
      </a:defRPr>
    </a:lvl7pPr>
    <a:lvl8pPr marL="3135432" algn="l" defTabSz="895838" rtl="0" eaLnBrk="1" latinLnBrk="0" hangingPunct="1">
      <a:defRPr sz="1200" kern="1200">
        <a:solidFill>
          <a:schemeClr val="tx1"/>
        </a:solidFill>
        <a:latin typeface="+mn-lt"/>
        <a:ea typeface="+mn-ea"/>
        <a:cs typeface="+mn-cs"/>
      </a:defRPr>
    </a:lvl8pPr>
    <a:lvl9pPr marL="3583351" algn="l" defTabSz="89583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1pPr>
            <a:lvl2pPr marL="734897" indent="-282652">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2pPr>
            <a:lvl3pPr marL="1130611"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3pPr>
            <a:lvl4pPr marL="1582855"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4pPr>
            <a:lvl5pPr marL="2035100"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5pPr>
            <a:lvl6pPr marL="2487343"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6pPr>
            <a:lvl7pPr marL="2939587"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7pPr>
            <a:lvl8pPr marL="3391832"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8pPr>
            <a:lvl9pPr marL="3844077"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9pPr>
          </a:lstStyle>
          <a:p>
            <a:fld id="{BF331BD2-30D5-4FB8-BAEF-ECC689CA9D3F}" type="slidenum">
              <a:rPr lang="en-GB" sz="1200">
                <a:solidFill>
                  <a:srgbClr val="000000"/>
                </a:solidFill>
                <a:ea typeface="DejaVuSans" charset="0"/>
                <a:cs typeface="DejaVuSans" charset="0"/>
              </a:rPr>
              <a:pPr/>
              <a:t>1</a:t>
            </a:fld>
            <a:endParaRPr lang="en-GB" sz="1200">
              <a:solidFill>
                <a:srgbClr val="000000"/>
              </a:solidFill>
              <a:ea typeface="DejaVuSans" charset="0"/>
              <a:cs typeface="DejaVuSans" charset="0"/>
            </a:endParaRPr>
          </a:p>
        </p:txBody>
      </p:sp>
      <p:sp>
        <p:nvSpPr>
          <p:cNvPr id="4099" name="Rectangle 1"/>
          <p:cNvSpPr>
            <a:spLocks noGrp="1" noRot="1" noChangeAspect="1" noChangeArrowheads="1" noTextEdit="1"/>
          </p:cNvSpPr>
          <p:nvPr>
            <p:ph type="sldImg"/>
          </p:nvPr>
        </p:nvSpPr>
        <p:spPr>
          <a:xfrm>
            <a:off x="-9271000" y="-15282863"/>
            <a:ext cx="25298400" cy="35766376"/>
          </a:xfrm>
          <a:ln/>
        </p:spPr>
      </p:sp>
      <p:sp>
        <p:nvSpPr>
          <p:cNvPr id="4100" name="Rectangle 2"/>
          <p:cNvSpPr>
            <a:spLocks noGrp="1" noChangeArrowheads="1"/>
          </p:cNvSpPr>
          <p:nvPr>
            <p:ph type="body" idx="1"/>
          </p:nvPr>
        </p:nvSpPr>
        <p:spPr>
          <a:xfrm>
            <a:off x="880659" y="4754097"/>
            <a:ext cx="4990917" cy="44583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491" y="13298561"/>
            <a:ext cx="25738994" cy="9175914"/>
          </a:xfrm>
        </p:spPr>
        <p:txBody>
          <a:bodyPr/>
          <a:lstStyle/>
          <a:p>
            <a:r>
              <a:rPr lang="en-US"/>
              <a:t>Click to edit Master title style</a:t>
            </a:r>
          </a:p>
        </p:txBody>
      </p:sp>
      <p:sp>
        <p:nvSpPr>
          <p:cNvPr id="3" name="Subtitle 2"/>
          <p:cNvSpPr>
            <a:spLocks noGrp="1"/>
          </p:cNvSpPr>
          <p:nvPr>
            <p:ph type="subTitle" idx="1"/>
          </p:nvPr>
        </p:nvSpPr>
        <p:spPr>
          <a:xfrm>
            <a:off x="4542543" y="24258164"/>
            <a:ext cx="21194889" cy="10939440"/>
          </a:xfrm>
        </p:spPr>
        <p:txBody>
          <a:bodyPr/>
          <a:lstStyle>
            <a:lvl1pPr marL="0" indent="0" algn="ctr">
              <a:buNone/>
              <a:defRPr/>
            </a:lvl1pPr>
            <a:lvl2pPr marL="447919" indent="0" algn="ctr">
              <a:buNone/>
              <a:defRPr/>
            </a:lvl2pPr>
            <a:lvl3pPr marL="895838" indent="0" algn="ctr">
              <a:buNone/>
              <a:defRPr/>
            </a:lvl3pPr>
            <a:lvl4pPr marL="1343757" indent="0" algn="ctr">
              <a:buNone/>
              <a:defRPr/>
            </a:lvl4pPr>
            <a:lvl5pPr marL="1791675" indent="0" algn="ctr">
              <a:buNone/>
              <a:defRPr/>
            </a:lvl5pPr>
            <a:lvl6pPr marL="2239594" indent="0" algn="ctr">
              <a:buNone/>
              <a:defRPr/>
            </a:lvl6pPr>
            <a:lvl7pPr marL="2687513" indent="0" algn="ctr">
              <a:buNone/>
              <a:defRPr/>
            </a:lvl7pPr>
            <a:lvl8pPr marL="3135432" indent="0" algn="ctr">
              <a:buNone/>
              <a:defRPr/>
            </a:lvl8pPr>
            <a:lvl9pPr marL="3583351"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6EDFFEDE-A43F-4325-B659-51083CCE60F9}" type="slidenum">
              <a:rPr lang="en-GB"/>
              <a:pPr>
                <a:defRPr/>
              </a:pPr>
              <a:t>‹#›</a:t>
            </a:fld>
            <a:endParaRPr lang="en-GB"/>
          </a:p>
        </p:txBody>
      </p:sp>
    </p:spTree>
    <p:extLst>
      <p:ext uri="{BB962C8B-B14F-4D97-AF65-F5344CB8AC3E}">
        <p14:creationId xmlns:p14="http://schemas.microsoft.com/office/powerpoint/2010/main" val="5731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BFEF550-F4BE-40AA-ABC8-A82A52294EA3}" type="slidenum">
              <a:rPr lang="en-GB"/>
              <a:pPr>
                <a:defRPr/>
              </a:pPr>
              <a:t>‹#›</a:t>
            </a:fld>
            <a:endParaRPr lang="en-GB"/>
          </a:p>
        </p:txBody>
      </p:sp>
    </p:spTree>
    <p:extLst>
      <p:ext uri="{BB962C8B-B14F-4D97-AF65-F5344CB8AC3E}">
        <p14:creationId xmlns:p14="http://schemas.microsoft.com/office/powerpoint/2010/main" val="30956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5907" y="3806237"/>
            <a:ext cx="6433577" cy="342437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0491" y="3806237"/>
            <a:ext cx="19155508" cy="342437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11575932-17ED-41FB-83DC-A19D3A5A9837}" type="slidenum">
              <a:rPr lang="en-GB"/>
              <a:pPr>
                <a:defRPr/>
              </a:pPr>
              <a:t>‹#›</a:t>
            </a:fld>
            <a:endParaRPr lang="en-GB"/>
          </a:p>
        </p:txBody>
      </p:sp>
    </p:spTree>
    <p:extLst>
      <p:ext uri="{BB962C8B-B14F-4D97-AF65-F5344CB8AC3E}">
        <p14:creationId xmlns:p14="http://schemas.microsoft.com/office/powerpoint/2010/main" val="81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7D6D44BC-352D-445D-8134-B9E620808BA7}" type="slidenum">
              <a:rPr lang="en-GB"/>
              <a:pPr>
                <a:defRPr/>
              </a:pPr>
              <a:t>‹#›</a:t>
            </a:fld>
            <a:endParaRPr lang="en-GB"/>
          </a:p>
        </p:txBody>
      </p:sp>
    </p:spTree>
    <p:extLst>
      <p:ext uri="{BB962C8B-B14F-4D97-AF65-F5344CB8AC3E}">
        <p14:creationId xmlns:p14="http://schemas.microsoft.com/office/powerpoint/2010/main" val="400972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292" y="27509131"/>
            <a:ext cx="25737432" cy="8501215"/>
          </a:xfrm>
        </p:spPr>
        <p:txBody>
          <a:bodyPr anchor="t"/>
          <a:lstStyle>
            <a:lvl1pPr algn="l">
              <a:defRPr sz="3900" b="1" cap="all"/>
            </a:lvl1pPr>
          </a:lstStyle>
          <a:p>
            <a:r>
              <a:rPr lang="en-US"/>
              <a:t>Click to edit Master title style</a:t>
            </a:r>
          </a:p>
        </p:txBody>
      </p:sp>
      <p:sp>
        <p:nvSpPr>
          <p:cNvPr id="3" name="Text Placeholder 2"/>
          <p:cNvSpPr>
            <a:spLocks noGrp="1"/>
          </p:cNvSpPr>
          <p:nvPr>
            <p:ph type="body" idx="1"/>
          </p:nvPr>
        </p:nvSpPr>
        <p:spPr>
          <a:xfrm>
            <a:off x="2392292" y="18143991"/>
            <a:ext cx="25737432" cy="9365140"/>
          </a:xfrm>
        </p:spPr>
        <p:txBody>
          <a:bodyPr anchor="b"/>
          <a:lstStyle>
            <a:lvl1pPr marL="0" indent="0">
              <a:buNone/>
              <a:defRPr sz="2000"/>
            </a:lvl1pPr>
            <a:lvl2pPr marL="447919" indent="0">
              <a:buNone/>
              <a:defRPr sz="1800"/>
            </a:lvl2pPr>
            <a:lvl3pPr marL="895838" indent="0">
              <a:buNone/>
              <a:defRPr sz="1600"/>
            </a:lvl3pPr>
            <a:lvl4pPr marL="1343757" indent="0">
              <a:buNone/>
              <a:defRPr sz="1400"/>
            </a:lvl4pPr>
            <a:lvl5pPr marL="1791675" indent="0">
              <a:buNone/>
              <a:defRPr sz="1400"/>
            </a:lvl5pPr>
            <a:lvl6pPr marL="2239594" indent="0">
              <a:buNone/>
              <a:defRPr sz="1400"/>
            </a:lvl6pPr>
            <a:lvl7pPr marL="2687513" indent="0">
              <a:buNone/>
              <a:defRPr sz="1400"/>
            </a:lvl7pPr>
            <a:lvl8pPr marL="3135432" indent="0">
              <a:buNone/>
              <a:defRPr sz="1400"/>
            </a:lvl8pPr>
            <a:lvl9pPr marL="3583351"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0E5CA27-6FF7-4C02-AD2F-B06E6EABEF34}" type="slidenum">
              <a:rPr lang="en-GB"/>
              <a:pPr>
                <a:defRPr/>
              </a:pPr>
              <a:t>‹#›</a:t>
            </a:fld>
            <a:endParaRPr lang="en-GB"/>
          </a:p>
        </p:txBody>
      </p:sp>
    </p:spTree>
    <p:extLst>
      <p:ext uri="{BB962C8B-B14F-4D97-AF65-F5344CB8AC3E}">
        <p14:creationId xmlns:p14="http://schemas.microsoft.com/office/powerpoint/2010/main" val="265185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0491" y="12366391"/>
            <a:ext cx="12793762"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14162" y="12366391"/>
            <a:ext cx="12795323"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379EBF8D-90E3-4B64-9B28-003508FA8E64}" type="slidenum">
              <a:rPr lang="en-GB"/>
              <a:pPr>
                <a:defRPr/>
              </a:pPr>
              <a:t>‹#›</a:t>
            </a:fld>
            <a:endParaRPr lang="en-GB"/>
          </a:p>
        </p:txBody>
      </p:sp>
    </p:spTree>
    <p:extLst>
      <p:ext uri="{BB962C8B-B14F-4D97-AF65-F5344CB8AC3E}">
        <p14:creationId xmlns:p14="http://schemas.microsoft.com/office/powerpoint/2010/main" val="1026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13893"/>
            <a:ext cx="27250572" cy="713475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702" y="9582285"/>
            <a:ext cx="13377781"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702" y="13576197"/>
            <a:ext cx="13377781"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1247" y="9582285"/>
            <a:ext cx="13384027"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1247" y="13576197"/>
            <a:ext cx="13384027"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59D40C84-9A48-48F0-B076-9E5019B762CC}" type="slidenum">
              <a:rPr lang="en-GB"/>
              <a:pPr>
                <a:defRPr/>
              </a:pPr>
              <a:t>‹#›</a:t>
            </a:fld>
            <a:endParaRPr lang="en-GB"/>
          </a:p>
        </p:txBody>
      </p:sp>
    </p:spTree>
    <p:extLst>
      <p:ext uri="{BB962C8B-B14F-4D97-AF65-F5344CB8AC3E}">
        <p14:creationId xmlns:p14="http://schemas.microsoft.com/office/powerpoint/2010/main" val="313373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EC794606-81E2-4112-A41F-76B5670497E1}" type="slidenum">
              <a:rPr lang="en-GB"/>
              <a:pPr>
                <a:defRPr/>
              </a:pPr>
              <a:t>‹#›</a:t>
            </a:fld>
            <a:endParaRPr lang="en-GB"/>
          </a:p>
        </p:txBody>
      </p:sp>
    </p:spTree>
    <p:extLst>
      <p:ext uri="{BB962C8B-B14F-4D97-AF65-F5344CB8AC3E}">
        <p14:creationId xmlns:p14="http://schemas.microsoft.com/office/powerpoint/2010/main" val="9845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BF6DE26E-A21A-42A5-AA68-D7CB390E3060}" type="slidenum">
              <a:rPr lang="en-GB"/>
              <a:pPr>
                <a:defRPr/>
              </a:pPr>
              <a:t>‹#›</a:t>
            </a:fld>
            <a:endParaRPr lang="en-GB"/>
          </a:p>
        </p:txBody>
      </p:sp>
    </p:spTree>
    <p:extLst>
      <p:ext uri="{BB962C8B-B14F-4D97-AF65-F5344CB8AC3E}">
        <p14:creationId xmlns:p14="http://schemas.microsoft.com/office/powerpoint/2010/main" val="2465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04587"/>
            <a:ext cx="9961114" cy="725418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838095" y="1704587"/>
            <a:ext cx="16927179" cy="36536145"/>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702" y="8958770"/>
            <a:ext cx="9961114" cy="29281962"/>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2FFB663-A5B1-4BD2-A953-549326FB0EAD}" type="slidenum">
              <a:rPr lang="en-GB"/>
              <a:pPr>
                <a:defRPr/>
              </a:pPr>
              <a:t>‹#›</a:t>
            </a:fld>
            <a:endParaRPr lang="en-GB"/>
          </a:p>
        </p:txBody>
      </p:sp>
    </p:spTree>
    <p:extLst>
      <p:ext uri="{BB962C8B-B14F-4D97-AF65-F5344CB8AC3E}">
        <p14:creationId xmlns:p14="http://schemas.microsoft.com/office/powerpoint/2010/main" val="363687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444" y="29965967"/>
            <a:ext cx="18167048" cy="35379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35444" y="3824849"/>
            <a:ext cx="18167048" cy="25685115"/>
          </a:xfrm>
        </p:spPr>
        <p:txBody>
          <a:bodyPr/>
          <a:lstStyle>
            <a:lvl1pPr marL="0" indent="0">
              <a:buNone/>
              <a:defRPr sz="3100"/>
            </a:lvl1pPr>
            <a:lvl2pPr marL="447919" indent="0">
              <a:buNone/>
              <a:defRPr sz="2700"/>
            </a:lvl2pPr>
            <a:lvl3pPr marL="895838" indent="0">
              <a:buNone/>
              <a:defRPr sz="2400"/>
            </a:lvl3pPr>
            <a:lvl4pPr marL="1343757" indent="0">
              <a:buNone/>
              <a:defRPr sz="2000"/>
            </a:lvl4pPr>
            <a:lvl5pPr marL="1791675" indent="0">
              <a:buNone/>
              <a:defRPr sz="2000"/>
            </a:lvl5pPr>
            <a:lvl6pPr marL="2239594" indent="0">
              <a:buNone/>
              <a:defRPr sz="2000"/>
            </a:lvl6pPr>
            <a:lvl7pPr marL="2687513" indent="0">
              <a:buNone/>
              <a:defRPr sz="2000"/>
            </a:lvl7pPr>
            <a:lvl8pPr marL="3135432" indent="0">
              <a:buNone/>
              <a:defRPr sz="2000"/>
            </a:lvl8pPr>
            <a:lvl9pPr marL="3583351" indent="0">
              <a:buNone/>
              <a:defRPr sz="2000"/>
            </a:lvl9pPr>
          </a:lstStyle>
          <a:p>
            <a:pPr lvl="0"/>
            <a:endParaRPr lang="en-US" noProof="0"/>
          </a:p>
        </p:txBody>
      </p:sp>
      <p:sp>
        <p:nvSpPr>
          <p:cNvPr id="4" name="Text Placeholder 3"/>
          <p:cNvSpPr>
            <a:spLocks noGrp="1"/>
          </p:cNvSpPr>
          <p:nvPr>
            <p:ph type="body" sz="half" idx="2"/>
          </p:nvPr>
        </p:nvSpPr>
        <p:spPr>
          <a:xfrm>
            <a:off x="5935444" y="33503875"/>
            <a:ext cx="18167048" cy="5023797"/>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28CFCB48-E3B5-4048-8354-FB0E7B64F088}" type="slidenum">
              <a:rPr lang="en-GB"/>
              <a:pPr>
                <a:defRPr/>
              </a:pPr>
              <a:t>‹#›</a:t>
            </a:fld>
            <a:endParaRPr lang="en-GB"/>
          </a:p>
        </p:txBody>
      </p:sp>
    </p:spTree>
    <p:extLst>
      <p:ext uri="{BB962C8B-B14F-4D97-AF65-F5344CB8AC3E}">
        <p14:creationId xmlns:p14="http://schemas.microsoft.com/office/powerpoint/2010/main" val="206146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1000" r="-21000"/>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270491" y="3806237"/>
            <a:ext cx="25738994" cy="713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2270491" y="12366391"/>
            <a:ext cx="25738994" cy="2568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2270491"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8" name="Rectangle 4"/>
          <p:cNvSpPr>
            <a:spLocks noGrp="1" noChangeArrowheads="1"/>
          </p:cNvSpPr>
          <p:nvPr>
            <p:ph type="ftr"/>
          </p:nvPr>
        </p:nvSpPr>
        <p:spPr bwMode="auto">
          <a:xfrm>
            <a:off x="10346816" y="39002289"/>
            <a:ext cx="9586343"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ct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9" name="Rectangle 5"/>
          <p:cNvSpPr>
            <a:spLocks noGrp="1" noChangeArrowheads="1"/>
          </p:cNvSpPr>
          <p:nvPr>
            <p:ph type="sldNum"/>
          </p:nvPr>
        </p:nvSpPr>
        <p:spPr bwMode="auto">
          <a:xfrm>
            <a:off x="21702393"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fld id="{369E8D0A-0AC5-4321-BDDB-18FC6B51D02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mj-lt"/>
          <a:ea typeface="+mj-ea"/>
          <a:cs typeface="+mj-cs"/>
        </a:defRPr>
      </a:lvl1pPr>
      <a:lvl2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2pPr>
      <a:lvl3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3pPr>
      <a:lvl4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4pPr>
      <a:lvl5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5pPr>
      <a:lvl6pPr marL="447919"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6pPr>
      <a:lvl7pPr marL="895838"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7pPr>
      <a:lvl8pPr marL="1343757"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8pPr>
      <a:lvl9pPr marL="1791675"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9pPr>
    </p:titleStyle>
    <p:bodyStyle>
      <a:lvl1pPr marL="1563051" indent="-1563051" algn="l" defTabSz="440143" rtl="0" eaLnBrk="0" fontAlgn="base" hangingPunct="0">
        <a:spcBef>
          <a:spcPts val="3649"/>
        </a:spcBef>
        <a:spcAft>
          <a:spcPct val="0"/>
        </a:spcAft>
        <a:buClr>
          <a:srgbClr val="000000"/>
        </a:buClr>
        <a:buSzPct val="100000"/>
        <a:buFont typeface="Times New Roman" pitchFamily="16" charset="0"/>
        <a:buChar char="•"/>
        <a:defRPr sz="14600">
          <a:solidFill>
            <a:srgbClr val="000000"/>
          </a:solidFill>
          <a:latin typeface="+mn-lt"/>
          <a:ea typeface="+mn-ea"/>
          <a:cs typeface="+mn-cs"/>
        </a:defRPr>
      </a:lvl1pPr>
      <a:lvl2pPr marL="3387386" indent="-1301765" algn="l" defTabSz="440143" rtl="0" eaLnBrk="0" fontAlgn="base" hangingPunct="0">
        <a:spcBef>
          <a:spcPts val="3209"/>
        </a:spcBef>
        <a:spcAft>
          <a:spcPct val="0"/>
        </a:spcAft>
        <a:buClr>
          <a:srgbClr val="000000"/>
        </a:buClr>
        <a:buSzPct val="100000"/>
        <a:buFont typeface="Times New Roman" pitchFamily="16" charset="0"/>
        <a:buChar char="–"/>
        <a:defRPr sz="12800">
          <a:solidFill>
            <a:srgbClr val="000000"/>
          </a:solidFill>
          <a:latin typeface="+mn-lt"/>
          <a:ea typeface="+mn-ea"/>
          <a:cs typeface="+mn-cs"/>
        </a:defRPr>
      </a:lvl2pPr>
      <a:lvl3pPr marL="5213278" indent="-1043589" algn="l" defTabSz="440143" rtl="0" eaLnBrk="0" fontAlgn="base" hangingPunct="0">
        <a:spcBef>
          <a:spcPts val="2743"/>
        </a:spcBef>
        <a:spcAft>
          <a:spcPct val="0"/>
        </a:spcAft>
        <a:buClr>
          <a:srgbClr val="000000"/>
        </a:buClr>
        <a:buSzPct val="100000"/>
        <a:buFont typeface="Times New Roman" pitchFamily="16" charset="0"/>
        <a:buChar char="•"/>
        <a:defRPr sz="11000">
          <a:solidFill>
            <a:srgbClr val="000000"/>
          </a:solidFill>
          <a:latin typeface="+mn-lt"/>
          <a:ea typeface="+mn-ea"/>
          <a:cs typeface="+mn-cs"/>
        </a:defRPr>
      </a:lvl3pPr>
      <a:lvl4pPr marL="7298900" indent="-1042033"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4pPr>
      <a:lvl5pPr marL="9384522"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5pPr>
      <a:lvl6pPr marL="9832441"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6pPr>
      <a:lvl7pPr marL="10280359"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7pPr>
      <a:lvl8pPr marL="10728278"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8pPr>
      <a:lvl9pPr marL="11176197"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9pPr>
    </p:bodyStyle>
    <p:otherStyle>
      <a:defPPr>
        <a:defRPr lang="en-US"/>
      </a:defPPr>
      <a:lvl1pPr marL="0" algn="l" defTabSz="895838" rtl="0" eaLnBrk="1" latinLnBrk="0" hangingPunct="1">
        <a:defRPr sz="1800" kern="1200">
          <a:solidFill>
            <a:schemeClr val="tx1"/>
          </a:solidFill>
          <a:latin typeface="+mn-lt"/>
          <a:ea typeface="+mn-ea"/>
          <a:cs typeface="+mn-cs"/>
        </a:defRPr>
      </a:lvl1pPr>
      <a:lvl2pPr marL="447919" algn="l" defTabSz="895838" rtl="0" eaLnBrk="1" latinLnBrk="0" hangingPunct="1">
        <a:defRPr sz="1800" kern="1200">
          <a:solidFill>
            <a:schemeClr val="tx1"/>
          </a:solidFill>
          <a:latin typeface="+mn-lt"/>
          <a:ea typeface="+mn-ea"/>
          <a:cs typeface="+mn-cs"/>
        </a:defRPr>
      </a:lvl2pPr>
      <a:lvl3pPr marL="895838" algn="l" defTabSz="895838" rtl="0" eaLnBrk="1" latinLnBrk="0" hangingPunct="1">
        <a:defRPr sz="1800" kern="1200">
          <a:solidFill>
            <a:schemeClr val="tx1"/>
          </a:solidFill>
          <a:latin typeface="+mn-lt"/>
          <a:ea typeface="+mn-ea"/>
          <a:cs typeface="+mn-cs"/>
        </a:defRPr>
      </a:lvl3pPr>
      <a:lvl4pPr marL="1343757" algn="l" defTabSz="895838" rtl="0" eaLnBrk="1" latinLnBrk="0" hangingPunct="1">
        <a:defRPr sz="1800" kern="1200">
          <a:solidFill>
            <a:schemeClr val="tx1"/>
          </a:solidFill>
          <a:latin typeface="+mn-lt"/>
          <a:ea typeface="+mn-ea"/>
          <a:cs typeface="+mn-cs"/>
        </a:defRPr>
      </a:lvl4pPr>
      <a:lvl5pPr marL="1791675" algn="l" defTabSz="895838" rtl="0" eaLnBrk="1" latinLnBrk="0" hangingPunct="1">
        <a:defRPr sz="1800" kern="1200">
          <a:solidFill>
            <a:schemeClr val="tx1"/>
          </a:solidFill>
          <a:latin typeface="+mn-lt"/>
          <a:ea typeface="+mn-ea"/>
          <a:cs typeface="+mn-cs"/>
        </a:defRPr>
      </a:lvl5pPr>
      <a:lvl6pPr marL="2239594" algn="l" defTabSz="895838" rtl="0" eaLnBrk="1" latinLnBrk="0" hangingPunct="1">
        <a:defRPr sz="1800" kern="1200">
          <a:solidFill>
            <a:schemeClr val="tx1"/>
          </a:solidFill>
          <a:latin typeface="+mn-lt"/>
          <a:ea typeface="+mn-ea"/>
          <a:cs typeface="+mn-cs"/>
        </a:defRPr>
      </a:lvl6pPr>
      <a:lvl7pPr marL="2687513" algn="l" defTabSz="895838" rtl="0" eaLnBrk="1" latinLnBrk="0" hangingPunct="1">
        <a:defRPr sz="1800" kern="1200">
          <a:solidFill>
            <a:schemeClr val="tx1"/>
          </a:solidFill>
          <a:latin typeface="+mn-lt"/>
          <a:ea typeface="+mn-ea"/>
          <a:cs typeface="+mn-cs"/>
        </a:defRPr>
      </a:lvl7pPr>
      <a:lvl8pPr marL="3135432" algn="l" defTabSz="895838" rtl="0" eaLnBrk="1" latinLnBrk="0" hangingPunct="1">
        <a:defRPr sz="1800" kern="1200">
          <a:solidFill>
            <a:schemeClr val="tx1"/>
          </a:solidFill>
          <a:latin typeface="+mn-lt"/>
          <a:ea typeface="+mn-ea"/>
          <a:cs typeface="+mn-cs"/>
        </a:defRPr>
      </a:lvl8pPr>
      <a:lvl9pPr marL="3583351" algn="l" defTabSz="89583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7075091" y="90382"/>
            <a:ext cx="22818047" cy="3253622"/>
          </a:xfrm>
          <a:prstGeom prst="rect">
            <a:avLst/>
          </a:prstGeom>
          <a:solidFill>
            <a:schemeClr val="bg1"/>
          </a:solidFill>
          <a:ln w="9360">
            <a:noFill/>
            <a:miter lim="800000"/>
            <a:headEnd/>
            <a:tailEnd/>
          </a:ln>
        </p:spPr>
        <p:txBody>
          <a:bodyPr wrap="square" lIns="529038" tIns="529038" rIns="529038" bIns="52903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buFont typeface="Arial" charset="0"/>
              <a:buNone/>
            </a:pPr>
            <a:r>
              <a:rPr lang="en-GB" sz="7100" b="1" dirty="0">
                <a:solidFill>
                  <a:srgbClr val="000000"/>
                </a:solidFill>
                <a:latin typeface="Arial" charset="0"/>
              </a:rPr>
              <a:t>An Application of 24GHz RADAR for Contactless Heart Rate Monitoring</a:t>
            </a:r>
          </a:p>
        </p:txBody>
      </p:sp>
      <p:sp>
        <p:nvSpPr>
          <p:cNvPr id="2052" name="Text Box 3"/>
          <p:cNvSpPr txBox="1">
            <a:spLocks noChangeArrowheads="1"/>
          </p:cNvSpPr>
          <p:nvPr/>
        </p:nvSpPr>
        <p:spPr bwMode="auto">
          <a:xfrm>
            <a:off x="846731" y="8227022"/>
            <a:ext cx="8850853" cy="94551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Introduction</a:t>
            </a:r>
          </a:p>
          <a:p>
            <a:pPr algn="just">
              <a:spcBef>
                <a:spcPts val="1176"/>
              </a:spcBef>
            </a:pPr>
            <a:r>
              <a:rPr lang="en-GB" sz="2700" dirty="0">
                <a:solidFill>
                  <a:srgbClr val="000000"/>
                </a:solidFill>
                <a:latin typeface="Arial" charset="0"/>
              </a:rPr>
              <a:t>The page size of the poster is to be A1 (59.4cm x 84.1 cm) and it is to be produced in portrait (vertical) format. Do not change this page size.</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Use this provided template in order to develop your poster. Use the following guidelines:</a:t>
            </a:r>
          </a:p>
          <a:p>
            <a:pPr algn="just">
              <a:spcBef>
                <a:spcPts val="1176"/>
              </a:spcBef>
            </a:pPr>
            <a:endParaRPr lang="en-GB" sz="2700" dirty="0">
              <a:solidFill>
                <a:srgbClr val="000000"/>
              </a:solidFill>
              <a:latin typeface="Arial" charset="0"/>
            </a:endParaRPr>
          </a:p>
          <a:p>
            <a:pPr marL="503909" indent="-503909" algn="just">
              <a:spcBef>
                <a:spcPts val="1176"/>
              </a:spcBef>
              <a:buFont typeface="+mj-lt"/>
              <a:buAutoNum type="arabicPeriod"/>
            </a:pPr>
            <a:r>
              <a:rPr lang="en-GB" sz="2700" dirty="0">
                <a:solidFill>
                  <a:srgbClr val="000000"/>
                </a:solidFill>
                <a:latin typeface="Arial" charset="0"/>
              </a:rPr>
              <a:t>All text font is to be in Arial font except where computer code is to be shown (in this case, use 20 point Courier New Font for computer code as this will differentiate the code from the accompanying text description).</a:t>
            </a:r>
          </a:p>
          <a:p>
            <a:pPr marL="503909" indent="-503909" algn="just">
              <a:spcBef>
                <a:spcPts val="1176"/>
              </a:spcBef>
              <a:buFont typeface="+mj-lt"/>
              <a:buAutoNum type="arabicPeriod"/>
            </a:pPr>
            <a:r>
              <a:rPr lang="en-GB" sz="2700" dirty="0">
                <a:solidFill>
                  <a:srgbClr val="000000"/>
                </a:solidFill>
                <a:latin typeface="Arial" charset="0"/>
              </a:rPr>
              <a:t>Place content in white background boxes in the style shown here. Each new topic box is to have a title (dark blue colour font in 36 point size) and the main text is to be black colour font in 28 point size.</a:t>
            </a:r>
          </a:p>
          <a:p>
            <a:pPr>
              <a:spcBef>
                <a:spcPts val="1714"/>
              </a:spcBef>
            </a:pPr>
            <a:endParaRPr lang="en-GB" sz="2700" dirty="0">
              <a:solidFill>
                <a:srgbClr val="000000"/>
              </a:solidFill>
              <a:latin typeface="Arial" charset="0"/>
            </a:endParaRPr>
          </a:p>
        </p:txBody>
      </p:sp>
      <p:sp>
        <p:nvSpPr>
          <p:cNvPr id="2053" name="Text Box 4"/>
          <p:cNvSpPr txBox="1">
            <a:spLocks noChangeArrowheads="1"/>
          </p:cNvSpPr>
          <p:nvPr/>
        </p:nvSpPr>
        <p:spPr bwMode="auto">
          <a:xfrm>
            <a:off x="10662205" y="23273475"/>
            <a:ext cx="8850853" cy="1853795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Results</a:t>
            </a:r>
          </a:p>
          <a:p>
            <a:pPr algn="just">
              <a:spcBef>
                <a:spcPts val="1176"/>
              </a:spcBef>
            </a:pPr>
            <a:r>
              <a:rPr lang="en-GB" sz="2700" dirty="0">
                <a:solidFill>
                  <a:srgbClr val="000000"/>
                </a:solidFill>
                <a:latin typeface="Arial" charset="0"/>
              </a:rPr>
              <a:t>When importing / inserting images, make sure that the quality of the image is high enough so that is does not look grainy when printed.</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Do </a:t>
            </a:r>
            <a:r>
              <a:rPr lang="en-GB" sz="2700" b="1" dirty="0">
                <a:solidFill>
                  <a:srgbClr val="000000"/>
                </a:solidFill>
                <a:latin typeface="Arial" charset="0"/>
              </a:rPr>
              <a:t>not </a:t>
            </a:r>
            <a:r>
              <a:rPr lang="en-GB" sz="2700" dirty="0">
                <a:solidFill>
                  <a:srgbClr val="000000"/>
                </a:solidFill>
                <a:latin typeface="Arial" charset="0"/>
              </a:rPr>
              <a:t>use images from the web unless required.</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When appropriate, reference the source of the image.</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Don’t use any gimmicks or presentation styles that are difficult to see (such as light colour text on a light background (lack of contrast)). Avoid too many light colours.</a:t>
            </a:r>
          </a:p>
        </p:txBody>
      </p:sp>
      <p:sp>
        <p:nvSpPr>
          <p:cNvPr id="2054" name="Text Box 5"/>
          <p:cNvSpPr txBox="1">
            <a:spLocks noChangeArrowheads="1"/>
          </p:cNvSpPr>
          <p:nvPr/>
        </p:nvSpPr>
        <p:spPr bwMode="auto">
          <a:xfrm>
            <a:off x="20398017" y="8227022"/>
            <a:ext cx="8850853" cy="182477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700" dirty="0">
                <a:solidFill>
                  <a:srgbClr val="000000"/>
                </a:solidFill>
                <a:latin typeface="Arial" charset="0"/>
              </a:rPr>
              <a:t>For simple graphs use MS Excel, or draw the graph directly in PowerPoint.</a:t>
            </a:r>
          </a:p>
          <a:p>
            <a:pPr algn="just">
              <a:spcBef>
                <a:spcPts val="1176"/>
              </a:spcBef>
            </a:pPr>
            <a:r>
              <a:rPr lang="en-GB" sz="2700" dirty="0">
                <a:solidFill>
                  <a:srgbClr val="000000"/>
                </a:solidFill>
                <a:latin typeface="Arial" charset="0"/>
              </a:rPr>
              <a:t>For data </a:t>
            </a:r>
            <a:r>
              <a:rPr lang="en-GB" sz="2700" dirty="0" err="1">
                <a:solidFill>
                  <a:srgbClr val="000000"/>
                </a:solidFill>
                <a:latin typeface="Arial" charset="0"/>
              </a:rPr>
              <a:t>analysis,plots</a:t>
            </a:r>
            <a:r>
              <a:rPr lang="en-GB" sz="2700" dirty="0">
                <a:solidFill>
                  <a:srgbClr val="000000"/>
                </a:solidFill>
                <a:latin typeface="Arial" charset="0"/>
              </a:rPr>
              <a:t>, use MATLAB or MS Excel.</a:t>
            </a: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spcBef>
                <a:spcPts val="1714"/>
              </a:spcBef>
            </a:pPr>
            <a:endParaRPr lang="en-GB" sz="2700" dirty="0">
              <a:solidFill>
                <a:srgbClr val="000000"/>
              </a:solidFill>
              <a:latin typeface="Arial" charset="0"/>
            </a:endParaRPr>
          </a:p>
          <a:p>
            <a:pPr algn="just">
              <a:spcBef>
                <a:spcPts val="1714"/>
              </a:spcBef>
            </a:pPr>
            <a:r>
              <a:rPr lang="en-GB" sz="2700" dirty="0">
                <a:solidFill>
                  <a:srgbClr val="000000"/>
                </a:solidFill>
                <a:latin typeface="Arial" charset="0"/>
              </a:rPr>
              <a:t>If in doubt about how the poster will look, initially print the poster to a colour A4 size and review before printing to A1. This will save time and costs for reprinting the A1 poster.</a:t>
            </a:r>
          </a:p>
          <a:p>
            <a:pPr algn="just">
              <a:spcBef>
                <a:spcPts val="1714"/>
              </a:spcBef>
            </a:pPr>
            <a:r>
              <a:rPr lang="en-GB" sz="2700" dirty="0">
                <a:solidFill>
                  <a:srgbClr val="000000"/>
                </a:solidFill>
                <a:latin typeface="Arial" charset="0"/>
                <a:cs typeface="Arial" charset="0"/>
              </a:rPr>
              <a:t>The page size of this poster </a:t>
            </a:r>
            <a:r>
              <a:rPr lang="en-GB" sz="2700">
                <a:solidFill>
                  <a:srgbClr val="000000"/>
                </a:solidFill>
                <a:latin typeface="Arial" charset="0"/>
                <a:cs typeface="Arial" charset="0"/>
              </a:rPr>
              <a:t>is A1. </a:t>
            </a:r>
            <a:r>
              <a:rPr lang="en-GB" sz="2700" dirty="0">
                <a:solidFill>
                  <a:srgbClr val="000000"/>
                </a:solidFill>
                <a:latin typeface="Arial" charset="0"/>
                <a:cs typeface="Arial" charset="0"/>
              </a:rPr>
              <a:t>To print to a printer and fit to the printer paper size (under </a:t>
            </a:r>
            <a:r>
              <a:rPr lang="en-GB" sz="2700" dirty="0" err="1">
                <a:solidFill>
                  <a:srgbClr val="000000"/>
                </a:solidFill>
                <a:latin typeface="Arial" charset="0"/>
                <a:cs typeface="Arial" charset="0"/>
              </a:rPr>
              <a:t>Powerpoint</a:t>
            </a:r>
            <a:r>
              <a:rPr lang="en-GB" sz="2700" dirty="0">
                <a:solidFill>
                  <a:srgbClr val="000000"/>
                </a:solidFill>
                <a:latin typeface="Arial" charset="0"/>
                <a:cs typeface="Arial" charset="0"/>
              </a:rPr>
              <a:t> 2010):</a:t>
            </a:r>
          </a:p>
          <a:p>
            <a:pPr marL="514350" indent="-514350" algn="just">
              <a:spcBef>
                <a:spcPts val="1714"/>
              </a:spcBef>
              <a:buFont typeface="+mj-lt"/>
              <a:buAutoNum type="arabicPeriod"/>
            </a:pPr>
            <a:r>
              <a:rPr lang="en-IE" sz="2700" dirty="0">
                <a:solidFill>
                  <a:srgbClr val="000000"/>
                </a:solidFill>
                <a:latin typeface="Arial" charset="0"/>
                <a:cs typeface="Arial" charset="0"/>
              </a:rPr>
              <a:t>On the File menu, click Print.</a:t>
            </a:r>
          </a:p>
          <a:p>
            <a:pPr marL="514350" indent="-514350" algn="just">
              <a:spcBef>
                <a:spcPts val="1714"/>
              </a:spcBef>
              <a:buFont typeface="+mj-lt"/>
              <a:buAutoNum type="arabicPeriod"/>
            </a:pPr>
            <a:r>
              <a:rPr lang="en-IE" sz="2700" dirty="0">
                <a:solidFill>
                  <a:srgbClr val="000000"/>
                </a:solidFill>
                <a:latin typeface="Arial" charset="0"/>
                <a:cs typeface="Arial" charset="0"/>
              </a:rPr>
              <a:t>Under the Settings option then select the option Scale to Fit Paper.</a:t>
            </a:r>
          </a:p>
          <a:p>
            <a:pPr algn="just">
              <a:spcBef>
                <a:spcPts val="1714"/>
              </a:spcBef>
            </a:pPr>
            <a:endParaRPr lang="en-GB" sz="2700" dirty="0">
              <a:solidFill>
                <a:srgbClr val="000000"/>
              </a:solidFill>
              <a:latin typeface="Arial" charset="0"/>
              <a:cs typeface="Arial" charset="0"/>
            </a:endParaRPr>
          </a:p>
        </p:txBody>
      </p:sp>
      <p:sp>
        <p:nvSpPr>
          <p:cNvPr id="2055" name="Text Box 6"/>
          <p:cNvSpPr txBox="1">
            <a:spLocks noChangeArrowheads="1"/>
          </p:cNvSpPr>
          <p:nvPr/>
        </p:nvSpPr>
        <p:spPr bwMode="auto">
          <a:xfrm>
            <a:off x="846731" y="18457516"/>
            <a:ext cx="8850853" cy="73472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Aim</a:t>
            </a:r>
          </a:p>
          <a:p>
            <a:pPr algn="just">
              <a:spcBef>
                <a:spcPts val="1176"/>
              </a:spcBef>
            </a:pPr>
            <a:r>
              <a:rPr lang="en-GB" sz="2700" dirty="0">
                <a:solidFill>
                  <a:srgbClr val="000000"/>
                </a:solidFill>
                <a:latin typeface="Arial" charset="0"/>
              </a:rPr>
              <a:t>Describe here the main aim(s) of the project.</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The text in each of the boxes is to be justified (left and right). Use a line spacing of </a:t>
            </a:r>
            <a:r>
              <a:rPr lang="en-GB" sz="2700" b="1" dirty="0">
                <a:solidFill>
                  <a:srgbClr val="000000"/>
                </a:solidFill>
                <a:latin typeface="Arial" charset="0"/>
              </a:rPr>
              <a:t>12pt before </a:t>
            </a:r>
            <a:r>
              <a:rPr lang="en-GB" sz="2700" dirty="0">
                <a:solidFill>
                  <a:srgbClr val="000000"/>
                </a:solidFill>
                <a:latin typeface="Arial" charset="0"/>
              </a:rPr>
              <a:t>for all text.</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Try to create a balance between the amount of text used and the number/size of the images used. Don’t squash everything into a small area. Think about the reader of the poster and their needs when creating the poster presentation.</a:t>
            </a:r>
          </a:p>
        </p:txBody>
      </p:sp>
      <p:sp>
        <p:nvSpPr>
          <p:cNvPr id="2056" name="Text Box 7"/>
          <p:cNvSpPr txBox="1">
            <a:spLocks noChangeArrowheads="1"/>
          </p:cNvSpPr>
          <p:nvPr/>
        </p:nvSpPr>
        <p:spPr bwMode="auto">
          <a:xfrm>
            <a:off x="846731" y="26474809"/>
            <a:ext cx="8850853" cy="153366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marL="284163" indent="-284163">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1pPr>
            <a:lvl2pPr marL="742950" indent="-28575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2pPr>
            <a:lvl3pPr marL="11430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3pPr>
            <a:lvl4pPr marL="16002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4pPr>
            <a:lvl5pPr marL="20574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Method</a:t>
            </a:r>
          </a:p>
          <a:p>
            <a:pPr marL="0" indent="0" algn="just">
              <a:spcBef>
                <a:spcPts val="1176"/>
              </a:spcBef>
              <a:buClr>
                <a:srgbClr val="9900FF"/>
              </a:buClr>
            </a:pPr>
            <a:r>
              <a:rPr lang="en-GB" sz="2700" dirty="0">
                <a:solidFill>
                  <a:srgbClr val="000000"/>
                </a:solidFill>
                <a:latin typeface="Arial" charset="0"/>
              </a:rPr>
              <a:t>Describe here the method(s) used in undertaking the project. Consider the following when creating the poster:</a:t>
            </a:r>
          </a:p>
          <a:p>
            <a:pPr marL="0" indent="0" algn="just">
              <a:spcBef>
                <a:spcPts val="1176"/>
              </a:spcBef>
              <a:buClr>
                <a:srgbClr val="9900FF"/>
              </a:buClr>
            </a:pPr>
            <a:endParaRPr lang="en-GB" sz="2700" dirty="0">
              <a:solidFill>
                <a:srgbClr val="000000"/>
              </a:solidFill>
              <a:latin typeface="Arial" charset="0"/>
            </a:endParaRPr>
          </a:p>
          <a:p>
            <a:pPr algn="just">
              <a:spcBef>
                <a:spcPts val="1176"/>
              </a:spcBef>
              <a:buFont typeface="Wingdings" charset="2"/>
              <a:buChar char=""/>
            </a:pPr>
            <a:r>
              <a:rPr lang="en-GB" sz="2700" dirty="0">
                <a:solidFill>
                  <a:srgbClr val="000000"/>
                </a:solidFill>
                <a:latin typeface="Arial" charset="0"/>
              </a:rPr>
              <a:t>Simplify everything, avoid data overkill.</a:t>
            </a:r>
          </a:p>
          <a:p>
            <a:pPr algn="just">
              <a:spcBef>
                <a:spcPts val="1176"/>
              </a:spcBef>
              <a:buFont typeface="Wingdings" charset="2"/>
              <a:buChar char=""/>
            </a:pPr>
            <a:r>
              <a:rPr lang="en-GB" sz="2700" dirty="0">
                <a:solidFill>
                  <a:srgbClr val="000000"/>
                </a:solidFill>
                <a:latin typeface="Arial" charset="0"/>
              </a:rPr>
              <a:t>Never write whole sentences in capitals or underline to stress your point. Instead, use </a:t>
            </a:r>
            <a:r>
              <a:rPr lang="en-GB" sz="2700" b="1" dirty="0">
                <a:solidFill>
                  <a:srgbClr val="000000"/>
                </a:solidFill>
                <a:latin typeface="Arial" charset="0"/>
              </a:rPr>
              <a:t>bold</a:t>
            </a:r>
            <a:r>
              <a:rPr lang="en-GB" sz="2700" dirty="0">
                <a:solidFill>
                  <a:srgbClr val="000000"/>
                </a:solidFill>
                <a:latin typeface="Arial" charset="0"/>
              </a:rPr>
              <a:t> characters.</a:t>
            </a:r>
          </a:p>
          <a:p>
            <a:pPr algn="just">
              <a:spcBef>
                <a:spcPts val="1176"/>
              </a:spcBef>
              <a:buFont typeface="Wingdings" charset="2"/>
              <a:buChar char=""/>
            </a:pPr>
            <a:r>
              <a:rPr lang="en-GB" sz="2700" dirty="0">
                <a:solidFill>
                  <a:srgbClr val="000000"/>
                </a:solidFill>
                <a:latin typeface="Arial" charset="0"/>
              </a:rPr>
              <a:t>When laying out your poster leave space around the text. Don’t overcrowd the poster.</a:t>
            </a:r>
          </a:p>
          <a:p>
            <a:pPr algn="just">
              <a:spcBef>
                <a:spcPts val="1176"/>
              </a:spcBef>
              <a:buFont typeface="Wingdings" charset="2"/>
              <a:buChar char=""/>
            </a:pPr>
            <a:r>
              <a:rPr lang="en-GB" sz="2700" dirty="0">
                <a:solidFill>
                  <a:srgbClr val="000000"/>
                </a:solidFill>
                <a:latin typeface="Arial" charset="0"/>
              </a:rPr>
              <a:t>Where appropriate, use photographs or coloured graphs. Avoid large numerical tables.</a:t>
            </a:r>
          </a:p>
          <a:p>
            <a:pPr algn="just">
              <a:spcBef>
                <a:spcPts val="1176"/>
              </a:spcBef>
              <a:buFont typeface="Wingdings" charset="2"/>
              <a:buChar char=""/>
            </a:pPr>
            <a:r>
              <a:rPr lang="en-GB" sz="2700" dirty="0">
                <a:solidFill>
                  <a:srgbClr val="000000"/>
                </a:solidFill>
                <a:latin typeface="Arial" charset="0"/>
              </a:rPr>
              <a:t>Spell check the poster and get someone else to proof-read it before submitting the poster for printing.</a:t>
            </a:r>
          </a:p>
          <a:p>
            <a:pPr algn="just">
              <a:spcBef>
                <a:spcPts val="1176"/>
              </a:spcBef>
              <a:buFont typeface="Wingdings" charset="2"/>
              <a:buChar char=""/>
            </a:pPr>
            <a:r>
              <a:rPr lang="en-GB" sz="2700" dirty="0">
                <a:solidFill>
                  <a:srgbClr val="000000"/>
                </a:solidFill>
                <a:latin typeface="Arial" charset="0"/>
              </a:rPr>
              <a:t>Place images, photographs and diagrams within boxes with grey background and black outlines as shown below. </a:t>
            </a:r>
          </a:p>
          <a:p>
            <a:pPr algn="just">
              <a:spcBef>
                <a:spcPts val="1176"/>
              </a:spcBef>
              <a:buFont typeface="Wingdings" charset="2"/>
              <a:buChar char=""/>
            </a:pPr>
            <a:r>
              <a:rPr lang="en-GB" sz="2700" dirty="0">
                <a:solidFill>
                  <a:srgbClr val="000000"/>
                </a:solidFill>
                <a:latin typeface="Arial" charset="0"/>
              </a:rPr>
              <a:t>Avoid putting images behind text.</a:t>
            </a:r>
          </a:p>
        </p:txBody>
      </p:sp>
      <p:sp>
        <p:nvSpPr>
          <p:cNvPr id="2057" name="Text Box 8"/>
          <p:cNvSpPr txBox="1">
            <a:spLocks noChangeArrowheads="1"/>
          </p:cNvSpPr>
          <p:nvPr/>
        </p:nvSpPr>
        <p:spPr bwMode="auto">
          <a:xfrm>
            <a:off x="20402702" y="27140533"/>
            <a:ext cx="8850853" cy="784031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spcBef>
                <a:spcPts val="882"/>
              </a:spcBef>
              <a:buClr>
                <a:srgbClr val="9900FF"/>
              </a:buClr>
            </a:pPr>
            <a:r>
              <a:rPr lang="en-GB" sz="3500" b="1" dirty="0">
                <a:solidFill>
                  <a:schemeClr val="accent6"/>
                </a:solidFill>
                <a:latin typeface="Arial" charset="0"/>
              </a:rPr>
              <a:t>Conclusion and personal reflection</a:t>
            </a:r>
          </a:p>
          <a:p>
            <a:pPr algn="just">
              <a:spcBef>
                <a:spcPts val="1714"/>
              </a:spcBef>
            </a:pPr>
            <a:r>
              <a:rPr lang="en-GB" sz="2700" dirty="0">
                <a:solidFill>
                  <a:srgbClr val="000000"/>
                </a:solidFill>
                <a:latin typeface="Arial" charset="0"/>
              </a:rPr>
              <a:t>Provide a brief conclusion to the project (what were the results achieved).</a:t>
            </a:r>
          </a:p>
          <a:p>
            <a:pPr algn="just">
              <a:spcBef>
                <a:spcPts val="1714"/>
              </a:spcBef>
            </a:pPr>
            <a:endParaRPr lang="en-GB" sz="2700" dirty="0">
              <a:solidFill>
                <a:srgbClr val="000000"/>
              </a:solidFill>
              <a:latin typeface="Arial" charset="0"/>
            </a:endParaRPr>
          </a:p>
          <a:p>
            <a:pPr algn="just">
              <a:spcBef>
                <a:spcPts val="1714"/>
              </a:spcBef>
            </a:pPr>
            <a:r>
              <a:rPr lang="en-GB" sz="2700" dirty="0">
                <a:solidFill>
                  <a:srgbClr val="000000"/>
                </a:solidFill>
                <a:latin typeface="Arial" charset="0"/>
              </a:rPr>
              <a:t>In addition, provide a personal reflection on how the project was undertaken, what skills were learnt and if the project was to be undertaken again, what would be different.</a:t>
            </a:r>
          </a:p>
          <a:p>
            <a:pPr algn="just">
              <a:spcBef>
                <a:spcPts val="1714"/>
              </a:spcBef>
            </a:pPr>
            <a:endParaRPr lang="en-GB" sz="2700" dirty="0">
              <a:solidFill>
                <a:srgbClr val="000000"/>
              </a:solidFill>
              <a:latin typeface="Arial" charset="0"/>
            </a:endParaRPr>
          </a:p>
          <a:p>
            <a:pPr algn="just">
              <a:spcBef>
                <a:spcPts val="1714"/>
              </a:spcBef>
            </a:pPr>
            <a:r>
              <a:rPr lang="en-GB" sz="2700" dirty="0">
                <a:solidFill>
                  <a:srgbClr val="000000"/>
                </a:solidFill>
                <a:latin typeface="Arial" charset="0"/>
              </a:rPr>
              <a:t>What were the key University of Limerick Graduate Attributes (</a:t>
            </a:r>
            <a:r>
              <a:rPr lang="en-GB" sz="2700" dirty="0">
                <a:solidFill>
                  <a:schemeClr val="accent6"/>
                </a:solidFill>
                <a:latin typeface="Arial" charset="0"/>
              </a:rPr>
              <a:t>http://www2.ul.ie/pdf/982103103.pdf</a:t>
            </a:r>
            <a:r>
              <a:rPr lang="en-GB" sz="2700" dirty="0">
                <a:solidFill>
                  <a:srgbClr val="000000"/>
                </a:solidFill>
                <a:latin typeface="Arial" charset="0"/>
              </a:rPr>
              <a:t>) developed during the project?</a:t>
            </a:r>
          </a:p>
        </p:txBody>
      </p:sp>
      <p:sp>
        <p:nvSpPr>
          <p:cNvPr id="2058" name="Text Box 9"/>
          <p:cNvSpPr txBox="1">
            <a:spLocks noChangeArrowheads="1"/>
          </p:cNvSpPr>
          <p:nvPr/>
        </p:nvSpPr>
        <p:spPr bwMode="auto">
          <a:xfrm>
            <a:off x="20477679" y="35644759"/>
            <a:ext cx="8850853" cy="237626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200"/>
              </a:spcBef>
              <a:buClr>
                <a:srgbClr val="9900FF"/>
              </a:buClr>
            </a:pPr>
            <a:r>
              <a:rPr lang="en-GB" sz="3500" b="1" dirty="0">
                <a:solidFill>
                  <a:schemeClr val="accent6"/>
                </a:solidFill>
                <a:latin typeface="Arial" charset="0"/>
              </a:rPr>
              <a:t>Acknowledgements</a:t>
            </a:r>
          </a:p>
          <a:p>
            <a:pPr algn="just">
              <a:spcBef>
                <a:spcPts val="1200"/>
              </a:spcBef>
            </a:pPr>
            <a:r>
              <a:rPr lang="en-GB" sz="2700" dirty="0">
                <a:solidFill>
                  <a:srgbClr val="000000"/>
                </a:solidFill>
                <a:latin typeface="Arial" charset="0"/>
              </a:rPr>
              <a:t>Provide any acknowledgements to individuals or organisations/companies that assisted you in undertaking the project.</a:t>
            </a:r>
          </a:p>
        </p:txBody>
      </p:sp>
      <p:sp>
        <p:nvSpPr>
          <p:cNvPr id="2059" name="Text Box 10"/>
          <p:cNvSpPr txBox="1">
            <a:spLocks noChangeArrowheads="1"/>
          </p:cNvSpPr>
          <p:nvPr/>
        </p:nvSpPr>
        <p:spPr bwMode="auto">
          <a:xfrm>
            <a:off x="10662205" y="8237917"/>
            <a:ext cx="8850853" cy="1421987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89584" tIns="44792" rIns="89584" bIns="44792" anchor="ctr"/>
          <a:lstStyle>
            <a:lvl1pPr>
              <a:defRPr sz="2400">
                <a:solidFill>
                  <a:schemeClr val="bg1"/>
                </a:solidFill>
                <a:latin typeface="Times New Roman" pitchFamily="16" charset="0"/>
                <a:ea typeface="AR PL ShanHeiSun Uni" charset="0"/>
                <a:cs typeface="AR PL ShanHeiSun Uni" charset="0"/>
              </a:defRPr>
            </a:lvl1pPr>
            <a:lvl2pPr marL="742950" indent="-285750">
              <a:defRPr sz="2400">
                <a:solidFill>
                  <a:schemeClr val="bg1"/>
                </a:solidFill>
                <a:latin typeface="Times New Roman" pitchFamily="16" charset="0"/>
                <a:ea typeface="AR PL ShanHeiSun Uni" charset="0"/>
                <a:cs typeface="AR PL ShanHeiSun Uni" charset="0"/>
              </a:defRPr>
            </a:lvl2pPr>
            <a:lvl3pPr marL="1143000" indent="-228600">
              <a:defRPr sz="2400">
                <a:solidFill>
                  <a:schemeClr val="bg1"/>
                </a:solidFill>
                <a:latin typeface="Times New Roman" pitchFamily="16" charset="0"/>
                <a:ea typeface="AR PL ShanHeiSun Uni" charset="0"/>
                <a:cs typeface="AR PL ShanHeiSun Uni" charset="0"/>
              </a:defRPr>
            </a:lvl3pPr>
            <a:lvl4pPr marL="1600200" indent="-228600">
              <a:defRPr sz="2400">
                <a:solidFill>
                  <a:schemeClr val="bg1"/>
                </a:solidFill>
                <a:latin typeface="Times New Roman" pitchFamily="16" charset="0"/>
                <a:ea typeface="AR PL ShanHeiSun Uni" charset="0"/>
                <a:cs typeface="AR PL ShanHeiSun Uni" charset="0"/>
              </a:defRPr>
            </a:lvl4pPr>
            <a:lvl5pPr marL="2057400" indent="-228600">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9pPr>
          </a:lstStyle>
          <a:p>
            <a:endParaRPr lang="en-US" dirty="0"/>
          </a:p>
        </p:txBody>
      </p:sp>
      <p:sp>
        <p:nvSpPr>
          <p:cNvPr id="2061" name="Rectangle 12"/>
          <p:cNvSpPr>
            <a:spLocks noChangeArrowheads="1"/>
          </p:cNvSpPr>
          <p:nvPr/>
        </p:nvSpPr>
        <p:spPr bwMode="auto">
          <a:xfrm>
            <a:off x="14784691" y="32281878"/>
            <a:ext cx="4347349" cy="4169178"/>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62" name="Rectangle 13"/>
          <p:cNvSpPr>
            <a:spLocks noChangeArrowheads="1"/>
          </p:cNvSpPr>
          <p:nvPr/>
        </p:nvSpPr>
        <p:spPr bwMode="auto">
          <a:xfrm>
            <a:off x="1221503" y="37142477"/>
            <a:ext cx="8095064" cy="3658402"/>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63" name="Text Box 14"/>
          <p:cNvSpPr txBox="1">
            <a:spLocks noChangeArrowheads="1"/>
          </p:cNvSpPr>
          <p:nvPr/>
        </p:nvSpPr>
        <p:spPr bwMode="auto">
          <a:xfrm>
            <a:off x="846731" y="40634089"/>
            <a:ext cx="8844607" cy="101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352692" tIns="352692" rIns="352692" bIns="35269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spcBef>
                <a:spcPts val="1225"/>
              </a:spcBef>
            </a:pPr>
            <a:r>
              <a:rPr lang="en-GB" sz="2000" b="1" dirty="0">
                <a:solidFill>
                  <a:srgbClr val="000000"/>
                </a:solidFill>
                <a:latin typeface="Arial" pitchFamily="34" charset="0"/>
                <a:cs typeface="Arial" pitchFamily="34" charset="0"/>
              </a:rPr>
              <a:t>Caption text to use Arial font, 20 point size, bold.</a:t>
            </a:r>
          </a:p>
        </p:txBody>
      </p:sp>
      <p:sp>
        <p:nvSpPr>
          <p:cNvPr id="2064" name="Rectangle 15"/>
          <p:cNvSpPr>
            <a:spLocks noChangeArrowheads="1"/>
          </p:cNvSpPr>
          <p:nvPr/>
        </p:nvSpPr>
        <p:spPr bwMode="auto">
          <a:xfrm>
            <a:off x="11036976" y="8755802"/>
            <a:ext cx="4122486" cy="3270331"/>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65" name="Text Box 16"/>
          <p:cNvSpPr txBox="1">
            <a:spLocks noChangeArrowheads="1"/>
          </p:cNvSpPr>
          <p:nvPr/>
        </p:nvSpPr>
        <p:spPr bwMode="auto">
          <a:xfrm>
            <a:off x="15294292" y="8818229"/>
            <a:ext cx="3897623"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225"/>
              </a:spcBef>
            </a:pPr>
            <a:r>
              <a:rPr lang="en-GB" sz="2000" b="1" dirty="0">
                <a:solidFill>
                  <a:srgbClr val="000000"/>
                </a:solidFill>
                <a:latin typeface="Arial" pitchFamily="34" charset="0"/>
                <a:cs typeface="Arial" pitchFamily="34" charset="0"/>
              </a:rPr>
              <a:t>Caption text to use Arial font, 20 point size, bold.</a:t>
            </a:r>
          </a:p>
        </p:txBody>
      </p:sp>
      <p:sp>
        <p:nvSpPr>
          <p:cNvPr id="2066" name="Rectangle 17"/>
          <p:cNvSpPr>
            <a:spLocks noChangeArrowheads="1"/>
          </p:cNvSpPr>
          <p:nvPr/>
        </p:nvSpPr>
        <p:spPr bwMode="auto">
          <a:xfrm>
            <a:off x="20679363" y="10229681"/>
            <a:ext cx="8287207" cy="5557957"/>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68" name="Rectangle 19"/>
          <p:cNvSpPr>
            <a:spLocks noChangeArrowheads="1"/>
          </p:cNvSpPr>
          <p:nvPr/>
        </p:nvSpPr>
        <p:spPr bwMode="auto">
          <a:xfrm>
            <a:off x="11036976" y="37270002"/>
            <a:ext cx="4636236" cy="3945829"/>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70" name="Text Box 21"/>
          <p:cNvSpPr txBox="1">
            <a:spLocks noChangeArrowheads="1"/>
          </p:cNvSpPr>
          <p:nvPr/>
        </p:nvSpPr>
        <p:spPr bwMode="auto">
          <a:xfrm>
            <a:off x="11036977" y="15332766"/>
            <a:ext cx="2630134" cy="12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Caption text to use Arial font, 20 point size, bold.</a:t>
            </a:r>
          </a:p>
        </p:txBody>
      </p:sp>
      <p:sp>
        <p:nvSpPr>
          <p:cNvPr id="2071" name="Rectangle 22"/>
          <p:cNvSpPr>
            <a:spLocks noChangeArrowheads="1"/>
          </p:cNvSpPr>
          <p:nvPr/>
        </p:nvSpPr>
        <p:spPr bwMode="auto">
          <a:xfrm>
            <a:off x="13950434" y="15381817"/>
            <a:ext cx="5181606" cy="5509271"/>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pic>
        <p:nvPicPr>
          <p:cNvPr id="207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9" y="4871095"/>
            <a:ext cx="30284659" cy="3164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0" y="5187506"/>
            <a:ext cx="30279975" cy="2427391"/>
          </a:xfrm>
          <a:prstGeom prst="rect">
            <a:avLst/>
          </a:prstGeom>
          <a:solidFill>
            <a:schemeClr val="bg1"/>
          </a:solidFill>
          <a:ln w="9525" cap="flat" cmpd="sng" algn="ctr">
            <a:noFill/>
            <a:prstDash val="solid"/>
            <a:round/>
            <a:headEnd type="none" w="med" len="med"/>
            <a:tailEnd type="none" w="med" len="med"/>
          </a:ln>
          <a:effectLst/>
        </p:spPr>
        <p:txBody>
          <a:bodyPr vert="horz" wrap="square" lIns="89584" tIns="44792" rIns="89584" bIns="44792" numCol="1" rtlCol="0" anchor="t" anchorCtr="0" compatLnSpc="1">
            <a:prstTxWarp prst="textNoShape">
              <a:avLst/>
            </a:prstTxWarp>
          </a:bodyPr>
          <a:lstStyle/>
          <a:p>
            <a:endParaRPr lang="en-IE"/>
          </a:p>
        </p:txBody>
      </p:sp>
      <p:sp>
        <p:nvSpPr>
          <p:cNvPr id="2051" name="Text Box 2"/>
          <p:cNvSpPr txBox="1">
            <a:spLocks noChangeArrowheads="1"/>
          </p:cNvSpPr>
          <p:nvPr/>
        </p:nvSpPr>
        <p:spPr bwMode="auto">
          <a:xfrm>
            <a:off x="20398018" y="5187506"/>
            <a:ext cx="8850852" cy="2268235"/>
          </a:xfrm>
          <a:prstGeom prst="rect">
            <a:avLst/>
          </a:prstGeom>
          <a:solidFill>
            <a:schemeClr val="bg1"/>
          </a:solidFill>
          <a:ln>
            <a:noFill/>
          </a:ln>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spcBef>
                <a:spcPts val="1372"/>
              </a:spcBef>
              <a:buClr>
                <a:srgbClr val="FFFFFF"/>
              </a:buClr>
            </a:pPr>
            <a:r>
              <a:rPr lang="en-GB" sz="4400" b="1" dirty="0">
                <a:solidFill>
                  <a:schemeClr val="tx1"/>
                </a:solidFill>
                <a:latin typeface="Arial" charset="0"/>
              </a:rPr>
              <a:t>Oisin Watkins</a:t>
            </a:r>
          </a:p>
          <a:p>
            <a:pPr>
              <a:spcBef>
                <a:spcPts val="1372"/>
              </a:spcBef>
              <a:buClr>
                <a:srgbClr val="FFFFFF"/>
              </a:buClr>
            </a:pPr>
            <a:r>
              <a:rPr lang="en-GB" sz="4400" b="1" dirty="0">
                <a:solidFill>
                  <a:schemeClr val="tx1"/>
                </a:solidFill>
                <a:latin typeface="Arial" charset="0"/>
              </a:rPr>
              <a:t>LM118 Electronic &amp; Computer Engineering – General Stream</a:t>
            </a:r>
            <a:endParaRPr lang="en-GB" sz="4400" dirty="0">
              <a:solidFill>
                <a:schemeClr val="tx1"/>
              </a:solidFill>
              <a:latin typeface="Arial" charset="0"/>
            </a:endParaRPr>
          </a:p>
        </p:txBody>
      </p:sp>
      <p:sp>
        <p:nvSpPr>
          <p:cNvPr id="4" name="TextBox 3"/>
          <p:cNvSpPr txBox="1"/>
          <p:nvPr/>
        </p:nvSpPr>
        <p:spPr>
          <a:xfrm>
            <a:off x="11036977" y="17302676"/>
            <a:ext cx="2630134" cy="1198454"/>
          </a:xfrm>
          <a:prstGeom prst="rect">
            <a:avLst/>
          </a:prstGeom>
          <a:noFill/>
        </p:spPr>
        <p:txBody>
          <a:bodyPr wrap="square" lIns="89584" tIns="44792" rIns="89584" bIns="44792" rtlCol="0">
            <a:spAutoFit/>
          </a:bodyPr>
          <a:lstStyle/>
          <a:p>
            <a:pPr algn="just">
              <a:spcBef>
                <a:spcPts val="1176"/>
              </a:spcBef>
            </a:pPr>
            <a:r>
              <a:rPr lang="en-IE" dirty="0">
                <a:solidFill>
                  <a:schemeClr val="tx1"/>
                </a:solidFill>
                <a:latin typeface="Arial" pitchFamily="34" charset="0"/>
                <a:cs typeface="Arial" pitchFamily="34" charset="0"/>
              </a:rPr>
              <a:t>Text can be placed to the side of a figure.</a:t>
            </a:r>
            <a:endParaRPr lang="en-IE" dirty="0"/>
          </a:p>
        </p:txBody>
      </p:sp>
      <p:sp>
        <p:nvSpPr>
          <p:cNvPr id="31" name="TextBox 30"/>
          <p:cNvSpPr txBox="1"/>
          <p:nvPr/>
        </p:nvSpPr>
        <p:spPr>
          <a:xfrm>
            <a:off x="11036976" y="21319230"/>
            <a:ext cx="8095064" cy="706012"/>
          </a:xfrm>
          <a:prstGeom prst="rect">
            <a:avLst/>
          </a:prstGeom>
          <a:noFill/>
        </p:spPr>
        <p:txBody>
          <a:bodyPr wrap="square" lIns="89584" tIns="44792" rIns="89584" bIns="44792" rtlCol="0">
            <a:spAutoFit/>
          </a:bodyPr>
          <a:lstStyle/>
          <a:p>
            <a:pPr>
              <a:spcBef>
                <a:spcPts val="1176"/>
              </a:spcBef>
            </a:pPr>
            <a:r>
              <a:rPr lang="en-IE" sz="2000" dirty="0">
                <a:solidFill>
                  <a:schemeClr val="tx1"/>
                </a:solidFill>
                <a:latin typeface="Courier New" pitchFamily="49" charset="0"/>
                <a:cs typeface="Courier New" pitchFamily="49" charset="0"/>
              </a:rPr>
              <a:t>Any computer code included should use 20 point Courier New size.</a:t>
            </a:r>
            <a:endParaRPr lang="en-IE" sz="2000" dirty="0">
              <a:latin typeface="Courier New" pitchFamily="49" charset="0"/>
              <a:cs typeface="Courier New" pitchFamily="49" charset="0"/>
            </a:endParaRPr>
          </a:p>
        </p:txBody>
      </p:sp>
      <p:sp>
        <p:nvSpPr>
          <p:cNvPr id="33" name="Text Box 21"/>
          <p:cNvSpPr txBox="1">
            <a:spLocks noChangeArrowheads="1"/>
          </p:cNvSpPr>
          <p:nvPr/>
        </p:nvSpPr>
        <p:spPr bwMode="auto">
          <a:xfrm>
            <a:off x="10776466" y="32247778"/>
            <a:ext cx="3669784"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Caption text to use Arial font, 20 point size, bold.</a:t>
            </a:r>
          </a:p>
        </p:txBody>
      </p:sp>
      <p:sp>
        <p:nvSpPr>
          <p:cNvPr id="34" name="Text Box 21"/>
          <p:cNvSpPr txBox="1">
            <a:spLocks noChangeArrowheads="1"/>
          </p:cNvSpPr>
          <p:nvPr/>
        </p:nvSpPr>
        <p:spPr bwMode="auto">
          <a:xfrm>
            <a:off x="15673212" y="37270002"/>
            <a:ext cx="3669784"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Caption text to use Arial font, 20 point size, bold.</a:t>
            </a:r>
          </a:p>
        </p:txBody>
      </p:sp>
      <p:sp>
        <p:nvSpPr>
          <p:cNvPr id="35" name="Text Box 21"/>
          <p:cNvSpPr txBox="1">
            <a:spLocks noChangeArrowheads="1"/>
          </p:cNvSpPr>
          <p:nvPr/>
        </p:nvSpPr>
        <p:spPr bwMode="auto">
          <a:xfrm>
            <a:off x="20398017" y="15787638"/>
            <a:ext cx="8850853"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Caption text to use Arial font, 20 point size, bold.</a:t>
            </a:r>
          </a:p>
        </p:txBody>
      </p:sp>
      <p:pic>
        <p:nvPicPr>
          <p:cNvPr id="2077"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02575" y="9000916"/>
            <a:ext cx="3683204" cy="274380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2434" y="15668234"/>
            <a:ext cx="4699726" cy="184550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p:nvPr/>
        </p:nvPicPr>
        <p:blipFill>
          <a:blip r:embed="rId6">
            <a:extLst>
              <a:ext uri="{28A0092B-C50C-407E-A947-70E740481C1C}">
                <a14:useLocalDpi xmlns:a14="http://schemas.microsoft.com/office/drawing/2010/main" val="0"/>
              </a:ext>
            </a:extLst>
          </a:blip>
          <a:srcRect/>
          <a:stretch>
            <a:fillRect/>
          </a:stretch>
        </p:blipFill>
        <p:spPr bwMode="auto">
          <a:xfrm>
            <a:off x="20962686" y="10511095"/>
            <a:ext cx="7720560" cy="4995127"/>
          </a:xfrm>
          <a:prstGeom prst="rect">
            <a:avLst/>
          </a:prstGeom>
          <a:noFill/>
          <a:ln>
            <a:noFill/>
          </a:ln>
        </p:spPr>
      </p:pic>
      <p:sp>
        <p:nvSpPr>
          <p:cNvPr id="36" name="Rectangle 17"/>
          <p:cNvSpPr>
            <a:spLocks noChangeArrowheads="1"/>
          </p:cNvSpPr>
          <p:nvPr/>
        </p:nvSpPr>
        <p:spPr bwMode="auto">
          <a:xfrm>
            <a:off x="20688942" y="21671260"/>
            <a:ext cx="4460157" cy="4485530"/>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37" name="Text Box 21"/>
          <p:cNvSpPr txBox="1">
            <a:spLocks noChangeArrowheads="1"/>
          </p:cNvSpPr>
          <p:nvPr/>
        </p:nvSpPr>
        <p:spPr bwMode="auto">
          <a:xfrm>
            <a:off x="25365123" y="21684096"/>
            <a:ext cx="3601447" cy="12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Scaling the print to the printer paper size in </a:t>
            </a:r>
            <a:r>
              <a:rPr lang="en-GB" sz="2000" b="1" dirty="0" err="1">
                <a:solidFill>
                  <a:srgbClr val="000000"/>
                </a:solidFill>
                <a:latin typeface="Arial" pitchFamily="34" charset="0"/>
                <a:cs typeface="Arial" pitchFamily="34" charset="0"/>
              </a:rPr>
              <a:t>Powerpoint</a:t>
            </a:r>
            <a:r>
              <a:rPr lang="en-GB" sz="2000" b="1" dirty="0">
                <a:solidFill>
                  <a:srgbClr val="000000"/>
                </a:solidFill>
                <a:latin typeface="Arial" pitchFamily="34" charset="0"/>
                <a:cs typeface="Arial" pitchFamily="34" charset="0"/>
              </a:rPr>
              <a:t> 2010.</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00627" y="22021799"/>
            <a:ext cx="38385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8"/>
          <a:stretch>
            <a:fillRect/>
          </a:stretch>
        </p:blipFill>
        <p:spPr>
          <a:xfrm>
            <a:off x="846731" y="5264091"/>
            <a:ext cx="12174767" cy="1908213"/>
          </a:xfrm>
          <a:prstGeom prst="rect">
            <a:avLst/>
          </a:prstGeom>
        </p:spPr>
      </p:pic>
      <p:sp>
        <p:nvSpPr>
          <p:cNvPr id="42" name="Text Box 1"/>
          <p:cNvSpPr txBox="1">
            <a:spLocks noChangeArrowheads="1"/>
          </p:cNvSpPr>
          <p:nvPr/>
        </p:nvSpPr>
        <p:spPr bwMode="auto">
          <a:xfrm>
            <a:off x="548836" y="139425"/>
            <a:ext cx="6022199" cy="4345200"/>
          </a:xfrm>
          <a:prstGeom prst="rect">
            <a:avLst/>
          </a:prstGeom>
          <a:solidFill>
            <a:schemeClr val="bg1"/>
          </a:solidFill>
          <a:ln w="9360">
            <a:noFill/>
            <a:miter lim="800000"/>
            <a:headEnd/>
            <a:tailEnd/>
          </a:ln>
        </p:spPr>
        <p:txBody>
          <a:bodyPr wrap="square" lIns="529038" tIns="529038" rIns="529038" bIns="52903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buFont typeface="Arial" charset="0"/>
              <a:buNone/>
            </a:pPr>
            <a:r>
              <a:rPr lang="en-GB" sz="6000" b="1" dirty="0">
                <a:solidFill>
                  <a:srgbClr val="000000"/>
                </a:solidFill>
                <a:latin typeface="Arial" charset="0"/>
              </a:rPr>
              <a:t>Insert Profile Picture </a:t>
            </a:r>
          </a:p>
          <a:p>
            <a:pPr>
              <a:buFont typeface="Arial" charset="0"/>
              <a:buNone/>
            </a:pPr>
            <a:r>
              <a:rPr lang="en-GB" sz="6000" b="1" dirty="0">
                <a:solidFill>
                  <a:srgbClr val="000000"/>
                </a:solidFill>
                <a:latin typeface="Arial" charset="0"/>
              </a:rPr>
              <a:t>Here</a:t>
            </a:r>
          </a:p>
        </p:txBody>
      </p:sp>
      <p:pic>
        <p:nvPicPr>
          <p:cNvPr id="2" name="Picture 1"/>
          <p:cNvPicPr>
            <a:picLocks noChangeAspect="1"/>
          </p:cNvPicPr>
          <p:nvPr/>
        </p:nvPicPr>
        <p:blipFill>
          <a:blip r:embed="rId9"/>
          <a:stretch>
            <a:fillRect/>
          </a:stretch>
        </p:blipFill>
        <p:spPr>
          <a:xfrm>
            <a:off x="21502837" y="38302895"/>
            <a:ext cx="6800535" cy="3508533"/>
          </a:xfrm>
          <a:prstGeom prst="rect">
            <a:avLst/>
          </a:prstGeom>
        </p:spPr>
      </p:pic>
      <p:pic>
        <p:nvPicPr>
          <p:cNvPr id="6" name="Picture 5">
            <a:extLst>
              <a:ext uri="{FF2B5EF4-FFF2-40B4-BE49-F238E27FC236}">
                <a16:creationId xmlns:a16="http://schemas.microsoft.com/office/drawing/2014/main" id="{6CE77B4E-6273-4A4B-B1B7-512E7FA18EBD}"/>
              </a:ext>
            </a:extLst>
          </p:cNvPr>
          <p:cNvPicPr>
            <a:picLocks noChangeAspect="1"/>
          </p:cNvPicPr>
          <p:nvPr/>
        </p:nvPicPr>
        <p:blipFill>
          <a:blip r:embed="rId10"/>
          <a:stretch>
            <a:fillRect/>
          </a:stretch>
        </p:blipFill>
        <p:spPr>
          <a:xfrm>
            <a:off x="548836" y="167137"/>
            <a:ext cx="6022198" cy="4317488"/>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AR PL ShanHeiSun Uni"/>
        <a:cs typeface="AR PL ShanHeiSun Uni"/>
      </a:majorFont>
      <a:minorFont>
        <a:latin typeface="Times New Roman"/>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1A24006B05784585CD90E27B942024" ma:contentTypeVersion="1" ma:contentTypeDescription="Create a new document." ma:contentTypeScope="" ma:versionID="8d46a78c2bb5be7419f95140091ce783">
  <xsd:schema xmlns:xsd="http://www.w3.org/2001/XMLSchema" xmlns:xs="http://www.w3.org/2001/XMLSchema" xmlns:p="http://schemas.microsoft.com/office/2006/metadata/properties" targetNamespace="http://schemas.microsoft.com/office/2006/metadata/properties" ma:root="true" ma:fieldsID="ef130e100a8a18cece3a8f167e0cfcd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698FE-47E6-41E4-9BFF-DF6A21BAA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4A7296-EECC-4983-A77D-EB849A9FFD1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165DD35-228D-4988-94B4-6A34AFC949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3202</TotalTime>
  <Words>776</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OISIN WATKINS</cp:lastModifiedBy>
  <cp:revision>56</cp:revision>
  <cp:lastPrinted>2015-01-13T12:50:16Z</cp:lastPrinted>
  <dcterms:modified xsi:type="dcterms:W3CDTF">2019-02-27T20:24:29Z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0x010100511A24006B05784585CD90E27B942024</vt:lpwstr>
  </property>
</Properties>
</file>