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sldIdLst>
    <p:sldId id="258" r:id="rId5"/>
  </p:sldIdLst>
  <p:sldSz cx="30279975" cy="42808525"/>
  <p:notesSz cx="6797675" cy="9928225"/>
  <p:defaultTextStyle>
    <a:defPPr>
      <a:defRPr lang="en-GB"/>
    </a:defPPr>
    <a:lvl1pPr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1pPr>
    <a:lvl2pPr marL="447919"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2pPr>
    <a:lvl3pPr marL="895838"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3pPr>
    <a:lvl4pPr marL="1343757"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4pPr>
    <a:lvl5pPr marL="1791675" algn="l" defTabSz="44014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AR PL ShanHeiSun Uni" charset="0"/>
        <a:cs typeface="AR PL ShanHeiSun Uni" charset="0"/>
      </a:defRPr>
    </a:lvl5pPr>
    <a:lvl6pPr marL="2239594" algn="l" defTabSz="895838" rtl="0" eaLnBrk="1" latinLnBrk="0" hangingPunct="1">
      <a:defRPr sz="2400" kern="1200">
        <a:solidFill>
          <a:schemeClr val="bg1"/>
        </a:solidFill>
        <a:latin typeface="Times New Roman" pitchFamily="16" charset="0"/>
        <a:ea typeface="AR PL ShanHeiSun Uni" charset="0"/>
        <a:cs typeface="AR PL ShanHeiSun Uni" charset="0"/>
      </a:defRPr>
    </a:lvl6pPr>
    <a:lvl7pPr marL="2687513" algn="l" defTabSz="895838" rtl="0" eaLnBrk="1" latinLnBrk="0" hangingPunct="1">
      <a:defRPr sz="2400" kern="1200">
        <a:solidFill>
          <a:schemeClr val="bg1"/>
        </a:solidFill>
        <a:latin typeface="Times New Roman" pitchFamily="16" charset="0"/>
        <a:ea typeface="AR PL ShanHeiSun Uni" charset="0"/>
        <a:cs typeface="AR PL ShanHeiSun Uni" charset="0"/>
      </a:defRPr>
    </a:lvl7pPr>
    <a:lvl8pPr marL="3135432" algn="l" defTabSz="895838" rtl="0" eaLnBrk="1" latinLnBrk="0" hangingPunct="1">
      <a:defRPr sz="2400" kern="1200">
        <a:solidFill>
          <a:schemeClr val="bg1"/>
        </a:solidFill>
        <a:latin typeface="Times New Roman" pitchFamily="16" charset="0"/>
        <a:ea typeface="AR PL ShanHeiSun Uni" charset="0"/>
        <a:cs typeface="AR PL ShanHeiSun Uni" charset="0"/>
      </a:defRPr>
    </a:lvl8pPr>
    <a:lvl9pPr marL="3583351" algn="l" defTabSz="895838" rtl="0" eaLnBrk="1" latinLnBrk="0" hangingPunct="1">
      <a:defRPr sz="2400" kern="1200">
        <a:solidFill>
          <a:schemeClr val="bg1"/>
        </a:solidFill>
        <a:latin typeface="Times New Roman" pitchFamily="16" charset="0"/>
        <a:ea typeface="AR PL ShanHeiSun Uni" charset="0"/>
        <a:cs typeface="AR PL ShanHeiSun Uni" charset="0"/>
      </a:defRPr>
    </a:lvl9pPr>
  </p:defaultTextStyle>
  <p:extLst>
    <p:ext uri="{EFAFB233-063F-42B5-8137-9DF3F51BA10A}">
      <p15:sldGuideLst xmlns:p15="http://schemas.microsoft.com/office/powerpoint/2012/main">
        <p15:guide id="1" orient="horz" pos="2110">
          <p15:clr>
            <a:srgbClr val="A4A3A4"/>
          </p15:clr>
        </p15:guide>
        <p15:guide id="2" pos="2833">
          <p15:clr>
            <a:srgbClr val="A4A3A4"/>
          </p15:clr>
        </p15:guide>
      </p15:sldGuideLst>
    </p:ext>
    <p:ext uri="{2D200454-40CA-4A62-9FC3-DE9A4176ACB9}">
      <p15:notesGuideLst xmlns:p15="http://schemas.microsoft.com/office/powerpoint/2012/main">
        <p15:guide id="1" orient="horz" pos="2854">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3018" y="-876"/>
      </p:cViewPr>
      <p:guideLst>
        <p:guide orient="horz" pos="2110"/>
        <p:guide pos="2833"/>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54"/>
        <p:guide pos="21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1" y="2"/>
            <a:ext cx="6797675" cy="9928225"/>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450" tIns="45225" rIns="90450" bIns="45225" anchor="ctr"/>
          <a:lstStyle/>
          <a:p>
            <a:endParaRPr lang="en-US"/>
          </a:p>
        </p:txBody>
      </p:sp>
      <p:sp>
        <p:nvSpPr>
          <p:cNvPr id="2050" name="Rectangle 2"/>
          <p:cNvSpPr>
            <a:spLocks noGrp="1" noChangeArrowheads="1"/>
          </p:cNvSpPr>
          <p:nvPr>
            <p:ph type="hdr"/>
          </p:nvPr>
        </p:nvSpPr>
        <p:spPr bwMode="auto">
          <a:xfrm>
            <a:off x="1" y="2"/>
            <a:ext cx="2935004" cy="519143"/>
          </a:xfrm>
          <a:prstGeom prst="rect">
            <a:avLst/>
          </a:prstGeom>
          <a:noFill/>
          <a:ln w="9525">
            <a:noFill/>
            <a:round/>
            <a:headEnd/>
            <a:tailEnd/>
          </a:ln>
          <a:effectLst/>
        </p:spPr>
        <p:txBody>
          <a:bodyPr vert="horz" wrap="square" lIns="88669" tIns="44156" rIns="88669" bIns="44156" numCol="1" anchor="t" anchorCtr="0" compatLnSpc="1">
            <a:prstTxWarp prst="textNoShape">
              <a:avLst/>
            </a:prstTxWarp>
          </a:bodyPr>
          <a:lstStyle>
            <a:lvl1pP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endParaRPr lang="en-GB"/>
          </a:p>
        </p:txBody>
      </p:sp>
      <p:sp>
        <p:nvSpPr>
          <p:cNvPr id="2051" name="Rectangle 3"/>
          <p:cNvSpPr>
            <a:spLocks noGrp="1" noChangeArrowheads="1"/>
          </p:cNvSpPr>
          <p:nvPr>
            <p:ph type="dt"/>
          </p:nvPr>
        </p:nvSpPr>
        <p:spPr bwMode="auto">
          <a:xfrm>
            <a:off x="3817229" y="2"/>
            <a:ext cx="3007086" cy="519143"/>
          </a:xfrm>
          <a:prstGeom prst="rect">
            <a:avLst/>
          </a:prstGeom>
          <a:noFill/>
          <a:ln w="9525">
            <a:noFill/>
            <a:round/>
            <a:headEnd/>
            <a:tailEnd/>
          </a:ln>
          <a:effectLst/>
        </p:spPr>
        <p:txBody>
          <a:bodyPr vert="horz" wrap="square" lIns="88669" tIns="44156" rIns="88669" bIns="44156" numCol="1" anchor="t" anchorCtr="0" compatLnSpc="1">
            <a:prstTxWarp prst="textNoShape">
              <a:avLst/>
            </a:prstTxWarp>
          </a:bodyPr>
          <a:lstStyle>
            <a:lvl1pPr algn="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endParaRPr lang="en-GB"/>
          </a:p>
        </p:txBody>
      </p:sp>
      <p:sp>
        <p:nvSpPr>
          <p:cNvPr id="3077" name="Rectangle 4"/>
          <p:cNvSpPr>
            <a:spLocks noGrp="1" noRot="1" noChangeAspect="1" noChangeArrowheads="1"/>
          </p:cNvSpPr>
          <p:nvPr>
            <p:ph type="sldImg"/>
          </p:nvPr>
        </p:nvSpPr>
        <p:spPr bwMode="auto">
          <a:xfrm>
            <a:off x="-9271000" y="-15282863"/>
            <a:ext cx="25296813" cy="35764788"/>
          </a:xfrm>
          <a:prstGeom prst="rect">
            <a:avLst/>
          </a:prstGeom>
          <a:solidFill>
            <a:srgbClr val="FFFFFF"/>
          </a:solidFill>
          <a:ln w="9360">
            <a:solidFill>
              <a:srgbClr val="000000"/>
            </a:solidFill>
            <a:miter lim="800000"/>
            <a:headEnd/>
            <a:tailEnd/>
          </a:ln>
        </p:spPr>
      </p:sp>
      <p:sp>
        <p:nvSpPr>
          <p:cNvPr id="2053" name="Rectangle 5"/>
          <p:cNvSpPr>
            <a:spLocks noGrp="1" noChangeArrowheads="1"/>
          </p:cNvSpPr>
          <p:nvPr>
            <p:ph type="body"/>
          </p:nvPr>
        </p:nvSpPr>
        <p:spPr bwMode="auto">
          <a:xfrm>
            <a:off x="880659" y="4754097"/>
            <a:ext cx="4989349" cy="4455194"/>
          </a:xfrm>
          <a:prstGeom prst="rect">
            <a:avLst/>
          </a:prstGeom>
          <a:noFill/>
          <a:ln w="9525">
            <a:noFill/>
            <a:round/>
            <a:headEnd/>
            <a:tailEnd/>
          </a:ln>
          <a:effectLst/>
        </p:spPr>
        <p:txBody>
          <a:bodyPr vert="horz" wrap="square" lIns="88669" tIns="44156" rIns="88669" bIns="44156" numCol="1" anchor="t" anchorCtr="0" compatLnSpc="1">
            <a:prstTxWarp prst="textNoShape">
              <a:avLst/>
            </a:prstTxWarp>
          </a:bodyPr>
          <a:lstStyle/>
          <a:p>
            <a:pPr lvl="0"/>
            <a:endParaRPr lang="en-US" noProof="0"/>
          </a:p>
        </p:txBody>
      </p:sp>
      <p:sp>
        <p:nvSpPr>
          <p:cNvPr id="2054" name="Rectangle 6"/>
          <p:cNvSpPr>
            <a:spLocks noGrp="1" noChangeArrowheads="1"/>
          </p:cNvSpPr>
          <p:nvPr>
            <p:ph type="ftr"/>
          </p:nvPr>
        </p:nvSpPr>
        <p:spPr bwMode="auto">
          <a:xfrm>
            <a:off x="1" y="9434253"/>
            <a:ext cx="2935004" cy="517570"/>
          </a:xfrm>
          <a:prstGeom prst="rect">
            <a:avLst/>
          </a:prstGeom>
          <a:noFill/>
          <a:ln w="9525">
            <a:noFill/>
            <a:round/>
            <a:headEnd/>
            <a:tailEnd/>
          </a:ln>
          <a:effectLst/>
        </p:spPr>
        <p:txBody>
          <a:bodyPr vert="horz" wrap="square" lIns="88669" tIns="44156" rIns="88669" bIns="44156" numCol="1" anchor="b" anchorCtr="0" compatLnSpc="1">
            <a:prstTxWarp prst="textNoShape">
              <a:avLst/>
            </a:prstTxWarp>
          </a:bodyPr>
          <a:lstStyle>
            <a:lvl1pP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endParaRPr lang="en-GB"/>
          </a:p>
        </p:txBody>
      </p:sp>
      <p:sp>
        <p:nvSpPr>
          <p:cNvPr id="2055" name="Rectangle 7"/>
          <p:cNvSpPr>
            <a:spLocks noGrp="1" noChangeArrowheads="1"/>
          </p:cNvSpPr>
          <p:nvPr>
            <p:ph type="sldNum"/>
          </p:nvPr>
        </p:nvSpPr>
        <p:spPr bwMode="auto">
          <a:xfrm>
            <a:off x="3817229" y="9434253"/>
            <a:ext cx="3007086" cy="517570"/>
          </a:xfrm>
          <a:prstGeom prst="rect">
            <a:avLst/>
          </a:prstGeom>
          <a:noFill/>
          <a:ln w="9525">
            <a:noFill/>
            <a:round/>
            <a:headEnd/>
            <a:tailEnd/>
          </a:ln>
          <a:effectLst/>
        </p:spPr>
        <p:txBody>
          <a:bodyPr vert="horz" wrap="square" lIns="88669" tIns="44156" rIns="88669" bIns="44156" numCol="1" anchor="b" anchorCtr="0" compatLnSpc="1">
            <a:prstTxWarp prst="textNoShape">
              <a:avLst/>
            </a:prstTxWarp>
          </a:bodyPr>
          <a:lstStyle>
            <a:lvl1pPr algn="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1200">
                <a:solidFill>
                  <a:srgbClr val="000000"/>
                </a:solidFill>
                <a:ea typeface="DejaVuSans" charset="0"/>
                <a:cs typeface="DejaVuSans" charset="0"/>
              </a:defRPr>
            </a:lvl1pPr>
          </a:lstStyle>
          <a:p>
            <a:pPr>
              <a:defRPr/>
            </a:pPr>
            <a:fld id="{732EB6D8-2102-4292-B520-2A8A8863B7B4}" type="slidenum">
              <a:rPr lang="en-GB"/>
              <a:pPr>
                <a:defRPr/>
              </a:pPr>
              <a:t>‹#›</a:t>
            </a:fld>
            <a:endParaRPr lang="en-GB"/>
          </a:p>
        </p:txBody>
      </p:sp>
    </p:spTree>
    <p:extLst>
      <p:ext uri="{BB962C8B-B14F-4D97-AF65-F5344CB8AC3E}">
        <p14:creationId xmlns:p14="http://schemas.microsoft.com/office/powerpoint/2010/main" val="679516707"/>
      </p:ext>
    </p:extLst>
  </p:cSld>
  <p:clrMap bg1="lt1" tx1="dk1" bg2="lt2" tx2="dk2" accent1="accent1" accent2="accent2" accent3="accent3" accent4="accent4" accent5="accent5" accent6="accent6" hlink="hlink" folHlink="folHlink"/>
  <p:notesStyle>
    <a:lvl1pPr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27868" indent="-27994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19797" indent="-22395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567716" indent="-22395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15635" indent="-223959" algn="l" defTabSz="44014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39594" algn="l" defTabSz="895838" rtl="0" eaLnBrk="1" latinLnBrk="0" hangingPunct="1">
      <a:defRPr sz="1200" kern="1200">
        <a:solidFill>
          <a:schemeClr val="tx1"/>
        </a:solidFill>
        <a:latin typeface="+mn-lt"/>
        <a:ea typeface="+mn-ea"/>
        <a:cs typeface="+mn-cs"/>
      </a:defRPr>
    </a:lvl6pPr>
    <a:lvl7pPr marL="2687513" algn="l" defTabSz="895838" rtl="0" eaLnBrk="1" latinLnBrk="0" hangingPunct="1">
      <a:defRPr sz="1200" kern="1200">
        <a:solidFill>
          <a:schemeClr val="tx1"/>
        </a:solidFill>
        <a:latin typeface="+mn-lt"/>
        <a:ea typeface="+mn-ea"/>
        <a:cs typeface="+mn-cs"/>
      </a:defRPr>
    </a:lvl7pPr>
    <a:lvl8pPr marL="3135432" algn="l" defTabSz="895838" rtl="0" eaLnBrk="1" latinLnBrk="0" hangingPunct="1">
      <a:defRPr sz="1200" kern="1200">
        <a:solidFill>
          <a:schemeClr val="tx1"/>
        </a:solidFill>
        <a:latin typeface="+mn-lt"/>
        <a:ea typeface="+mn-ea"/>
        <a:cs typeface="+mn-cs"/>
      </a:defRPr>
    </a:lvl8pPr>
    <a:lvl9pPr marL="3583351" algn="l" defTabSz="89583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1pPr>
            <a:lvl2pPr marL="734897" indent="-282652">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2pPr>
            <a:lvl3pPr marL="1130611" indent="-226121">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3pPr>
            <a:lvl4pPr marL="1582855" indent="-226121">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4pPr>
            <a:lvl5pPr marL="2035100" indent="-226121">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5pPr>
            <a:lvl6pPr marL="2487343" indent="-226121" defTabSz="444393" eaLnBrk="0" fontAlgn="base" hangingPunct="0">
              <a:spcBef>
                <a:spcPct val="0"/>
              </a:spcBef>
              <a:spcAft>
                <a:spcPct val="0"/>
              </a:spcAft>
              <a:buClr>
                <a:srgbClr val="000000"/>
              </a:buClr>
              <a:buSzPct val="100000"/>
              <a:buFont typeface="Times New Roman" pitchFamily="16" charset="0"/>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6pPr>
            <a:lvl7pPr marL="2939587" indent="-226121" defTabSz="444393" eaLnBrk="0" fontAlgn="base" hangingPunct="0">
              <a:spcBef>
                <a:spcPct val="0"/>
              </a:spcBef>
              <a:spcAft>
                <a:spcPct val="0"/>
              </a:spcAft>
              <a:buClr>
                <a:srgbClr val="000000"/>
              </a:buClr>
              <a:buSzPct val="100000"/>
              <a:buFont typeface="Times New Roman" pitchFamily="16" charset="0"/>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7pPr>
            <a:lvl8pPr marL="3391832" indent="-226121" defTabSz="444393" eaLnBrk="0" fontAlgn="base" hangingPunct="0">
              <a:spcBef>
                <a:spcPct val="0"/>
              </a:spcBef>
              <a:spcAft>
                <a:spcPct val="0"/>
              </a:spcAft>
              <a:buClr>
                <a:srgbClr val="000000"/>
              </a:buClr>
              <a:buSzPct val="100000"/>
              <a:buFont typeface="Times New Roman" pitchFamily="16" charset="0"/>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8pPr>
            <a:lvl9pPr marL="3844077" indent="-226121" defTabSz="444393" eaLnBrk="0" fontAlgn="base" hangingPunct="0">
              <a:spcBef>
                <a:spcPct val="0"/>
              </a:spcBef>
              <a:spcAft>
                <a:spcPct val="0"/>
              </a:spcAft>
              <a:buClr>
                <a:srgbClr val="000000"/>
              </a:buClr>
              <a:buSzPct val="100000"/>
              <a:buFont typeface="Times New Roman" pitchFamily="16" charset="0"/>
              <a:tabLst>
                <a:tab pos="0" algn="l"/>
                <a:tab pos="904490" algn="l"/>
                <a:tab pos="1808976" algn="l"/>
                <a:tab pos="2713466" algn="l"/>
                <a:tab pos="3617954" algn="l"/>
                <a:tab pos="4522443" algn="l"/>
                <a:tab pos="5426930" algn="l"/>
                <a:tab pos="6331419" algn="l"/>
                <a:tab pos="7235907" algn="l"/>
                <a:tab pos="8140395" algn="l"/>
                <a:tab pos="9044885" algn="l"/>
                <a:tab pos="9949372" algn="l"/>
              </a:tabLst>
              <a:defRPr sz="2400">
                <a:solidFill>
                  <a:schemeClr val="bg1"/>
                </a:solidFill>
                <a:latin typeface="Times New Roman" pitchFamily="16" charset="0"/>
                <a:ea typeface="AR PL ShanHeiSun Uni" charset="0"/>
                <a:cs typeface="AR PL ShanHeiSun Uni" charset="0"/>
              </a:defRPr>
            </a:lvl9pPr>
          </a:lstStyle>
          <a:p>
            <a:fld id="{BF331BD2-30D5-4FB8-BAEF-ECC689CA9D3F}" type="slidenum">
              <a:rPr lang="en-GB" sz="1200">
                <a:solidFill>
                  <a:srgbClr val="000000"/>
                </a:solidFill>
                <a:ea typeface="DejaVuSans" charset="0"/>
                <a:cs typeface="DejaVuSans" charset="0"/>
              </a:rPr>
              <a:pPr/>
              <a:t>1</a:t>
            </a:fld>
            <a:endParaRPr lang="en-GB" sz="1200">
              <a:solidFill>
                <a:srgbClr val="000000"/>
              </a:solidFill>
              <a:ea typeface="DejaVuSans" charset="0"/>
              <a:cs typeface="DejaVuSans" charset="0"/>
            </a:endParaRPr>
          </a:p>
        </p:txBody>
      </p:sp>
      <p:sp>
        <p:nvSpPr>
          <p:cNvPr id="4099" name="Rectangle 1"/>
          <p:cNvSpPr>
            <a:spLocks noGrp="1" noRot="1" noChangeAspect="1" noChangeArrowheads="1" noTextEdit="1"/>
          </p:cNvSpPr>
          <p:nvPr>
            <p:ph type="sldImg"/>
          </p:nvPr>
        </p:nvSpPr>
        <p:spPr>
          <a:xfrm>
            <a:off x="-9271000" y="-15282863"/>
            <a:ext cx="25298400" cy="35766376"/>
          </a:xfrm>
          <a:ln/>
        </p:spPr>
      </p:sp>
      <p:sp>
        <p:nvSpPr>
          <p:cNvPr id="4100" name="Rectangle 2"/>
          <p:cNvSpPr>
            <a:spLocks noGrp="1" noChangeArrowheads="1"/>
          </p:cNvSpPr>
          <p:nvPr>
            <p:ph type="body" idx="1"/>
          </p:nvPr>
        </p:nvSpPr>
        <p:spPr>
          <a:xfrm>
            <a:off x="880659" y="4754097"/>
            <a:ext cx="4990917" cy="445834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491" y="13298561"/>
            <a:ext cx="25738994" cy="9175914"/>
          </a:xfrm>
        </p:spPr>
        <p:txBody>
          <a:bodyPr/>
          <a:lstStyle/>
          <a:p>
            <a:r>
              <a:rPr lang="en-US"/>
              <a:t>Click to edit Master title style</a:t>
            </a:r>
          </a:p>
        </p:txBody>
      </p:sp>
      <p:sp>
        <p:nvSpPr>
          <p:cNvPr id="3" name="Subtitle 2"/>
          <p:cNvSpPr>
            <a:spLocks noGrp="1"/>
          </p:cNvSpPr>
          <p:nvPr>
            <p:ph type="subTitle" idx="1"/>
          </p:nvPr>
        </p:nvSpPr>
        <p:spPr>
          <a:xfrm>
            <a:off x="4542543" y="24258164"/>
            <a:ext cx="21194889" cy="10939440"/>
          </a:xfrm>
        </p:spPr>
        <p:txBody>
          <a:bodyPr/>
          <a:lstStyle>
            <a:lvl1pPr marL="0" indent="0" algn="ctr">
              <a:buNone/>
              <a:defRPr/>
            </a:lvl1pPr>
            <a:lvl2pPr marL="447919" indent="0" algn="ctr">
              <a:buNone/>
              <a:defRPr/>
            </a:lvl2pPr>
            <a:lvl3pPr marL="895838" indent="0" algn="ctr">
              <a:buNone/>
              <a:defRPr/>
            </a:lvl3pPr>
            <a:lvl4pPr marL="1343757" indent="0" algn="ctr">
              <a:buNone/>
              <a:defRPr/>
            </a:lvl4pPr>
            <a:lvl5pPr marL="1791675" indent="0" algn="ctr">
              <a:buNone/>
              <a:defRPr/>
            </a:lvl5pPr>
            <a:lvl6pPr marL="2239594" indent="0" algn="ctr">
              <a:buNone/>
              <a:defRPr/>
            </a:lvl6pPr>
            <a:lvl7pPr marL="2687513" indent="0" algn="ctr">
              <a:buNone/>
              <a:defRPr/>
            </a:lvl7pPr>
            <a:lvl8pPr marL="3135432" indent="0" algn="ctr">
              <a:buNone/>
              <a:defRPr/>
            </a:lvl8pPr>
            <a:lvl9pPr marL="3583351" indent="0" algn="ctr">
              <a:buNone/>
              <a:defRPr/>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6EDFFEDE-A43F-4325-B659-51083CCE60F9}" type="slidenum">
              <a:rPr lang="en-GB"/>
              <a:pPr>
                <a:defRPr/>
              </a:pPr>
              <a:t>‹#›</a:t>
            </a:fld>
            <a:endParaRPr lang="en-GB"/>
          </a:p>
        </p:txBody>
      </p:sp>
    </p:spTree>
    <p:extLst>
      <p:ext uri="{BB962C8B-B14F-4D97-AF65-F5344CB8AC3E}">
        <p14:creationId xmlns:p14="http://schemas.microsoft.com/office/powerpoint/2010/main" val="57310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CBFEF550-F4BE-40AA-ABC8-A82A52294EA3}" type="slidenum">
              <a:rPr lang="en-GB"/>
              <a:pPr>
                <a:defRPr/>
              </a:pPr>
              <a:t>‹#›</a:t>
            </a:fld>
            <a:endParaRPr lang="en-GB"/>
          </a:p>
        </p:txBody>
      </p:sp>
    </p:spTree>
    <p:extLst>
      <p:ext uri="{BB962C8B-B14F-4D97-AF65-F5344CB8AC3E}">
        <p14:creationId xmlns:p14="http://schemas.microsoft.com/office/powerpoint/2010/main" val="30956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5907" y="3806237"/>
            <a:ext cx="6433577" cy="342437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0491" y="3806237"/>
            <a:ext cx="19155508" cy="342437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11575932-17ED-41FB-83DC-A19D3A5A9837}" type="slidenum">
              <a:rPr lang="en-GB"/>
              <a:pPr>
                <a:defRPr/>
              </a:pPr>
              <a:t>‹#›</a:t>
            </a:fld>
            <a:endParaRPr lang="en-GB"/>
          </a:p>
        </p:txBody>
      </p:sp>
    </p:spTree>
    <p:extLst>
      <p:ext uri="{BB962C8B-B14F-4D97-AF65-F5344CB8AC3E}">
        <p14:creationId xmlns:p14="http://schemas.microsoft.com/office/powerpoint/2010/main" val="817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7D6D44BC-352D-445D-8134-B9E620808BA7}" type="slidenum">
              <a:rPr lang="en-GB"/>
              <a:pPr>
                <a:defRPr/>
              </a:pPr>
              <a:t>‹#›</a:t>
            </a:fld>
            <a:endParaRPr lang="en-GB"/>
          </a:p>
        </p:txBody>
      </p:sp>
    </p:spTree>
    <p:extLst>
      <p:ext uri="{BB962C8B-B14F-4D97-AF65-F5344CB8AC3E}">
        <p14:creationId xmlns:p14="http://schemas.microsoft.com/office/powerpoint/2010/main" val="400972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292" y="27509131"/>
            <a:ext cx="25737432" cy="8501215"/>
          </a:xfrm>
        </p:spPr>
        <p:txBody>
          <a:bodyPr anchor="t"/>
          <a:lstStyle>
            <a:lvl1pPr algn="l">
              <a:defRPr sz="3900" b="1" cap="all"/>
            </a:lvl1pPr>
          </a:lstStyle>
          <a:p>
            <a:r>
              <a:rPr lang="en-US"/>
              <a:t>Click to edit Master title style</a:t>
            </a:r>
          </a:p>
        </p:txBody>
      </p:sp>
      <p:sp>
        <p:nvSpPr>
          <p:cNvPr id="3" name="Text Placeholder 2"/>
          <p:cNvSpPr>
            <a:spLocks noGrp="1"/>
          </p:cNvSpPr>
          <p:nvPr>
            <p:ph type="body" idx="1"/>
          </p:nvPr>
        </p:nvSpPr>
        <p:spPr>
          <a:xfrm>
            <a:off x="2392292" y="18143991"/>
            <a:ext cx="25737432" cy="9365140"/>
          </a:xfrm>
        </p:spPr>
        <p:txBody>
          <a:bodyPr anchor="b"/>
          <a:lstStyle>
            <a:lvl1pPr marL="0" indent="0">
              <a:buNone/>
              <a:defRPr sz="2000"/>
            </a:lvl1pPr>
            <a:lvl2pPr marL="447919" indent="0">
              <a:buNone/>
              <a:defRPr sz="1800"/>
            </a:lvl2pPr>
            <a:lvl3pPr marL="895838" indent="0">
              <a:buNone/>
              <a:defRPr sz="1600"/>
            </a:lvl3pPr>
            <a:lvl4pPr marL="1343757" indent="0">
              <a:buNone/>
              <a:defRPr sz="1400"/>
            </a:lvl4pPr>
            <a:lvl5pPr marL="1791675" indent="0">
              <a:buNone/>
              <a:defRPr sz="1400"/>
            </a:lvl5pPr>
            <a:lvl6pPr marL="2239594" indent="0">
              <a:buNone/>
              <a:defRPr sz="1400"/>
            </a:lvl6pPr>
            <a:lvl7pPr marL="2687513" indent="0">
              <a:buNone/>
              <a:defRPr sz="1400"/>
            </a:lvl7pPr>
            <a:lvl8pPr marL="3135432" indent="0">
              <a:buNone/>
              <a:defRPr sz="1400"/>
            </a:lvl8pPr>
            <a:lvl9pPr marL="3583351"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C0E5CA27-6FF7-4C02-AD2F-B06E6EABEF34}" type="slidenum">
              <a:rPr lang="en-GB"/>
              <a:pPr>
                <a:defRPr/>
              </a:pPr>
              <a:t>‹#›</a:t>
            </a:fld>
            <a:endParaRPr lang="en-GB"/>
          </a:p>
        </p:txBody>
      </p:sp>
    </p:spTree>
    <p:extLst>
      <p:ext uri="{BB962C8B-B14F-4D97-AF65-F5344CB8AC3E}">
        <p14:creationId xmlns:p14="http://schemas.microsoft.com/office/powerpoint/2010/main" val="265185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0491" y="12366391"/>
            <a:ext cx="12793762" cy="25683563"/>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14162" y="12366391"/>
            <a:ext cx="12795323" cy="25683563"/>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379EBF8D-90E3-4B64-9B28-003508FA8E64}" type="slidenum">
              <a:rPr lang="en-GB"/>
              <a:pPr>
                <a:defRPr/>
              </a:pPr>
              <a:t>‹#›</a:t>
            </a:fld>
            <a:endParaRPr lang="en-GB"/>
          </a:p>
        </p:txBody>
      </p:sp>
    </p:spTree>
    <p:extLst>
      <p:ext uri="{BB962C8B-B14F-4D97-AF65-F5344CB8AC3E}">
        <p14:creationId xmlns:p14="http://schemas.microsoft.com/office/powerpoint/2010/main" val="10263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702" y="1713893"/>
            <a:ext cx="27250572" cy="713475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702" y="9582285"/>
            <a:ext cx="13377781" cy="3993912"/>
          </a:xfrm>
        </p:spPr>
        <p:txBody>
          <a:bodyPr anchor="b"/>
          <a:lstStyle>
            <a:lvl1pPr marL="0" indent="0">
              <a:buNone/>
              <a:defRPr sz="2400" b="1"/>
            </a:lvl1pPr>
            <a:lvl2pPr marL="447919" indent="0">
              <a:buNone/>
              <a:defRPr sz="2000" b="1"/>
            </a:lvl2pPr>
            <a:lvl3pPr marL="895838" indent="0">
              <a:buNone/>
              <a:defRPr sz="1800" b="1"/>
            </a:lvl3pPr>
            <a:lvl4pPr marL="1343757" indent="0">
              <a:buNone/>
              <a:defRPr sz="1600" b="1"/>
            </a:lvl4pPr>
            <a:lvl5pPr marL="1791675" indent="0">
              <a:buNone/>
              <a:defRPr sz="1600" b="1"/>
            </a:lvl5pPr>
            <a:lvl6pPr marL="2239594" indent="0">
              <a:buNone/>
              <a:defRPr sz="1600" b="1"/>
            </a:lvl6pPr>
            <a:lvl7pPr marL="2687513" indent="0">
              <a:buNone/>
              <a:defRPr sz="1600" b="1"/>
            </a:lvl7pPr>
            <a:lvl8pPr marL="3135432" indent="0">
              <a:buNone/>
              <a:defRPr sz="1600" b="1"/>
            </a:lvl8pPr>
            <a:lvl9pPr marL="3583351" indent="0">
              <a:buNone/>
              <a:defRPr sz="1600" b="1"/>
            </a:lvl9pPr>
          </a:lstStyle>
          <a:p>
            <a:pPr lvl="0"/>
            <a:r>
              <a:rPr lang="en-US"/>
              <a:t>Click to edit Master text styles</a:t>
            </a:r>
          </a:p>
        </p:txBody>
      </p:sp>
      <p:sp>
        <p:nvSpPr>
          <p:cNvPr id="4" name="Content Placeholder 3"/>
          <p:cNvSpPr>
            <a:spLocks noGrp="1"/>
          </p:cNvSpPr>
          <p:nvPr>
            <p:ph sz="half" idx="2"/>
          </p:nvPr>
        </p:nvSpPr>
        <p:spPr>
          <a:xfrm>
            <a:off x="1514702" y="13576197"/>
            <a:ext cx="13377781" cy="246645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81247" y="9582285"/>
            <a:ext cx="13384027" cy="3993912"/>
          </a:xfrm>
        </p:spPr>
        <p:txBody>
          <a:bodyPr anchor="b"/>
          <a:lstStyle>
            <a:lvl1pPr marL="0" indent="0">
              <a:buNone/>
              <a:defRPr sz="2400" b="1"/>
            </a:lvl1pPr>
            <a:lvl2pPr marL="447919" indent="0">
              <a:buNone/>
              <a:defRPr sz="2000" b="1"/>
            </a:lvl2pPr>
            <a:lvl3pPr marL="895838" indent="0">
              <a:buNone/>
              <a:defRPr sz="1800" b="1"/>
            </a:lvl3pPr>
            <a:lvl4pPr marL="1343757" indent="0">
              <a:buNone/>
              <a:defRPr sz="1600" b="1"/>
            </a:lvl4pPr>
            <a:lvl5pPr marL="1791675" indent="0">
              <a:buNone/>
              <a:defRPr sz="1600" b="1"/>
            </a:lvl5pPr>
            <a:lvl6pPr marL="2239594" indent="0">
              <a:buNone/>
              <a:defRPr sz="1600" b="1"/>
            </a:lvl6pPr>
            <a:lvl7pPr marL="2687513" indent="0">
              <a:buNone/>
              <a:defRPr sz="1600" b="1"/>
            </a:lvl7pPr>
            <a:lvl8pPr marL="3135432" indent="0">
              <a:buNone/>
              <a:defRPr sz="1600" b="1"/>
            </a:lvl8pPr>
            <a:lvl9pPr marL="358335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81247" y="13576197"/>
            <a:ext cx="13384027" cy="2466453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pPr>
              <a:defRPr/>
            </a:pPr>
            <a:endParaRPr lang="en-GB"/>
          </a:p>
        </p:txBody>
      </p:sp>
      <p:sp>
        <p:nvSpPr>
          <p:cNvPr id="8" name="Rectangle 4"/>
          <p:cNvSpPr>
            <a:spLocks noGrp="1" noChangeArrowheads="1"/>
          </p:cNvSpPr>
          <p:nvPr>
            <p:ph type="ftr" idx="11"/>
          </p:nvPr>
        </p:nvSpPr>
        <p:spPr>
          <a:ln/>
        </p:spPr>
        <p:txBody>
          <a:bodyPr/>
          <a:lstStyle>
            <a:lvl1pPr>
              <a:defRPr/>
            </a:lvl1pPr>
          </a:lstStyle>
          <a:p>
            <a:pPr>
              <a:defRPr/>
            </a:pPr>
            <a:endParaRPr lang="en-GB"/>
          </a:p>
        </p:txBody>
      </p:sp>
      <p:sp>
        <p:nvSpPr>
          <p:cNvPr id="9" name="Rectangle 5"/>
          <p:cNvSpPr>
            <a:spLocks noGrp="1" noChangeArrowheads="1"/>
          </p:cNvSpPr>
          <p:nvPr>
            <p:ph type="sldNum" idx="12"/>
          </p:nvPr>
        </p:nvSpPr>
        <p:spPr>
          <a:ln/>
        </p:spPr>
        <p:txBody>
          <a:bodyPr/>
          <a:lstStyle>
            <a:lvl1pPr>
              <a:defRPr/>
            </a:lvl1pPr>
          </a:lstStyle>
          <a:p>
            <a:pPr>
              <a:defRPr/>
            </a:pPr>
            <a:fld id="{59D40C84-9A48-48F0-B076-9E5019B762CC}" type="slidenum">
              <a:rPr lang="en-GB"/>
              <a:pPr>
                <a:defRPr/>
              </a:pPr>
              <a:t>‹#›</a:t>
            </a:fld>
            <a:endParaRPr lang="en-GB"/>
          </a:p>
        </p:txBody>
      </p:sp>
    </p:spTree>
    <p:extLst>
      <p:ext uri="{BB962C8B-B14F-4D97-AF65-F5344CB8AC3E}">
        <p14:creationId xmlns:p14="http://schemas.microsoft.com/office/powerpoint/2010/main" val="313373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pPr>
              <a:defRPr/>
            </a:pPr>
            <a:endParaRPr lang="en-GB"/>
          </a:p>
        </p:txBody>
      </p:sp>
      <p:sp>
        <p:nvSpPr>
          <p:cNvPr id="4" name="Rectangle 4"/>
          <p:cNvSpPr>
            <a:spLocks noGrp="1" noChangeArrowheads="1"/>
          </p:cNvSpPr>
          <p:nvPr>
            <p:ph type="ftr" idx="11"/>
          </p:nvPr>
        </p:nvSpPr>
        <p:spPr>
          <a:ln/>
        </p:spPr>
        <p:txBody>
          <a:bodyPr/>
          <a:lstStyle>
            <a:lvl1pPr>
              <a:defRPr/>
            </a:lvl1pPr>
          </a:lstStyle>
          <a:p>
            <a:pPr>
              <a:defRPr/>
            </a:pPr>
            <a:endParaRPr lang="en-GB"/>
          </a:p>
        </p:txBody>
      </p:sp>
      <p:sp>
        <p:nvSpPr>
          <p:cNvPr id="5" name="Rectangle 5"/>
          <p:cNvSpPr>
            <a:spLocks noGrp="1" noChangeArrowheads="1"/>
          </p:cNvSpPr>
          <p:nvPr>
            <p:ph type="sldNum" idx="12"/>
          </p:nvPr>
        </p:nvSpPr>
        <p:spPr>
          <a:ln/>
        </p:spPr>
        <p:txBody>
          <a:bodyPr/>
          <a:lstStyle>
            <a:lvl1pPr>
              <a:defRPr/>
            </a:lvl1pPr>
          </a:lstStyle>
          <a:p>
            <a:pPr>
              <a:defRPr/>
            </a:pPr>
            <a:fld id="{EC794606-81E2-4112-A41F-76B5670497E1}" type="slidenum">
              <a:rPr lang="en-GB"/>
              <a:pPr>
                <a:defRPr/>
              </a:pPr>
              <a:t>‹#›</a:t>
            </a:fld>
            <a:endParaRPr lang="en-GB"/>
          </a:p>
        </p:txBody>
      </p:sp>
    </p:spTree>
    <p:extLst>
      <p:ext uri="{BB962C8B-B14F-4D97-AF65-F5344CB8AC3E}">
        <p14:creationId xmlns:p14="http://schemas.microsoft.com/office/powerpoint/2010/main" val="98458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GB"/>
          </a:p>
        </p:txBody>
      </p:sp>
      <p:sp>
        <p:nvSpPr>
          <p:cNvPr id="3" name="Rectangle 4"/>
          <p:cNvSpPr>
            <a:spLocks noGrp="1" noChangeArrowheads="1"/>
          </p:cNvSpPr>
          <p:nvPr>
            <p:ph type="ftr" idx="11"/>
          </p:nvPr>
        </p:nvSpPr>
        <p:spPr>
          <a:ln/>
        </p:spPr>
        <p:txBody>
          <a:bodyPr/>
          <a:lstStyle>
            <a:lvl1pPr>
              <a:defRPr/>
            </a:lvl1pPr>
          </a:lstStyle>
          <a:p>
            <a:pPr>
              <a:defRPr/>
            </a:pPr>
            <a:endParaRPr lang="en-GB"/>
          </a:p>
        </p:txBody>
      </p:sp>
      <p:sp>
        <p:nvSpPr>
          <p:cNvPr id="4" name="Rectangle 5"/>
          <p:cNvSpPr>
            <a:spLocks noGrp="1" noChangeArrowheads="1"/>
          </p:cNvSpPr>
          <p:nvPr>
            <p:ph type="sldNum" idx="12"/>
          </p:nvPr>
        </p:nvSpPr>
        <p:spPr>
          <a:ln/>
        </p:spPr>
        <p:txBody>
          <a:bodyPr/>
          <a:lstStyle>
            <a:lvl1pPr>
              <a:defRPr/>
            </a:lvl1pPr>
          </a:lstStyle>
          <a:p>
            <a:pPr>
              <a:defRPr/>
            </a:pPr>
            <a:fld id="{BF6DE26E-A21A-42A5-AA68-D7CB390E3060}" type="slidenum">
              <a:rPr lang="en-GB"/>
              <a:pPr>
                <a:defRPr/>
              </a:pPr>
              <a:t>‹#›</a:t>
            </a:fld>
            <a:endParaRPr lang="en-GB"/>
          </a:p>
        </p:txBody>
      </p:sp>
    </p:spTree>
    <p:extLst>
      <p:ext uri="{BB962C8B-B14F-4D97-AF65-F5344CB8AC3E}">
        <p14:creationId xmlns:p14="http://schemas.microsoft.com/office/powerpoint/2010/main" val="24651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702" y="1704587"/>
            <a:ext cx="9961114" cy="725418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1838095" y="1704587"/>
            <a:ext cx="16927179" cy="36536145"/>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702" y="8958770"/>
            <a:ext cx="9961114" cy="29281962"/>
          </a:xfrm>
        </p:spPr>
        <p:txBody>
          <a:bodyPr/>
          <a:lstStyle>
            <a:lvl1pPr marL="0" indent="0">
              <a:buNone/>
              <a:defRPr sz="1400"/>
            </a:lvl1pPr>
            <a:lvl2pPr marL="447919" indent="0">
              <a:buNone/>
              <a:defRPr sz="1200"/>
            </a:lvl2pPr>
            <a:lvl3pPr marL="895838" indent="0">
              <a:buNone/>
              <a:defRPr sz="1000"/>
            </a:lvl3pPr>
            <a:lvl4pPr marL="1343757" indent="0">
              <a:buNone/>
              <a:defRPr sz="900"/>
            </a:lvl4pPr>
            <a:lvl5pPr marL="1791675" indent="0">
              <a:buNone/>
              <a:defRPr sz="900"/>
            </a:lvl5pPr>
            <a:lvl6pPr marL="2239594" indent="0">
              <a:buNone/>
              <a:defRPr sz="900"/>
            </a:lvl6pPr>
            <a:lvl7pPr marL="2687513" indent="0">
              <a:buNone/>
              <a:defRPr sz="900"/>
            </a:lvl7pPr>
            <a:lvl8pPr marL="3135432" indent="0">
              <a:buNone/>
              <a:defRPr sz="900"/>
            </a:lvl8pPr>
            <a:lvl9pPr marL="3583351"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62FFB663-A5B1-4BD2-A953-549326FB0EAD}" type="slidenum">
              <a:rPr lang="en-GB"/>
              <a:pPr>
                <a:defRPr/>
              </a:pPr>
              <a:t>‹#›</a:t>
            </a:fld>
            <a:endParaRPr lang="en-GB"/>
          </a:p>
        </p:txBody>
      </p:sp>
    </p:spTree>
    <p:extLst>
      <p:ext uri="{BB962C8B-B14F-4D97-AF65-F5344CB8AC3E}">
        <p14:creationId xmlns:p14="http://schemas.microsoft.com/office/powerpoint/2010/main" val="363687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444" y="29965967"/>
            <a:ext cx="18167048" cy="35379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5935444" y="3824849"/>
            <a:ext cx="18167048" cy="25685115"/>
          </a:xfrm>
        </p:spPr>
        <p:txBody>
          <a:bodyPr/>
          <a:lstStyle>
            <a:lvl1pPr marL="0" indent="0">
              <a:buNone/>
              <a:defRPr sz="3100"/>
            </a:lvl1pPr>
            <a:lvl2pPr marL="447919" indent="0">
              <a:buNone/>
              <a:defRPr sz="2700"/>
            </a:lvl2pPr>
            <a:lvl3pPr marL="895838" indent="0">
              <a:buNone/>
              <a:defRPr sz="2400"/>
            </a:lvl3pPr>
            <a:lvl4pPr marL="1343757" indent="0">
              <a:buNone/>
              <a:defRPr sz="2000"/>
            </a:lvl4pPr>
            <a:lvl5pPr marL="1791675" indent="0">
              <a:buNone/>
              <a:defRPr sz="2000"/>
            </a:lvl5pPr>
            <a:lvl6pPr marL="2239594" indent="0">
              <a:buNone/>
              <a:defRPr sz="2000"/>
            </a:lvl6pPr>
            <a:lvl7pPr marL="2687513" indent="0">
              <a:buNone/>
              <a:defRPr sz="2000"/>
            </a:lvl7pPr>
            <a:lvl8pPr marL="3135432" indent="0">
              <a:buNone/>
              <a:defRPr sz="2000"/>
            </a:lvl8pPr>
            <a:lvl9pPr marL="3583351" indent="0">
              <a:buNone/>
              <a:defRPr sz="2000"/>
            </a:lvl9pPr>
          </a:lstStyle>
          <a:p>
            <a:pPr lvl="0"/>
            <a:endParaRPr lang="en-US" noProof="0"/>
          </a:p>
        </p:txBody>
      </p:sp>
      <p:sp>
        <p:nvSpPr>
          <p:cNvPr id="4" name="Text Placeholder 3"/>
          <p:cNvSpPr>
            <a:spLocks noGrp="1"/>
          </p:cNvSpPr>
          <p:nvPr>
            <p:ph type="body" sz="half" idx="2"/>
          </p:nvPr>
        </p:nvSpPr>
        <p:spPr>
          <a:xfrm>
            <a:off x="5935444" y="33503875"/>
            <a:ext cx="18167048" cy="5023797"/>
          </a:xfrm>
        </p:spPr>
        <p:txBody>
          <a:bodyPr/>
          <a:lstStyle>
            <a:lvl1pPr marL="0" indent="0">
              <a:buNone/>
              <a:defRPr sz="1400"/>
            </a:lvl1pPr>
            <a:lvl2pPr marL="447919" indent="0">
              <a:buNone/>
              <a:defRPr sz="1200"/>
            </a:lvl2pPr>
            <a:lvl3pPr marL="895838" indent="0">
              <a:buNone/>
              <a:defRPr sz="1000"/>
            </a:lvl3pPr>
            <a:lvl4pPr marL="1343757" indent="0">
              <a:buNone/>
              <a:defRPr sz="900"/>
            </a:lvl4pPr>
            <a:lvl5pPr marL="1791675" indent="0">
              <a:buNone/>
              <a:defRPr sz="900"/>
            </a:lvl5pPr>
            <a:lvl6pPr marL="2239594" indent="0">
              <a:buNone/>
              <a:defRPr sz="900"/>
            </a:lvl6pPr>
            <a:lvl7pPr marL="2687513" indent="0">
              <a:buNone/>
              <a:defRPr sz="900"/>
            </a:lvl7pPr>
            <a:lvl8pPr marL="3135432" indent="0">
              <a:buNone/>
              <a:defRPr sz="900"/>
            </a:lvl8pPr>
            <a:lvl9pPr marL="3583351"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28CFCB48-E3B5-4048-8354-FB0E7B64F088}" type="slidenum">
              <a:rPr lang="en-GB"/>
              <a:pPr>
                <a:defRPr/>
              </a:pPr>
              <a:t>‹#›</a:t>
            </a:fld>
            <a:endParaRPr lang="en-GB"/>
          </a:p>
        </p:txBody>
      </p:sp>
    </p:spTree>
    <p:extLst>
      <p:ext uri="{BB962C8B-B14F-4D97-AF65-F5344CB8AC3E}">
        <p14:creationId xmlns:p14="http://schemas.microsoft.com/office/powerpoint/2010/main" val="206146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1000" r="-21000"/>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270491" y="3806237"/>
            <a:ext cx="25738994" cy="7133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17235" tIns="208441" rIns="417235" bIns="208441"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2270491" y="12366391"/>
            <a:ext cx="25738994" cy="2568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17235" tIns="208441" rIns="417235" bIns="208441"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Rectangle 3"/>
          <p:cNvSpPr>
            <a:spLocks noGrp="1" noChangeArrowheads="1"/>
          </p:cNvSpPr>
          <p:nvPr>
            <p:ph type="dt"/>
          </p:nvPr>
        </p:nvSpPr>
        <p:spPr bwMode="auto">
          <a:xfrm>
            <a:off x="2270491" y="39002289"/>
            <a:ext cx="6307092" cy="2853902"/>
          </a:xfrm>
          <a:prstGeom prst="rect">
            <a:avLst/>
          </a:prstGeom>
          <a:noFill/>
          <a:ln w="9525">
            <a:noFill/>
            <a:round/>
            <a:headEnd/>
            <a:tailEnd/>
          </a:ln>
          <a:effectLst/>
        </p:spPr>
        <p:txBody>
          <a:bodyPr vert="horz" wrap="square" lIns="417235" tIns="208441" rIns="417235" bIns="208441" numCol="1" anchor="t" anchorCtr="0" compatLnSpc="1">
            <a:prstTxWarp prst="textNoShape">
              <a:avLst/>
            </a:prstTxWarp>
          </a:bodyPr>
          <a:lstStyle>
            <a:lvl1pPr>
              <a:tabLst>
                <a:tab pos="0" algn="l"/>
                <a:tab pos="895838" algn="l"/>
                <a:tab pos="1791675" algn="l"/>
                <a:tab pos="2687513" algn="l"/>
                <a:tab pos="3583351" algn="l"/>
                <a:tab pos="4479188" algn="l"/>
                <a:tab pos="5375026" algn="l"/>
                <a:tab pos="6270864" algn="l"/>
                <a:tab pos="7166701" algn="l"/>
                <a:tab pos="8062539" algn="l"/>
                <a:tab pos="8958377" algn="l"/>
                <a:tab pos="9854214" algn="l"/>
              </a:tabLst>
              <a:defRPr sz="6400">
                <a:solidFill>
                  <a:srgbClr val="000000"/>
                </a:solidFill>
                <a:ea typeface="DejaVuSans" charset="0"/>
                <a:cs typeface="DejaVuSans" charset="0"/>
              </a:defRPr>
            </a:lvl1pPr>
          </a:lstStyle>
          <a:p>
            <a:pPr>
              <a:defRPr/>
            </a:pPr>
            <a:endParaRPr lang="en-GB"/>
          </a:p>
        </p:txBody>
      </p:sp>
      <p:sp>
        <p:nvSpPr>
          <p:cNvPr id="1028" name="Rectangle 4"/>
          <p:cNvSpPr>
            <a:spLocks noGrp="1" noChangeArrowheads="1"/>
          </p:cNvSpPr>
          <p:nvPr>
            <p:ph type="ftr"/>
          </p:nvPr>
        </p:nvSpPr>
        <p:spPr bwMode="auto">
          <a:xfrm>
            <a:off x="10346816" y="39002289"/>
            <a:ext cx="9586343" cy="2853902"/>
          </a:xfrm>
          <a:prstGeom prst="rect">
            <a:avLst/>
          </a:prstGeom>
          <a:noFill/>
          <a:ln w="9525">
            <a:noFill/>
            <a:round/>
            <a:headEnd/>
            <a:tailEnd/>
          </a:ln>
          <a:effectLst/>
        </p:spPr>
        <p:txBody>
          <a:bodyPr vert="horz" wrap="square" lIns="417235" tIns="208441" rIns="417235" bIns="208441" numCol="1" anchor="t" anchorCtr="0" compatLnSpc="1">
            <a:prstTxWarp prst="textNoShape">
              <a:avLst/>
            </a:prstTxWarp>
          </a:bodyPr>
          <a:lstStyle>
            <a:lvl1pPr algn="ctr">
              <a:tabLst>
                <a:tab pos="0" algn="l"/>
                <a:tab pos="895838" algn="l"/>
                <a:tab pos="1791675" algn="l"/>
                <a:tab pos="2687513" algn="l"/>
                <a:tab pos="3583351" algn="l"/>
                <a:tab pos="4479188" algn="l"/>
                <a:tab pos="5375026" algn="l"/>
                <a:tab pos="6270864" algn="l"/>
                <a:tab pos="7166701" algn="l"/>
                <a:tab pos="8062539" algn="l"/>
                <a:tab pos="8958377" algn="l"/>
                <a:tab pos="9854214" algn="l"/>
              </a:tabLst>
              <a:defRPr sz="6400">
                <a:solidFill>
                  <a:srgbClr val="000000"/>
                </a:solidFill>
                <a:ea typeface="DejaVuSans" charset="0"/>
                <a:cs typeface="DejaVuSans" charset="0"/>
              </a:defRPr>
            </a:lvl1pPr>
          </a:lstStyle>
          <a:p>
            <a:pPr>
              <a:defRPr/>
            </a:pPr>
            <a:endParaRPr lang="en-GB"/>
          </a:p>
        </p:txBody>
      </p:sp>
      <p:sp>
        <p:nvSpPr>
          <p:cNvPr id="1029" name="Rectangle 5"/>
          <p:cNvSpPr>
            <a:spLocks noGrp="1" noChangeArrowheads="1"/>
          </p:cNvSpPr>
          <p:nvPr>
            <p:ph type="sldNum"/>
          </p:nvPr>
        </p:nvSpPr>
        <p:spPr bwMode="auto">
          <a:xfrm>
            <a:off x="21702393" y="39002289"/>
            <a:ext cx="6307092" cy="2853902"/>
          </a:xfrm>
          <a:prstGeom prst="rect">
            <a:avLst/>
          </a:prstGeom>
          <a:noFill/>
          <a:ln w="9525">
            <a:noFill/>
            <a:round/>
            <a:headEnd/>
            <a:tailEnd/>
          </a:ln>
          <a:effectLst/>
        </p:spPr>
        <p:txBody>
          <a:bodyPr vert="horz" wrap="square" lIns="417235" tIns="208441" rIns="417235" bIns="208441" numCol="1" anchor="t" anchorCtr="0" compatLnSpc="1">
            <a:prstTxWarp prst="textNoShape">
              <a:avLst/>
            </a:prstTxWarp>
          </a:bodyPr>
          <a:lstStyle>
            <a:lvl1pPr algn="r">
              <a:tabLst>
                <a:tab pos="0" algn="l"/>
                <a:tab pos="895838" algn="l"/>
                <a:tab pos="1791675" algn="l"/>
                <a:tab pos="2687513" algn="l"/>
                <a:tab pos="3583351" algn="l"/>
                <a:tab pos="4479188" algn="l"/>
                <a:tab pos="5375026" algn="l"/>
                <a:tab pos="6270864" algn="l"/>
                <a:tab pos="7166701" algn="l"/>
                <a:tab pos="8062539" algn="l"/>
                <a:tab pos="8958377" algn="l"/>
                <a:tab pos="9854214" algn="l"/>
              </a:tabLst>
              <a:defRPr sz="6400">
                <a:solidFill>
                  <a:srgbClr val="000000"/>
                </a:solidFill>
                <a:ea typeface="DejaVuSans" charset="0"/>
                <a:cs typeface="DejaVuSans" charset="0"/>
              </a:defRPr>
            </a:lvl1pPr>
          </a:lstStyle>
          <a:p>
            <a:pPr>
              <a:defRPr/>
            </a:pPr>
            <a:fld id="{369E8D0A-0AC5-4321-BDDB-18FC6B51D02B}"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mj-lt"/>
          <a:ea typeface="+mj-ea"/>
          <a:cs typeface="+mj-cs"/>
        </a:defRPr>
      </a:lvl1pPr>
      <a:lvl2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2pPr>
      <a:lvl3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3pPr>
      <a:lvl4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4pPr>
      <a:lvl5pPr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5pPr>
      <a:lvl6pPr marL="447919"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6pPr>
      <a:lvl7pPr marL="895838"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7pPr>
      <a:lvl8pPr marL="1343757"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8pPr>
      <a:lvl9pPr marL="1791675" algn="ctr" defTabSz="440143" rtl="0" eaLnBrk="0" fontAlgn="base" hangingPunct="0">
        <a:spcBef>
          <a:spcPct val="0"/>
        </a:spcBef>
        <a:spcAft>
          <a:spcPct val="0"/>
        </a:spcAft>
        <a:buClr>
          <a:srgbClr val="000000"/>
        </a:buClr>
        <a:buSzPct val="100000"/>
        <a:buFont typeface="Times New Roman" pitchFamily="16" charset="0"/>
        <a:defRPr sz="20100">
          <a:solidFill>
            <a:srgbClr val="000000"/>
          </a:solidFill>
          <a:latin typeface="Times New Roman" pitchFamily="16" charset="0"/>
          <a:ea typeface="AR PL ShanHeiSun Uni" charset="0"/>
          <a:cs typeface="AR PL ShanHeiSun Uni" charset="0"/>
        </a:defRPr>
      </a:lvl9pPr>
    </p:titleStyle>
    <p:bodyStyle>
      <a:lvl1pPr marL="1563051" indent="-1563051" algn="l" defTabSz="440143" rtl="0" eaLnBrk="0" fontAlgn="base" hangingPunct="0">
        <a:spcBef>
          <a:spcPts val="3649"/>
        </a:spcBef>
        <a:spcAft>
          <a:spcPct val="0"/>
        </a:spcAft>
        <a:buClr>
          <a:srgbClr val="000000"/>
        </a:buClr>
        <a:buSzPct val="100000"/>
        <a:buFont typeface="Times New Roman" pitchFamily="16" charset="0"/>
        <a:buChar char="•"/>
        <a:defRPr sz="14600">
          <a:solidFill>
            <a:srgbClr val="000000"/>
          </a:solidFill>
          <a:latin typeface="+mn-lt"/>
          <a:ea typeface="+mn-ea"/>
          <a:cs typeface="+mn-cs"/>
        </a:defRPr>
      </a:lvl1pPr>
      <a:lvl2pPr marL="3387386" indent="-1301765" algn="l" defTabSz="440143" rtl="0" eaLnBrk="0" fontAlgn="base" hangingPunct="0">
        <a:spcBef>
          <a:spcPts val="3209"/>
        </a:spcBef>
        <a:spcAft>
          <a:spcPct val="0"/>
        </a:spcAft>
        <a:buClr>
          <a:srgbClr val="000000"/>
        </a:buClr>
        <a:buSzPct val="100000"/>
        <a:buFont typeface="Times New Roman" pitchFamily="16" charset="0"/>
        <a:buChar char="–"/>
        <a:defRPr sz="12800">
          <a:solidFill>
            <a:srgbClr val="000000"/>
          </a:solidFill>
          <a:latin typeface="+mn-lt"/>
          <a:ea typeface="+mn-ea"/>
          <a:cs typeface="+mn-cs"/>
        </a:defRPr>
      </a:lvl2pPr>
      <a:lvl3pPr marL="5213278" indent="-1043589" algn="l" defTabSz="440143" rtl="0" eaLnBrk="0" fontAlgn="base" hangingPunct="0">
        <a:spcBef>
          <a:spcPts val="2743"/>
        </a:spcBef>
        <a:spcAft>
          <a:spcPct val="0"/>
        </a:spcAft>
        <a:buClr>
          <a:srgbClr val="000000"/>
        </a:buClr>
        <a:buSzPct val="100000"/>
        <a:buFont typeface="Times New Roman" pitchFamily="16" charset="0"/>
        <a:buChar char="•"/>
        <a:defRPr sz="11000">
          <a:solidFill>
            <a:srgbClr val="000000"/>
          </a:solidFill>
          <a:latin typeface="+mn-lt"/>
          <a:ea typeface="+mn-ea"/>
          <a:cs typeface="+mn-cs"/>
        </a:defRPr>
      </a:lvl3pPr>
      <a:lvl4pPr marL="7298900" indent="-1042033"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4pPr>
      <a:lvl5pPr marL="9384522"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5pPr>
      <a:lvl6pPr marL="9832441"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6pPr>
      <a:lvl7pPr marL="10280359"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7pPr>
      <a:lvl8pPr marL="10728278"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8pPr>
      <a:lvl9pPr marL="11176197" indent="-1040479" algn="l" defTabSz="440143" rtl="0" eaLnBrk="0" fontAlgn="base" hangingPunct="0">
        <a:spcBef>
          <a:spcPts val="2278"/>
        </a:spcBef>
        <a:spcAft>
          <a:spcPct val="0"/>
        </a:spcAft>
        <a:buClr>
          <a:srgbClr val="000000"/>
        </a:buClr>
        <a:buSzPct val="100000"/>
        <a:buFont typeface="Times New Roman" pitchFamily="16" charset="0"/>
        <a:buChar char="»"/>
        <a:defRPr sz="9100">
          <a:solidFill>
            <a:srgbClr val="000000"/>
          </a:solidFill>
          <a:latin typeface="+mn-lt"/>
          <a:ea typeface="+mn-ea"/>
          <a:cs typeface="+mn-cs"/>
        </a:defRPr>
      </a:lvl9pPr>
    </p:bodyStyle>
    <p:otherStyle>
      <a:defPPr>
        <a:defRPr lang="en-US"/>
      </a:defPPr>
      <a:lvl1pPr marL="0" algn="l" defTabSz="895838" rtl="0" eaLnBrk="1" latinLnBrk="0" hangingPunct="1">
        <a:defRPr sz="1800" kern="1200">
          <a:solidFill>
            <a:schemeClr val="tx1"/>
          </a:solidFill>
          <a:latin typeface="+mn-lt"/>
          <a:ea typeface="+mn-ea"/>
          <a:cs typeface="+mn-cs"/>
        </a:defRPr>
      </a:lvl1pPr>
      <a:lvl2pPr marL="447919" algn="l" defTabSz="895838" rtl="0" eaLnBrk="1" latinLnBrk="0" hangingPunct="1">
        <a:defRPr sz="1800" kern="1200">
          <a:solidFill>
            <a:schemeClr val="tx1"/>
          </a:solidFill>
          <a:latin typeface="+mn-lt"/>
          <a:ea typeface="+mn-ea"/>
          <a:cs typeface="+mn-cs"/>
        </a:defRPr>
      </a:lvl2pPr>
      <a:lvl3pPr marL="895838" algn="l" defTabSz="895838" rtl="0" eaLnBrk="1" latinLnBrk="0" hangingPunct="1">
        <a:defRPr sz="1800" kern="1200">
          <a:solidFill>
            <a:schemeClr val="tx1"/>
          </a:solidFill>
          <a:latin typeface="+mn-lt"/>
          <a:ea typeface="+mn-ea"/>
          <a:cs typeface="+mn-cs"/>
        </a:defRPr>
      </a:lvl3pPr>
      <a:lvl4pPr marL="1343757" algn="l" defTabSz="895838" rtl="0" eaLnBrk="1" latinLnBrk="0" hangingPunct="1">
        <a:defRPr sz="1800" kern="1200">
          <a:solidFill>
            <a:schemeClr val="tx1"/>
          </a:solidFill>
          <a:latin typeface="+mn-lt"/>
          <a:ea typeface="+mn-ea"/>
          <a:cs typeface="+mn-cs"/>
        </a:defRPr>
      </a:lvl4pPr>
      <a:lvl5pPr marL="1791675" algn="l" defTabSz="895838" rtl="0" eaLnBrk="1" latinLnBrk="0" hangingPunct="1">
        <a:defRPr sz="1800" kern="1200">
          <a:solidFill>
            <a:schemeClr val="tx1"/>
          </a:solidFill>
          <a:latin typeface="+mn-lt"/>
          <a:ea typeface="+mn-ea"/>
          <a:cs typeface="+mn-cs"/>
        </a:defRPr>
      </a:lvl5pPr>
      <a:lvl6pPr marL="2239594" algn="l" defTabSz="895838" rtl="0" eaLnBrk="1" latinLnBrk="0" hangingPunct="1">
        <a:defRPr sz="1800" kern="1200">
          <a:solidFill>
            <a:schemeClr val="tx1"/>
          </a:solidFill>
          <a:latin typeface="+mn-lt"/>
          <a:ea typeface="+mn-ea"/>
          <a:cs typeface="+mn-cs"/>
        </a:defRPr>
      </a:lvl6pPr>
      <a:lvl7pPr marL="2687513" algn="l" defTabSz="895838" rtl="0" eaLnBrk="1" latinLnBrk="0" hangingPunct="1">
        <a:defRPr sz="1800" kern="1200">
          <a:solidFill>
            <a:schemeClr val="tx1"/>
          </a:solidFill>
          <a:latin typeface="+mn-lt"/>
          <a:ea typeface="+mn-ea"/>
          <a:cs typeface="+mn-cs"/>
        </a:defRPr>
      </a:lvl7pPr>
      <a:lvl8pPr marL="3135432" algn="l" defTabSz="895838" rtl="0" eaLnBrk="1" latinLnBrk="0" hangingPunct="1">
        <a:defRPr sz="1800" kern="1200">
          <a:solidFill>
            <a:schemeClr val="tx1"/>
          </a:solidFill>
          <a:latin typeface="+mn-lt"/>
          <a:ea typeface="+mn-ea"/>
          <a:cs typeface="+mn-cs"/>
        </a:defRPr>
      </a:lvl8pPr>
      <a:lvl9pPr marL="3583351" algn="l" defTabSz="89583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https://www.limerick.ie/sites/default/files/styles/panel_image/public/media/images/2017-03/Analog%20Logo%20555x471.png?itok=n0fnV3fo" TargetMode="External"/><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
          <p:cNvSpPr txBox="1">
            <a:spLocks noChangeArrowheads="1"/>
          </p:cNvSpPr>
          <p:nvPr/>
        </p:nvSpPr>
        <p:spPr bwMode="auto">
          <a:xfrm>
            <a:off x="7075091" y="90382"/>
            <a:ext cx="22818047" cy="3253622"/>
          </a:xfrm>
          <a:prstGeom prst="rect">
            <a:avLst/>
          </a:prstGeom>
          <a:solidFill>
            <a:schemeClr val="bg1"/>
          </a:solidFill>
          <a:ln w="9360">
            <a:noFill/>
            <a:miter lim="800000"/>
            <a:headEnd/>
            <a:tailEnd/>
          </a:ln>
        </p:spPr>
        <p:txBody>
          <a:bodyPr wrap="square" lIns="529038" tIns="529038" rIns="529038" bIns="52903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9pPr>
          </a:lstStyle>
          <a:p>
            <a:pPr>
              <a:buFont typeface="Arial" charset="0"/>
              <a:buNone/>
            </a:pPr>
            <a:r>
              <a:rPr lang="en-GB" sz="7100" b="1" dirty="0">
                <a:solidFill>
                  <a:srgbClr val="000000"/>
                </a:solidFill>
                <a:latin typeface="Arial" charset="0"/>
              </a:rPr>
              <a:t>An Application of 24GHz RADAR for Contactless Heart Rate Monitoring</a:t>
            </a:r>
          </a:p>
        </p:txBody>
      </p:sp>
      <p:sp>
        <p:nvSpPr>
          <p:cNvPr id="2052" name="Text Box 3"/>
          <p:cNvSpPr txBox="1">
            <a:spLocks noChangeArrowheads="1"/>
          </p:cNvSpPr>
          <p:nvPr/>
        </p:nvSpPr>
        <p:spPr bwMode="auto">
          <a:xfrm>
            <a:off x="846731" y="8227022"/>
            <a:ext cx="8850853" cy="8146196"/>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500" b="1" dirty="0">
                <a:solidFill>
                  <a:schemeClr val="accent6"/>
                </a:solidFill>
                <a:latin typeface="Arial" charset="0"/>
              </a:rPr>
              <a:t>Introduction</a:t>
            </a:r>
          </a:p>
          <a:p>
            <a:pPr>
              <a:spcBef>
                <a:spcPts val="1714"/>
              </a:spcBef>
            </a:pPr>
            <a:r>
              <a:rPr lang="en-GB" sz="2700" dirty="0">
                <a:solidFill>
                  <a:srgbClr val="000000"/>
                </a:solidFill>
                <a:latin typeface="Arial" charset="0"/>
              </a:rPr>
              <a:t>This project was specified in consultation with and partly funded by the Automated Transport &amp; Safety department of Analog Devices, Inc. Limerick, with a large portion of the testing being conducted on University of Limerick campus. The goal is:</a:t>
            </a:r>
          </a:p>
          <a:p>
            <a:pPr>
              <a:spcBef>
                <a:spcPts val="1714"/>
              </a:spcBef>
            </a:pPr>
            <a:endParaRPr lang="en-GB" sz="2700" dirty="0">
              <a:solidFill>
                <a:srgbClr val="000000"/>
              </a:solidFill>
              <a:latin typeface="Arial" charset="0"/>
            </a:endParaRPr>
          </a:p>
          <a:p>
            <a:pPr marL="457200" indent="-457200">
              <a:spcBef>
                <a:spcPts val="1714"/>
              </a:spcBef>
              <a:buFont typeface="Wingdings" panose="05000000000000000000" pitchFamily="2" charset="2"/>
              <a:buChar char="Ø"/>
            </a:pPr>
            <a:r>
              <a:rPr lang="en-GB" sz="2700" dirty="0">
                <a:solidFill>
                  <a:srgbClr val="000000"/>
                </a:solidFill>
                <a:latin typeface="Arial" charset="0"/>
              </a:rPr>
              <a:t>Use the ADI Demorad 24GHz RADAR platform to measure cardiopulmonary movement at a distance of 1m from the subject with an accuracy of 90% or greater</a:t>
            </a:r>
          </a:p>
          <a:p>
            <a:pPr>
              <a:spcBef>
                <a:spcPts val="1714"/>
              </a:spcBef>
            </a:pPr>
            <a:endParaRPr lang="en-GB" sz="2700" dirty="0">
              <a:solidFill>
                <a:srgbClr val="000000"/>
              </a:solidFill>
              <a:latin typeface="Arial" charset="0"/>
            </a:endParaRPr>
          </a:p>
          <a:p>
            <a:pPr>
              <a:spcBef>
                <a:spcPts val="1714"/>
              </a:spcBef>
            </a:pPr>
            <a:r>
              <a:rPr lang="en-GB" sz="2700" dirty="0">
                <a:solidFill>
                  <a:srgbClr val="000000"/>
                </a:solidFill>
                <a:latin typeface="Arial" charset="0"/>
              </a:rPr>
              <a:t>This system would find its place in intelligent vehicles, more specifically the automated emergency services contact system of intelligent vehicles. </a:t>
            </a:r>
          </a:p>
        </p:txBody>
      </p:sp>
      <p:sp>
        <p:nvSpPr>
          <p:cNvPr id="2053" name="Text Box 4"/>
          <p:cNvSpPr txBox="1">
            <a:spLocks noChangeArrowheads="1"/>
          </p:cNvSpPr>
          <p:nvPr/>
        </p:nvSpPr>
        <p:spPr bwMode="auto">
          <a:xfrm>
            <a:off x="10662205" y="25181905"/>
            <a:ext cx="8850853" cy="16629523"/>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500" b="1" dirty="0">
                <a:solidFill>
                  <a:schemeClr val="accent6"/>
                </a:solidFill>
                <a:latin typeface="Arial" charset="0"/>
              </a:rPr>
              <a:t>Results</a:t>
            </a:r>
          </a:p>
          <a:p>
            <a:pPr algn="just">
              <a:spcBef>
                <a:spcPts val="1176"/>
              </a:spcBef>
            </a:pPr>
            <a:r>
              <a:rPr lang="en-GB" sz="2700" dirty="0">
                <a:solidFill>
                  <a:srgbClr val="000000"/>
                </a:solidFill>
                <a:latin typeface="Arial" charset="0"/>
              </a:rPr>
              <a:t>As mentioned previously, Method Comparison Study analysis was not appropriate for this project. This is because method comparisons need data which has a wide input value range. Here, the heart rate of the subject remained in the 70-90 bpm range, meaning that a scatter-plot drawn from this data would be clustered around one set of values. Performing time-series analysis proved far more useful. From the data gathered in the experiment the maximum error, average error and standard deviation of the error were tabulated for each design. Later, each design was compared based on their Mean Absolute Percentage Error (MAPE).</a:t>
            </a:r>
          </a:p>
        </p:txBody>
      </p:sp>
      <p:sp>
        <p:nvSpPr>
          <p:cNvPr id="2054" name="Text Box 5"/>
          <p:cNvSpPr txBox="1">
            <a:spLocks noChangeArrowheads="1"/>
          </p:cNvSpPr>
          <p:nvPr/>
        </p:nvSpPr>
        <p:spPr bwMode="auto">
          <a:xfrm>
            <a:off x="20398017" y="8227022"/>
            <a:ext cx="8850853" cy="16242013"/>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r>
              <a:rPr lang="en-GB" sz="2700" dirty="0">
                <a:solidFill>
                  <a:srgbClr val="000000"/>
                </a:solidFill>
                <a:latin typeface="Arial" charset="0"/>
              </a:rPr>
              <a:t>Next we define Mean Absolute Percentage Error as:</a:t>
            </a: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r>
              <a:rPr lang="en-GB" sz="2700" dirty="0">
                <a:solidFill>
                  <a:srgbClr val="000000"/>
                </a:solidFill>
                <a:latin typeface="Arial" charset="0"/>
              </a:rPr>
              <a:t>And chart the MAPE of each design, ordered from worst to best:</a:t>
            </a: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endParaRPr lang="en-GB" sz="2700" dirty="0">
              <a:solidFill>
                <a:srgbClr val="000000"/>
              </a:solidFill>
              <a:latin typeface="Arial" charset="0"/>
            </a:endParaRPr>
          </a:p>
          <a:p>
            <a:pPr algn="just">
              <a:spcBef>
                <a:spcPts val="1176"/>
              </a:spcBef>
            </a:pPr>
            <a:r>
              <a:rPr lang="en-GB" sz="2700" dirty="0">
                <a:solidFill>
                  <a:srgbClr val="000000"/>
                </a:solidFill>
                <a:latin typeface="Arial" charset="0"/>
              </a:rPr>
              <a:t>The 1-Tap Sliding Window design, with frequency resolution set to 0.05Hz performed the best, achieving error of 5.15% (accuracy = 94.85%). Two other designs also passed the test criteria, though with marginally worse performance.</a:t>
            </a:r>
          </a:p>
          <a:p>
            <a:pPr algn="just">
              <a:spcBef>
                <a:spcPts val="1176"/>
              </a:spcBef>
            </a:pPr>
            <a:endParaRPr lang="en-GB" sz="2700" dirty="0">
              <a:solidFill>
                <a:srgbClr val="000000"/>
              </a:solidFill>
              <a:latin typeface="Arial" charset="0"/>
            </a:endParaRPr>
          </a:p>
        </p:txBody>
      </p:sp>
      <p:sp>
        <p:nvSpPr>
          <p:cNvPr id="2055" name="Text Box 6"/>
          <p:cNvSpPr txBox="1">
            <a:spLocks noChangeArrowheads="1"/>
          </p:cNvSpPr>
          <p:nvPr/>
        </p:nvSpPr>
        <p:spPr bwMode="auto">
          <a:xfrm>
            <a:off x="846731" y="17217465"/>
            <a:ext cx="8850853" cy="734724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500" b="1" dirty="0">
                <a:solidFill>
                  <a:schemeClr val="accent6"/>
                </a:solidFill>
                <a:latin typeface="Arial" charset="0"/>
              </a:rPr>
              <a:t>Aim</a:t>
            </a:r>
          </a:p>
          <a:p>
            <a:pPr algn="just">
              <a:spcBef>
                <a:spcPts val="1176"/>
              </a:spcBef>
            </a:pPr>
            <a:r>
              <a:rPr lang="en-GB" sz="2700" dirty="0">
                <a:solidFill>
                  <a:srgbClr val="000000"/>
                </a:solidFill>
                <a:latin typeface="Arial" charset="0"/>
              </a:rPr>
              <a:t>Write a prototype MATLAB script to control the Demorad and read Heart Rate data from it. When the prototype has been confirmed to be functional, test it in as noiseless an environment as can be found.</a:t>
            </a:r>
          </a:p>
          <a:p>
            <a:pPr algn="just">
              <a:spcBef>
                <a:spcPts val="1176"/>
              </a:spcBef>
            </a:pPr>
            <a:endParaRPr lang="en-GB" sz="2700" dirty="0">
              <a:solidFill>
                <a:srgbClr val="000000"/>
              </a:solidFill>
              <a:latin typeface="Arial" charset="0"/>
            </a:endParaRPr>
          </a:p>
          <a:p>
            <a:pPr algn="just">
              <a:spcBef>
                <a:spcPts val="1176"/>
              </a:spcBef>
            </a:pPr>
            <a:r>
              <a:rPr lang="en-GB" sz="2700" dirty="0">
                <a:solidFill>
                  <a:srgbClr val="000000"/>
                </a:solidFill>
                <a:latin typeface="Arial" charset="0"/>
              </a:rPr>
              <a:t>Using the an appropriate error metric, test whether the prototype passes the accuracy requirement outlined in the project definition.</a:t>
            </a:r>
          </a:p>
          <a:p>
            <a:pPr algn="just">
              <a:spcBef>
                <a:spcPts val="1176"/>
              </a:spcBef>
            </a:pPr>
            <a:endParaRPr lang="en-GB" sz="2700" dirty="0">
              <a:solidFill>
                <a:srgbClr val="000000"/>
              </a:solidFill>
              <a:latin typeface="Arial" charset="0"/>
            </a:endParaRPr>
          </a:p>
          <a:p>
            <a:pPr algn="just">
              <a:spcBef>
                <a:spcPts val="1176"/>
              </a:spcBef>
            </a:pPr>
            <a:r>
              <a:rPr lang="en-GB" sz="2700" dirty="0">
                <a:solidFill>
                  <a:srgbClr val="000000"/>
                </a:solidFill>
                <a:latin typeface="Arial" charset="0"/>
              </a:rPr>
              <a:t>Ideally at the end of this project one or more designs will exist which meet this accuracy requirement. These designs will go on to form the basis for the further research of this project</a:t>
            </a:r>
          </a:p>
        </p:txBody>
      </p:sp>
      <p:sp>
        <p:nvSpPr>
          <p:cNvPr id="2056" name="Text Box 7"/>
          <p:cNvSpPr txBox="1">
            <a:spLocks noChangeArrowheads="1"/>
          </p:cNvSpPr>
          <p:nvPr/>
        </p:nvSpPr>
        <p:spPr bwMode="auto">
          <a:xfrm>
            <a:off x="846731" y="25181905"/>
            <a:ext cx="8850853" cy="16629523"/>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marL="284163" indent="-284163">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1pPr>
            <a:lvl2pPr marL="742950" indent="-28575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2pPr>
            <a:lvl3pPr marL="11430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3pPr>
            <a:lvl4pPr marL="16002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4pPr>
            <a:lvl5pPr marL="20574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500" b="1" dirty="0">
                <a:solidFill>
                  <a:schemeClr val="accent6"/>
                </a:solidFill>
                <a:latin typeface="Arial" charset="0"/>
              </a:rPr>
              <a:t>Method</a:t>
            </a:r>
          </a:p>
          <a:p>
            <a:pPr algn="just">
              <a:spcBef>
                <a:spcPts val="1176"/>
              </a:spcBef>
              <a:buClr>
                <a:srgbClr val="9900FF"/>
              </a:buClr>
            </a:pPr>
            <a:r>
              <a:rPr lang="en-GB" sz="3500" b="1" dirty="0">
                <a:solidFill>
                  <a:schemeClr val="accent6"/>
                </a:solidFill>
                <a:latin typeface="Arial" charset="0"/>
              </a:rPr>
              <a:t>  </a:t>
            </a:r>
            <a:r>
              <a:rPr lang="en-GB" sz="2700" dirty="0">
                <a:solidFill>
                  <a:srgbClr val="000000"/>
                </a:solidFill>
                <a:latin typeface="Arial" charset="0"/>
              </a:rPr>
              <a:t>This section will detail both the design method and the testing method employed during the course of this project.</a:t>
            </a:r>
          </a:p>
          <a:p>
            <a:pPr algn="just">
              <a:spcBef>
                <a:spcPts val="1176"/>
              </a:spcBef>
              <a:buClr>
                <a:srgbClr val="9900FF"/>
              </a:buClr>
            </a:pPr>
            <a:endParaRPr lang="en-GB" sz="2700" dirty="0">
              <a:solidFill>
                <a:srgbClr val="000000"/>
              </a:solidFill>
              <a:latin typeface="Arial" charset="0"/>
            </a:endParaRPr>
          </a:p>
          <a:p>
            <a:pPr algn="just">
              <a:spcBef>
                <a:spcPts val="1176"/>
              </a:spcBef>
              <a:buClr>
                <a:srgbClr val="9900FF"/>
              </a:buClr>
            </a:pPr>
            <a:endParaRPr lang="en-GB" sz="2700" dirty="0">
              <a:solidFill>
                <a:srgbClr val="000000"/>
              </a:solidFill>
              <a:latin typeface="Arial" charset="0"/>
            </a:endParaRPr>
          </a:p>
          <a:p>
            <a:pPr algn="just">
              <a:spcBef>
                <a:spcPts val="1176"/>
              </a:spcBef>
              <a:buClr>
                <a:srgbClr val="9900FF"/>
              </a:buClr>
            </a:pPr>
            <a:endParaRPr lang="en-GB" sz="2700" dirty="0">
              <a:solidFill>
                <a:srgbClr val="000000"/>
              </a:solidFill>
              <a:latin typeface="Arial" charset="0"/>
            </a:endParaRPr>
          </a:p>
          <a:p>
            <a:pPr algn="just">
              <a:spcBef>
                <a:spcPts val="1176"/>
              </a:spcBef>
              <a:buClr>
                <a:srgbClr val="9900FF"/>
              </a:buClr>
            </a:pPr>
            <a:endParaRPr lang="en-GB" sz="2700" dirty="0">
              <a:solidFill>
                <a:srgbClr val="000000"/>
              </a:solidFill>
              <a:latin typeface="Arial" charset="0"/>
            </a:endParaRPr>
          </a:p>
          <a:p>
            <a:pPr algn="just">
              <a:spcBef>
                <a:spcPts val="1176"/>
              </a:spcBef>
              <a:buClr>
                <a:srgbClr val="9900FF"/>
              </a:buClr>
            </a:pPr>
            <a:r>
              <a:rPr lang="en-GB" sz="2800" b="1" u="sng" dirty="0">
                <a:solidFill>
                  <a:schemeClr val="tx1"/>
                </a:solidFill>
                <a:latin typeface="Arial" charset="0"/>
              </a:rPr>
              <a:t>Design Method:</a:t>
            </a:r>
          </a:p>
          <a:p>
            <a:pPr algn="just">
              <a:spcBef>
                <a:spcPts val="1176"/>
              </a:spcBef>
              <a:buClr>
                <a:srgbClr val="9900FF"/>
              </a:buClr>
            </a:pPr>
            <a:r>
              <a:rPr lang="en-GB" sz="2800" dirty="0">
                <a:solidFill>
                  <a:schemeClr val="tx1"/>
                </a:solidFill>
                <a:latin typeface="Arial" charset="0"/>
              </a:rPr>
              <a:t>	</a:t>
            </a:r>
            <a:r>
              <a:rPr lang="en-GB" sz="2700" dirty="0">
                <a:solidFill>
                  <a:schemeClr val="tx1"/>
                </a:solidFill>
                <a:latin typeface="Arial" charset="0"/>
              </a:rPr>
              <a:t>The resulting prototype from this design process will measure the distance from itself to the patient’s chest wall over time and use this to discern the patient’s heart rate. This design must therefore account for every factor contributing to the movement of the chest wall.</a:t>
            </a:r>
          </a:p>
          <a:p>
            <a:pPr algn="just">
              <a:spcBef>
                <a:spcPts val="1176"/>
              </a:spcBef>
              <a:buClr>
                <a:srgbClr val="9900FF"/>
              </a:buClr>
            </a:pPr>
            <a:r>
              <a:rPr lang="en-GB" sz="2700" dirty="0">
                <a:solidFill>
                  <a:schemeClr val="tx1"/>
                </a:solidFill>
                <a:latin typeface="Arial" charset="0"/>
              </a:rPr>
              <a:t>	</a:t>
            </a:r>
          </a:p>
        </p:txBody>
      </p:sp>
      <p:sp>
        <p:nvSpPr>
          <p:cNvPr id="2057" name="Text Box 8"/>
          <p:cNvSpPr txBox="1">
            <a:spLocks noChangeArrowheads="1"/>
          </p:cNvSpPr>
          <p:nvPr/>
        </p:nvSpPr>
        <p:spPr bwMode="auto">
          <a:xfrm>
            <a:off x="20398017" y="25181905"/>
            <a:ext cx="8850853" cy="7955034"/>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spcBef>
                <a:spcPts val="882"/>
              </a:spcBef>
              <a:buClr>
                <a:srgbClr val="9900FF"/>
              </a:buClr>
            </a:pPr>
            <a:r>
              <a:rPr lang="en-GB" sz="3500" b="1" dirty="0">
                <a:solidFill>
                  <a:schemeClr val="accent6"/>
                </a:solidFill>
                <a:latin typeface="Arial" charset="0"/>
              </a:rPr>
              <a:t>Conclusion and personal reflection</a:t>
            </a:r>
          </a:p>
          <a:p>
            <a:pPr algn="just">
              <a:spcBef>
                <a:spcPts val="1714"/>
              </a:spcBef>
            </a:pPr>
            <a:r>
              <a:rPr lang="en-GB" sz="2700" dirty="0">
                <a:solidFill>
                  <a:srgbClr val="000000"/>
                </a:solidFill>
                <a:latin typeface="Arial" charset="0"/>
              </a:rPr>
              <a:t>As seen above, this prototype design more than achieved the accuracy requirement outlined at the beginning of the project. If this project were to be done again greater variations on test conditions would be attempted: more test subjects under different conditions (some who are deliberately slowing heart rate, others who are speeding it up, etc).</a:t>
            </a:r>
          </a:p>
          <a:p>
            <a:pPr algn="just">
              <a:spcBef>
                <a:spcPts val="1714"/>
              </a:spcBef>
            </a:pPr>
            <a:r>
              <a:rPr lang="en-GB" sz="2700" dirty="0">
                <a:solidFill>
                  <a:srgbClr val="000000"/>
                </a:solidFill>
                <a:latin typeface="Arial" charset="0"/>
              </a:rPr>
              <a:t>There is also a lot to be said for defining the type of experiment being carried out early on, here the data is gathered and analysed later. A more efficient approach would have been to figure out how to analyse the data immediately, then have that pre-programmed into the script. This would doubtless have saved time, but the end result would have been the same.</a:t>
            </a:r>
          </a:p>
        </p:txBody>
      </p:sp>
      <p:sp>
        <p:nvSpPr>
          <p:cNvPr id="2058" name="Text Box 9"/>
          <p:cNvSpPr txBox="1">
            <a:spLocks noChangeArrowheads="1"/>
          </p:cNvSpPr>
          <p:nvPr/>
        </p:nvSpPr>
        <p:spPr bwMode="auto">
          <a:xfrm>
            <a:off x="20396571" y="33285582"/>
            <a:ext cx="8850853" cy="4890671"/>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200"/>
              </a:spcBef>
              <a:buClr>
                <a:srgbClr val="9900FF"/>
              </a:buClr>
            </a:pPr>
            <a:r>
              <a:rPr lang="en-GB" sz="3500" b="1" dirty="0">
                <a:solidFill>
                  <a:schemeClr val="accent6"/>
                </a:solidFill>
                <a:latin typeface="Arial" charset="0"/>
              </a:rPr>
              <a:t>Acknowledgements</a:t>
            </a:r>
          </a:p>
          <a:p>
            <a:pPr algn="just">
              <a:spcBef>
                <a:spcPts val="1200"/>
              </a:spcBef>
            </a:pPr>
            <a:r>
              <a:rPr lang="en-GB" sz="2700" dirty="0">
                <a:solidFill>
                  <a:srgbClr val="000000"/>
                </a:solidFill>
                <a:latin typeface="Arial" charset="0"/>
              </a:rPr>
              <a:t>My friends and family for proof reading my report and for listening to me practicing my presentation. My supervisor Colin Fitzpatrick for providing report writing advice, my ADI co-Ordinator Padraic O’Reilly for keeping the project on track, Dr. Bob Strunz for providing the Anechoic chamber and volunteering to be the test subject and the ADI Automated Transport and Safety Design Evaluation lab for providing their support.</a:t>
            </a:r>
          </a:p>
        </p:txBody>
      </p:sp>
      <p:pic>
        <p:nvPicPr>
          <p:cNvPr id="2074"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9" y="4871095"/>
            <a:ext cx="30284659" cy="3164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0" y="5187506"/>
            <a:ext cx="30279975" cy="2427391"/>
          </a:xfrm>
          <a:prstGeom prst="rect">
            <a:avLst/>
          </a:prstGeom>
          <a:solidFill>
            <a:schemeClr val="bg1"/>
          </a:solidFill>
          <a:ln w="9525" cap="flat" cmpd="sng" algn="ctr">
            <a:noFill/>
            <a:prstDash val="solid"/>
            <a:round/>
            <a:headEnd type="none" w="med" len="med"/>
            <a:tailEnd type="none" w="med" len="med"/>
          </a:ln>
          <a:effectLst/>
        </p:spPr>
        <p:txBody>
          <a:bodyPr vert="horz" wrap="square" lIns="89584" tIns="44792" rIns="89584" bIns="44792" numCol="1" rtlCol="0" anchor="t" anchorCtr="0" compatLnSpc="1">
            <a:prstTxWarp prst="textNoShape">
              <a:avLst/>
            </a:prstTxWarp>
          </a:bodyPr>
          <a:lstStyle/>
          <a:p>
            <a:endParaRPr lang="en-IE"/>
          </a:p>
        </p:txBody>
      </p:sp>
      <p:sp>
        <p:nvSpPr>
          <p:cNvPr id="2051" name="Text Box 2"/>
          <p:cNvSpPr txBox="1">
            <a:spLocks noChangeArrowheads="1"/>
          </p:cNvSpPr>
          <p:nvPr/>
        </p:nvSpPr>
        <p:spPr bwMode="auto">
          <a:xfrm>
            <a:off x="20398018" y="5187506"/>
            <a:ext cx="8850852" cy="1918708"/>
          </a:xfrm>
          <a:prstGeom prst="rect">
            <a:avLst/>
          </a:prstGeom>
          <a:solidFill>
            <a:schemeClr val="bg1"/>
          </a:solidFill>
          <a:ln>
            <a:noFill/>
          </a:ln>
        </p:spPr>
        <p:txBody>
          <a:bodyPr lIns="352692" tIns="352692" rIns="352692" bIns="352692"/>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6" charset="0"/>
                <a:ea typeface="AR PL ShanHeiSun Uni" charset="0"/>
                <a:cs typeface="AR PL ShanHeiSun Uni" charset="0"/>
              </a:defRPr>
            </a:lvl9pPr>
          </a:lstStyle>
          <a:p>
            <a:pPr>
              <a:spcBef>
                <a:spcPts val="1372"/>
              </a:spcBef>
              <a:buClr>
                <a:srgbClr val="FFFFFF"/>
              </a:buClr>
            </a:pPr>
            <a:r>
              <a:rPr lang="en-GB" sz="4000" b="1" dirty="0">
                <a:solidFill>
                  <a:schemeClr val="tx1"/>
                </a:solidFill>
                <a:latin typeface="Arial" charset="0"/>
              </a:rPr>
              <a:t>Oisin Watkins</a:t>
            </a:r>
          </a:p>
          <a:p>
            <a:pPr>
              <a:spcBef>
                <a:spcPts val="1372"/>
              </a:spcBef>
              <a:buClr>
                <a:srgbClr val="FFFFFF"/>
              </a:buClr>
            </a:pPr>
            <a:r>
              <a:rPr lang="en-GB" sz="4000" b="1" dirty="0">
                <a:solidFill>
                  <a:schemeClr val="tx1"/>
                </a:solidFill>
                <a:latin typeface="Arial" charset="0"/>
              </a:rPr>
              <a:t>LM118 Electronic &amp; Computer Engineering – General Stream</a:t>
            </a:r>
            <a:endParaRPr lang="en-GB" sz="4000" dirty="0">
              <a:solidFill>
                <a:schemeClr val="tx1"/>
              </a:solidFill>
              <a:latin typeface="Arial" charset="0"/>
            </a:endParaRPr>
          </a:p>
        </p:txBody>
      </p:sp>
      <p:pic>
        <p:nvPicPr>
          <p:cNvPr id="8" name="Picture 7"/>
          <p:cNvPicPr>
            <a:picLocks noChangeAspect="1"/>
          </p:cNvPicPr>
          <p:nvPr/>
        </p:nvPicPr>
        <p:blipFill>
          <a:blip r:embed="rId4"/>
          <a:stretch>
            <a:fillRect/>
          </a:stretch>
        </p:blipFill>
        <p:spPr>
          <a:xfrm>
            <a:off x="846731" y="5264091"/>
            <a:ext cx="12174767" cy="1908213"/>
          </a:xfrm>
          <a:prstGeom prst="rect">
            <a:avLst/>
          </a:prstGeom>
        </p:spPr>
      </p:pic>
      <p:pic>
        <p:nvPicPr>
          <p:cNvPr id="2" name="Picture 1"/>
          <p:cNvPicPr>
            <a:picLocks noChangeAspect="1"/>
          </p:cNvPicPr>
          <p:nvPr/>
        </p:nvPicPr>
        <p:blipFill>
          <a:blip r:embed="rId5"/>
          <a:stretch>
            <a:fillRect/>
          </a:stretch>
        </p:blipFill>
        <p:spPr>
          <a:xfrm>
            <a:off x="19920624" y="38302895"/>
            <a:ext cx="6800535" cy="3508533"/>
          </a:xfrm>
          <a:prstGeom prst="rect">
            <a:avLst/>
          </a:prstGeom>
        </p:spPr>
      </p:pic>
      <p:pic>
        <p:nvPicPr>
          <p:cNvPr id="6" name="Picture 5">
            <a:extLst>
              <a:ext uri="{FF2B5EF4-FFF2-40B4-BE49-F238E27FC236}">
                <a16:creationId xmlns:a16="http://schemas.microsoft.com/office/drawing/2014/main" id="{6CE77B4E-6273-4A4B-B1B7-512E7FA18EBD}"/>
              </a:ext>
            </a:extLst>
          </p:cNvPr>
          <p:cNvPicPr>
            <a:picLocks noChangeAspect="1"/>
          </p:cNvPicPr>
          <p:nvPr/>
        </p:nvPicPr>
        <p:blipFill>
          <a:blip r:embed="rId6"/>
          <a:stretch>
            <a:fillRect/>
          </a:stretch>
        </p:blipFill>
        <p:spPr>
          <a:xfrm>
            <a:off x="548837" y="86294"/>
            <a:ext cx="6022198" cy="4781201"/>
          </a:xfrm>
          <a:prstGeom prst="rect">
            <a:avLst/>
          </a:prstGeom>
        </p:spPr>
      </p:pic>
      <p:pic>
        <p:nvPicPr>
          <p:cNvPr id="1028" name="Picture 4" descr="Image result for adi limerick">
            <a:extLst>
              <a:ext uri="{FF2B5EF4-FFF2-40B4-BE49-F238E27FC236}">
                <a16:creationId xmlns:a16="http://schemas.microsoft.com/office/drawing/2014/main" id="{CDF27182-3B24-47F0-A897-966C01E51A8D}"/>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26817692" y="38302895"/>
            <a:ext cx="3101718" cy="3508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7">
            <a:extLst>
              <a:ext uri="{FF2B5EF4-FFF2-40B4-BE49-F238E27FC236}">
                <a16:creationId xmlns:a16="http://schemas.microsoft.com/office/drawing/2014/main" id="{E1AFDA99-DA67-4F49-ADF6-8518C6FF2093}"/>
              </a:ext>
            </a:extLst>
          </p:cNvPr>
          <p:cNvSpPr txBox="1">
            <a:spLocks noChangeArrowheads="1"/>
          </p:cNvSpPr>
          <p:nvPr/>
        </p:nvSpPr>
        <p:spPr bwMode="auto">
          <a:xfrm>
            <a:off x="10674592" y="8162239"/>
            <a:ext cx="8850853" cy="16402472"/>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52692" tIns="352692" rIns="352692" bIns="352692"/>
          <a:lstStyle>
            <a:lvl1pPr marL="284163" indent="-284163">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1pPr>
            <a:lvl2pPr marL="742950" indent="-28575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2pPr>
            <a:lvl3pPr marL="11430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3pPr>
            <a:lvl4pPr marL="16002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4pPr>
            <a:lvl5pPr marL="2057400" indent="-2286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buClr>
                <a:srgbClr val="9900FF"/>
              </a:buClr>
            </a:pPr>
            <a:r>
              <a:rPr lang="en-GB" sz="3500" b="1" dirty="0">
                <a:solidFill>
                  <a:schemeClr val="accent6"/>
                </a:solidFill>
                <a:latin typeface="Arial" charset="0"/>
              </a:rPr>
              <a:t>Method</a:t>
            </a:r>
            <a:endParaRPr lang="en-GB" sz="2700" dirty="0">
              <a:solidFill>
                <a:srgbClr val="000000"/>
              </a:solidFill>
              <a:latin typeface="Arial" charset="0"/>
            </a:endParaRPr>
          </a:p>
          <a:p>
            <a:pPr marL="0" indent="0" algn="just">
              <a:spcBef>
                <a:spcPts val="1176"/>
              </a:spcBef>
              <a:buClr>
                <a:srgbClr val="9900FF"/>
              </a:buClr>
            </a:pPr>
            <a:r>
              <a:rPr lang="en-GB" sz="2800" b="1" u="sng" dirty="0">
                <a:solidFill>
                  <a:schemeClr val="tx1"/>
                </a:solidFill>
                <a:latin typeface="Arial" charset="0"/>
              </a:rPr>
              <a:t>Testing Method:</a:t>
            </a:r>
          </a:p>
          <a:p>
            <a:pPr marL="0" indent="0" algn="just">
              <a:spcBef>
                <a:spcPts val="1176"/>
              </a:spcBef>
              <a:buClr>
                <a:srgbClr val="9900FF"/>
              </a:buClr>
            </a:pPr>
            <a:r>
              <a:rPr lang="en-GB" sz="2700" dirty="0">
                <a:solidFill>
                  <a:srgbClr val="000000"/>
                </a:solidFill>
                <a:latin typeface="Arial" charset="0"/>
              </a:rPr>
              <a:t>In the interest of characterisation, this prototype was tested in the Anechoic chamber found in Main building, C-block, floor 0. Here a version of a Method Comparison study was performed (however the typical analysis performed on a Method Comparison Study was not appropriate for this experiment, as discussed in the results section), where the measurement taken from this prototype was compared against the “Gold Standard” SpO2 fingertip optical sensor.</a:t>
            </a:r>
          </a:p>
        </p:txBody>
      </p:sp>
      <p:pic>
        <p:nvPicPr>
          <p:cNvPr id="1033" name="Picture 9" descr="Image result for contec pulse oximeter">
            <a:extLst>
              <a:ext uri="{FF2B5EF4-FFF2-40B4-BE49-F238E27FC236}">
                <a16:creationId xmlns:a16="http://schemas.microsoft.com/office/drawing/2014/main" id="{2EBF2BDD-AE61-4117-A935-6F49153C910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098663" y="20609988"/>
            <a:ext cx="2893043" cy="3386562"/>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21">
            <a:extLst>
              <a:ext uri="{FF2B5EF4-FFF2-40B4-BE49-F238E27FC236}">
                <a16:creationId xmlns:a16="http://schemas.microsoft.com/office/drawing/2014/main" id="{6983C102-7BDF-433D-8B40-E7D9BCF6B6CF}"/>
              </a:ext>
            </a:extLst>
          </p:cNvPr>
          <p:cNvSpPr txBox="1">
            <a:spLocks noChangeArrowheads="1"/>
          </p:cNvSpPr>
          <p:nvPr/>
        </p:nvSpPr>
        <p:spPr bwMode="auto">
          <a:xfrm>
            <a:off x="15087631" y="21908318"/>
            <a:ext cx="3601447" cy="189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err="1">
                <a:solidFill>
                  <a:srgbClr val="000000"/>
                </a:solidFill>
                <a:latin typeface="Arial" pitchFamily="34" charset="0"/>
                <a:cs typeface="Arial" pitchFamily="34" charset="0"/>
              </a:rPr>
              <a:t>Contec</a:t>
            </a:r>
            <a:r>
              <a:rPr lang="en-GB" sz="2000" b="1" dirty="0">
                <a:solidFill>
                  <a:srgbClr val="000000"/>
                </a:solidFill>
                <a:latin typeface="Arial" pitchFamily="34" charset="0"/>
                <a:cs typeface="Arial" pitchFamily="34" charset="0"/>
              </a:rPr>
              <a:t> Pulse Oximeter; Sp02 measurement device. Used as a reference for this experiment.</a:t>
            </a:r>
          </a:p>
        </p:txBody>
      </p:sp>
      <p:pic>
        <p:nvPicPr>
          <p:cNvPr id="7" name="Picture 6">
            <a:extLst>
              <a:ext uri="{FF2B5EF4-FFF2-40B4-BE49-F238E27FC236}">
                <a16:creationId xmlns:a16="http://schemas.microsoft.com/office/drawing/2014/main" id="{69EDFB7B-BE6D-46BA-BAF9-7BAE26B46AAE}"/>
              </a:ext>
            </a:extLst>
          </p:cNvPr>
          <p:cNvPicPr>
            <a:picLocks noChangeAspect="1"/>
          </p:cNvPicPr>
          <p:nvPr/>
        </p:nvPicPr>
        <p:blipFill>
          <a:blip r:embed="rId10"/>
          <a:stretch>
            <a:fillRect/>
          </a:stretch>
        </p:blipFill>
        <p:spPr>
          <a:xfrm>
            <a:off x="11389231" y="36945349"/>
            <a:ext cx="7279148" cy="1524809"/>
          </a:xfrm>
          <a:prstGeom prst="rect">
            <a:avLst/>
          </a:prstGeom>
        </p:spPr>
      </p:pic>
      <p:pic>
        <p:nvPicPr>
          <p:cNvPr id="9" name="Picture 8">
            <a:extLst>
              <a:ext uri="{FF2B5EF4-FFF2-40B4-BE49-F238E27FC236}">
                <a16:creationId xmlns:a16="http://schemas.microsoft.com/office/drawing/2014/main" id="{CF355721-C2FC-4F27-BE49-D9BB0DC8AF52}"/>
              </a:ext>
            </a:extLst>
          </p:cNvPr>
          <p:cNvPicPr>
            <a:picLocks noChangeAspect="1"/>
          </p:cNvPicPr>
          <p:nvPr/>
        </p:nvPicPr>
        <p:blipFill>
          <a:blip r:embed="rId11"/>
          <a:stretch>
            <a:fillRect/>
          </a:stretch>
        </p:blipFill>
        <p:spPr>
          <a:xfrm>
            <a:off x="11549297" y="38457518"/>
            <a:ext cx="7119082" cy="1524808"/>
          </a:xfrm>
          <a:prstGeom prst="rect">
            <a:avLst/>
          </a:prstGeom>
        </p:spPr>
      </p:pic>
      <p:pic>
        <p:nvPicPr>
          <p:cNvPr id="10" name="Picture 9">
            <a:extLst>
              <a:ext uri="{FF2B5EF4-FFF2-40B4-BE49-F238E27FC236}">
                <a16:creationId xmlns:a16="http://schemas.microsoft.com/office/drawing/2014/main" id="{8EF2685C-7EA5-4D72-B982-D423548691BC}"/>
              </a:ext>
            </a:extLst>
          </p:cNvPr>
          <p:cNvPicPr>
            <a:picLocks noChangeAspect="1"/>
          </p:cNvPicPr>
          <p:nvPr/>
        </p:nvPicPr>
        <p:blipFill>
          <a:blip r:embed="rId12"/>
          <a:stretch>
            <a:fillRect/>
          </a:stretch>
        </p:blipFill>
        <p:spPr>
          <a:xfrm>
            <a:off x="11573131" y="39972011"/>
            <a:ext cx="7021223" cy="1594491"/>
          </a:xfrm>
          <a:prstGeom prst="rect">
            <a:avLst/>
          </a:prstGeom>
        </p:spPr>
      </p:pic>
      <p:pic>
        <p:nvPicPr>
          <p:cNvPr id="11" name="Picture 10">
            <a:extLst>
              <a:ext uri="{FF2B5EF4-FFF2-40B4-BE49-F238E27FC236}">
                <a16:creationId xmlns:a16="http://schemas.microsoft.com/office/drawing/2014/main" id="{54FDB7A4-39A3-4C9B-96B5-D5D30D92A09C}"/>
              </a:ext>
            </a:extLst>
          </p:cNvPr>
          <p:cNvPicPr>
            <a:picLocks noChangeAspect="1"/>
          </p:cNvPicPr>
          <p:nvPr/>
        </p:nvPicPr>
        <p:blipFill>
          <a:blip r:embed="rId13"/>
          <a:stretch>
            <a:fillRect/>
          </a:stretch>
        </p:blipFill>
        <p:spPr>
          <a:xfrm>
            <a:off x="21836731" y="8783776"/>
            <a:ext cx="6351875" cy="1396190"/>
          </a:xfrm>
          <a:prstGeom prst="rect">
            <a:avLst/>
          </a:prstGeom>
        </p:spPr>
      </p:pic>
      <p:pic>
        <p:nvPicPr>
          <p:cNvPr id="12" name="Picture 11">
            <a:extLst>
              <a:ext uri="{FF2B5EF4-FFF2-40B4-BE49-F238E27FC236}">
                <a16:creationId xmlns:a16="http://schemas.microsoft.com/office/drawing/2014/main" id="{63285C10-9F86-4822-85F7-51754A3DB231}"/>
              </a:ext>
            </a:extLst>
          </p:cNvPr>
          <p:cNvPicPr>
            <a:picLocks noChangeAspect="1"/>
          </p:cNvPicPr>
          <p:nvPr/>
        </p:nvPicPr>
        <p:blipFill>
          <a:blip r:embed="rId14"/>
          <a:stretch>
            <a:fillRect/>
          </a:stretch>
        </p:blipFill>
        <p:spPr>
          <a:xfrm>
            <a:off x="21836731" y="10315030"/>
            <a:ext cx="6408414" cy="1197532"/>
          </a:xfrm>
          <a:prstGeom prst="rect">
            <a:avLst/>
          </a:prstGeom>
        </p:spPr>
      </p:pic>
      <p:pic>
        <p:nvPicPr>
          <p:cNvPr id="13" name="Picture 12">
            <a:extLst>
              <a:ext uri="{FF2B5EF4-FFF2-40B4-BE49-F238E27FC236}">
                <a16:creationId xmlns:a16="http://schemas.microsoft.com/office/drawing/2014/main" id="{519CC3C3-B882-4C28-9E62-27A94F8DC7A0}"/>
              </a:ext>
            </a:extLst>
          </p:cNvPr>
          <p:cNvPicPr>
            <a:picLocks noChangeAspect="1"/>
          </p:cNvPicPr>
          <p:nvPr/>
        </p:nvPicPr>
        <p:blipFill>
          <a:blip r:embed="rId15"/>
          <a:stretch>
            <a:fillRect/>
          </a:stretch>
        </p:blipFill>
        <p:spPr>
          <a:xfrm>
            <a:off x="21836731" y="11683182"/>
            <a:ext cx="6456443" cy="1371994"/>
          </a:xfrm>
          <a:prstGeom prst="rect">
            <a:avLst/>
          </a:prstGeom>
        </p:spPr>
      </p:pic>
      <p:pic>
        <p:nvPicPr>
          <p:cNvPr id="14" name="Picture 13">
            <a:extLst>
              <a:ext uri="{FF2B5EF4-FFF2-40B4-BE49-F238E27FC236}">
                <a16:creationId xmlns:a16="http://schemas.microsoft.com/office/drawing/2014/main" id="{DF803FCC-72E3-40A4-912F-28FEC5D6FDF6}"/>
              </a:ext>
            </a:extLst>
          </p:cNvPr>
          <p:cNvPicPr>
            <a:picLocks noChangeAspect="1"/>
          </p:cNvPicPr>
          <p:nvPr/>
        </p:nvPicPr>
        <p:blipFill>
          <a:blip r:embed="rId16"/>
          <a:stretch>
            <a:fillRect/>
          </a:stretch>
        </p:blipFill>
        <p:spPr>
          <a:xfrm>
            <a:off x="21836731" y="13130540"/>
            <a:ext cx="6351875" cy="1254294"/>
          </a:xfrm>
          <a:prstGeom prst="rect">
            <a:avLst/>
          </a:prstGeom>
        </p:spPr>
      </p:pic>
      <p:pic>
        <p:nvPicPr>
          <p:cNvPr id="1035" name="Picture 11">
            <a:extLst>
              <a:ext uri="{FF2B5EF4-FFF2-40B4-BE49-F238E27FC236}">
                <a16:creationId xmlns:a16="http://schemas.microsoft.com/office/drawing/2014/main" id="{DFD1CA21-B9E1-4BE3-AE53-639AED376035}"/>
              </a:ext>
            </a:extLst>
          </p:cNvPr>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916851" y="15359266"/>
            <a:ext cx="3487930" cy="83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03456999-C8D9-4874-BA3D-619115097715}"/>
              </a:ext>
            </a:extLst>
          </p:cNvPr>
          <p:cNvPicPr>
            <a:picLocks noChangeAspect="1"/>
          </p:cNvPicPr>
          <p:nvPr/>
        </p:nvPicPr>
        <p:blipFill>
          <a:blip r:embed="rId18"/>
          <a:stretch>
            <a:fillRect/>
          </a:stretch>
        </p:blipFill>
        <p:spPr>
          <a:xfrm>
            <a:off x="21908954" y="17321604"/>
            <a:ext cx="6331971" cy="4082658"/>
          </a:xfrm>
          <a:prstGeom prst="rect">
            <a:avLst/>
          </a:prstGeom>
        </p:spPr>
      </p:pic>
      <p:pic>
        <p:nvPicPr>
          <p:cNvPr id="4" name="Picture 2" descr="Image result for Inras Demorad images">
            <a:extLst>
              <a:ext uri="{FF2B5EF4-FFF2-40B4-BE49-F238E27FC236}">
                <a16:creationId xmlns:a16="http://schemas.microsoft.com/office/drawing/2014/main" id="{EB1A1A3C-2347-4BBB-9E40-90E0754C75A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31104" y="27828898"/>
            <a:ext cx="5020229" cy="185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 Box 21">
            <a:extLst>
              <a:ext uri="{FF2B5EF4-FFF2-40B4-BE49-F238E27FC236}">
                <a16:creationId xmlns:a16="http://schemas.microsoft.com/office/drawing/2014/main" id="{EA21059F-765C-4AAA-94A1-83F407D7F1D4}"/>
              </a:ext>
            </a:extLst>
          </p:cNvPr>
          <p:cNvSpPr txBox="1">
            <a:spLocks noChangeArrowheads="1"/>
          </p:cNvSpPr>
          <p:nvPr/>
        </p:nvSpPr>
        <p:spPr bwMode="auto">
          <a:xfrm>
            <a:off x="2322563" y="40435330"/>
            <a:ext cx="6048672" cy="127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Main while loop of code, where data capture and signal processing in performed. Omitting code that establishes connection to board</a:t>
            </a:r>
          </a:p>
        </p:txBody>
      </p:sp>
      <p:pic>
        <p:nvPicPr>
          <p:cNvPr id="16" name="Picture 1">
            <a:extLst>
              <a:ext uri="{FF2B5EF4-FFF2-40B4-BE49-F238E27FC236}">
                <a16:creationId xmlns:a16="http://schemas.microsoft.com/office/drawing/2014/main" id="{E5D59F96-EAC7-4DF8-8ED5-F345356B6D0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074158" y="14422425"/>
            <a:ext cx="5802133" cy="338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5">
            <a:extLst>
              <a:ext uri="{FF2B5EF4-FFF2-40B4-BE49-F238E27FC236}">
                <a16:creationId xmlns:a16="http://schemas.microsoft.com/office/drawing/2014/main" id="{DF78F2C0-296F-4385-8523-416B066C946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02483" y="33285582"/>
            <a:ext cx="7340132" cy="693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21">
            <a:extLst>
              <a:ext uri="{FF2B5EF4-FFF2-40B4-BE49-F238E27FC236}">
                <a16:creationId xmlns:a16="http://schemas.microsoft.com/office/drawing/2014/main" id="{87D5B46B-8398-4ABE-B15F-9AC7192B46BF}"/>
              </a:ext>
            </a:extLst>
          </p:cNvPr>
          <p:cNvSpPr txBox="1">
            <a:spLocks noChangeArrowheads="1"/>
          </p:cNvSpPr>
          <p:nvPr/>
        </p:nvSpPr>
        <p:spPr bwMode="auto">
          <a:xfrm>
            <a:off x="16220107" y="14828927"/>
            <a:ext cx="3134544" cy="971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Simplified diagram of experiment setup</a:t>
            </a:r>
          </a:p>
        </p:txBody>
      </p:sp>
      <p:pic>
        <p:nvPicPr>
          <p:cNvPr id="18" name="Picture 6">
            <a:extLst>
              <a:ext uri="{FF2B5EF4-FFF2-40B4-BE49-F238E27FC236}">
                <a16:creationId xmlns:a16="http://schemas.microsoft.com/office/drawing/2014/main" id="{FA212240-B33F-47D9-B352-D56AC157C43F}"/>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4724850" y="18008917"/>
            <a:ext cx="4513093" cy="338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21">
            <a:extLst>
              <a:ext uri="{FF2B5EF4-FFF2-40B4-BE49-F238E27FC236}">
                <a16:creationId xmlns:a16="http://schemas.microsoft.com/office/drawing/2014/main" id="{8E27773E-D618-4E5B-B010-DF1A4736C79C}"/>
              </a:ext>
            </a:extLst>
          </p:cNvPr>
          <p:cNvSpPr txBox="1">
            <a:spLocks noChangeArrowheads="1"/>
          </p:cNvSpPr>
          <p:nvPr/>
        </p:nvSpPr>
        <p:spPr bwMode="auto">
          <a:xfrm>
            <a:off x="11065000" y="18356328"/>
            <a:ext cx="3134544" cy="127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Dr. Bob Strunz in the Anechoic chamber during testing</a:t>
            </a:r>
          </a:p>
        </p:txBody>
      </p:sp>
      <p:pic>
        <p:nvPicPr>
          <p:cNvPr id="19" name="Content Placeholder 6">
            <a:extLst>
              <a:ext uri="{FF2B5EF4-FFF2-40B4-BE49-F238E27FC236}">
                <a16:creationId xmlns:a16="http://schemas.microsoft.com/office/drawing/2014/main" id="{111C604F-6EBD-429D-9549-5F023D8AF4A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963523" y="31557390"/>
            <a:ext cx="64135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a:extLst>
              <a:ext uri="{FF2B5EF4-FFF2-40B4-BE49-F238E27FC236}">
                <a16:creationId xmlns:a16="http://schemas.microsoft.com/office/drawing/2014/main" id="{29F5A4C2-B65D-4888-8F99-449623AF8EF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891515" y="34219161"/>
            <a:ext cx="6434138" cy="248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21">
            <a:extLst>
              <a:ext uri="{FF2B5EF4-FFF2-40B4-BE49-F238E27FC236}">
                <a16:creationId xmlns:a16="http://schemas.microsoft.com/office/drawing/2014/main" id="{21C91381-9C28-4305-834B-A3A88F60223B}"/>
              </a:ext>
            </a:extLst>
          </p:cNvPr>
          <p:cNvSpPr txBox="1">
            <a:spLocks noChangeArrowheads="1"/>
          </p:cNvSpPr>
          <p:nvPr/>
        </p:nvSpPr>
        <p:spPr bwMode="auto">
          <a:xfrm>
            <a:off x="17403318" y="31557390"/>
            <a:ext cx="2083444" cy="312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176346" tIns="176346" rIns="176346" bIns="176346">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AR PL ShanHeiSun Uni" charset="0"/>
                <a:cs typeface="AR PL ShanHeiSun Uni" charset="0"/>
              </a:defRPr>
            </a:lvl9pPr>
          </a:lstStyle>
          <a:p>
            <a:pPr algn="just">
              <a:spcBef>
                <a:spcPts val="1176"/>
              </a:spcBef>
            </a:pPr>
            <a:r>
              <a:rPr lang="en-GB" sz="2000" b="1" dirty="0">
                <a:solidFill>
                  <a:srgbClr val="000000"/>
                </a:solidFill>
                <a:latin typeface="Arial" pitchFamily="34" charset="0"/>
                <a:cs typeface="Arial" pitchFamily="34" charset="0"/>
              </a:rPr>
              <a:t>These are the output plots from the two best designs (1-Tap Sliding Average at 0.1Hz and 0.05Hz Resolution)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AR PL ShanHeiSun Uni"/>
        <a:cs typeface="AR PL ShanHeiSun Uni"/>
      </a:majorFont>
      <a:minorFont>
        <a:latin typeface="Times New Roman"/>
        <a:ea typeface="AR PL ShanHeiSun Uni"/>
        <a:cs typeface="AR PL ShanHeiSun Un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1A24006B05784585CD90E27B942024" ma:contentTypeVersion="1" ma:contentTypeDescription="Create a new document." ma:contentTypeScope="" ma:versionID="8d46a78c2bb5be7419f95140091ce783">
  <xsd:schema xmlns:xsd="http://www.w3.org/2001/XMLSchema" xmlns:xs="http://www.w3.org/2001/XMLSchema" xmlns:p="http://schemas.microsoft.com/office/2006/metadata/properties" targetNamespace="http://schemas.microsoft.com/office/2006/metadata/properties" ma:root="true" ma:fieldsID="ef130e100a8a18cece3a8f167e0cfcd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698FE-47E6-41E4-9BFF-DF6A21BAA2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74A7296-EECC-4983-A77D-EB849A9FFD12}">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165DD35-228D-4988-94B4-6A34AFC949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3487</TotalTime>
  <Words>777</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Medical Illustration Unit</dc:creator>
  <cp:lastModifiedBy>OISIN WATKINS</cp:lastModifiedBy>
  <cp:revision>81</cp:revision>
  <cp:lastPrinted>2015-01-13T12:50:16Z</cp:lastPrinted>
  <dcterms:modified xsi:type="dcterms:W3CDTF">2019-03-07T18:28:09Z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0x010100511A24006B05784585CD90E27B942024</vt:lpwstr>
  </property>
</Properties>
</file>