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27428-495C-48C2-A7C7-207B7AD46B9B}" v="41" dt="2020-09-02T13:41:34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kins, Oisin" userId="ca8663db-2a25-42d4-be6c-54f51996ef30" providerId="ADAL" clId="{BEB27428-495C-48C2-A7C7-207B7AD46B9B}"/>
    <pc:docChg chg="undo custSel addSld modSld">
      <pc:chgData name="Watkins, Oisin" userId="ca8663db-2a25-42d4-be6c-54f51996ef30" providerId="ADAL" clId="{BEB27428-495C-48C2-A7C7-207B7AD46B9B}" dt="2020-09-02T13:42:14.545" v="339" actId="20577"/>
      <pc:docMkLst>
        <pc:docMk/>
      </pc:docMkLst>
      <pc:sldChg chg="addSp delSp modSp add">
        <pc:chgData name="Watkins, Oisin" userId="ca8663db-2a25-42d4-be6c-54f51996ef30" providerId="ADAL" clId="{BEB27428-495C-48C2-A7C7-207B7AD46B9B}" dt="2020-09-02T13:42:14.545" v="339" actId="20577"/>
        <pc:sldMkLst>
          <pc:docMk/>
          <pc:sldMk cId="2954740677" sldId="256"/>
        </pc:sldMkLst>
        <pc:spChg chg="del">
          <ac:chgData name="Watkins, Oisin" userId="ca8663db-2a25-42d4-be6c-54f51996ef30" providerId="ADAL" clId="{BEB27428-495C-48C2-A7C7-207B7AD46B9B}" dt="2020-09-02T10:27:47.395" v="1" actId="478"/>
          <ac:spMkLst>
            <pc:docMk/>
            <pc:sldMk cId="2954740677" sldId="256"/>
            <ac:spMk id="2" creationId="{BB411F90-2AAB-4054-852F-673886DF10B6}"/>
          </ac:spMkLst>
        </pc:spChg>
        <pc:spChg chg="del">
          <ac:chgData name="Watkins, Oisin" userId="ca8663db-2a25-42d4-be6c-54f51996ef30" providerId="ADAL" clId="{BEB27428-495C-48C2-A7C7-207B7AD46B9B}" dt="2020-09-02T10:27:50.380" v="2" actId="478"/>
          <ac:spMkLst>
            <pc:docMk/>
            <pc:sldMk cId="2954740677" sldId="256"/>
            <ac:spMk id="3" creationId="{19086220-ABB5-48B6-BAEE-EAD99FAB342B}"/>
          </ac:spMkLst>
        </pc:spChg>
        <pc:spChg chg="add mod">
          <ac:chgData name="Watkins, Oisin" userId="ca8663db-2a25-42d4-be6c-54f51996ef30" providerId="ADAL" clId="{BEB27428-495C-48C2-A7C7-207B7AD46B9B}" dt="2020-09-02T13:40:40.479" v="311" actId="1076"/>
          <ac:spMkLst>
            <pc:docMk/>
            <pc:sldMk cId="2954740677" sldId="256"/>
            <ac:spMk id="4" creationId="{97EFC110-89B7-48A9-9C10-77B1D0D3D7B8}"/>
          </ac:spMkLst>
        </pc:spChg>
        <pc:spChg chg="add mod">
          <ac:chgData name="Watkins, Oisin" userId="ca8663db-2a25-42d4-be6c-54f51996ef30" providerId="ADAL" clId="{BEB27428-495C-48C2-A7C7-207B7AD46B9B}" dt="2020-09-02T10:52:51.854" v="196" actId="14100"/>
          <ac:spMkLst>
            <pc:docMk/>
            <pc:sldMk cId="2954740677" sldId="256"/>
            <ac:spMk id="5" creationId="{139CE6E3-6182-4254-B1AB-51ECA7AD3335}"/>
          </ac:spMkLst>
        </pc:spChg>
        <pc:spChg chg="add mod">
          <ac:chgData name="Watkins, Oisin" userId="ca8663db-2a25-42d4-be6c-54f51996ef30" providerId="ADAL" clId="{BEB27428-495C-48C2-A7C7-207B7AD46B9B}" dt="2020-09-02T13:41:52.561" v="329" actId="1036"/>
          <ac:spMkLst>
            <pc:docMk/>
            <pc:sldMk cId="2954740677" sldId="256"/>
            <ac:spMk id="10" creationId="{8BF58606-468F-440E-B910-C5CFAF2F1981}"/>
          </ac:spMkLst>
        </pc:spChg>
        <pc:spChg chg="add mod">
          <ac:chgData name="Watkins, Oisin" userId="ca8663db-2a25-42d4-be6c-54f51996ef30" providerId="ADAL" clId="{BEB27428-495C-48C2-A7C7-207B7AD46B9B}" dt="2020-09-02T13:40:50.015" v="312" actId="1076"/>
          <ac:spMkLst>
            <pc:docMk/>
            <pc:sldMk cId="2954740677" sldId="256"/>
            <ac:spMk id="24" creationId="{5701F160-E83B-4FF7-9A1A-3C0F0270F0FE}"/>
          </ac:spMkLst>
        </pc:spChg>
        <pc:spChg chg="add mod">
          <ac:chgData name="Watkins, Oisin" userId="ca8663db-2a25-42d4-be6c-54f51996ef30" providerId="ADAL" clId="{BEB27428-495C-48C2-A7C7-207B7AD46B9B}" dt="2020-09-02T13:41:52.561" v="329" actId="1036"/>
          <ac:spMkLst>
            <pc:docMk/>
            <pc:sldMk cId="2954740677" sldId="256"/>
            <ac:spMk id="25" creationId="{76C99912-2C14-4455-B014-E6701A32CBFD}"/>
          </ac:spMkLst>
        </pc:spChg>
        <pc:spChg chg="add mod">
          <ac:chgData name="Watkins, Oisin" userId="ca8663db-2a25-42d4-be6c-54f51996ef30" providerId="ADAL" clId="{BEB27428-495C-48C2-A7C7-207B7AD46B9B}" dt="2020-09-02T13:40:50.015" v="312" actId="1076"/>
          <ac:spMkLst>
            <pc:docMk/>
            <pc:sldMk cId="2954740677" sldId="256"/>
            <ac:spMk id="26" creationId="{1323E24E-F22D-4628-BDEC-55958D7BCACC}"/>
          </ac:spMkLst>
        </pc:spChg>
        <pc:spChg chg="add mod">
          <ac:chgData name="Watkins, Oisin" userId="ca8663db-2a25-42d4-be6c-54f51996ef30" providerId="ADAL" clId="{BEB27428-495C-48C2-A7C7-207B7AD46B9B}" dt="2020-09-02T13:41:52.561" v="329" actId="1036"/>
          <ac:spMkLst>
            <pc:docMk/>
            <pc:sldMk cId="2954740677" sldId="256"/>
            <ac:spMk id="27" creationId="{03EEB483-60E5-4A15-BC64-08EE6A543363}"/>
          </ac:spMkLst>
        </pc:spChg>
        <pc:spChg chg="add mod">
          <ac:chgData name="Watkins, Oisin" userId="ca8663db-2a25-42d4-be6c-54f51996ef30" providerId="ADAL" clId="{BEB27428-495C-48C2-A7C7-207B7AD46B9B}" dt="2020-09-02T13:40:53.181" v="313" actId="1076"/>
          <ac:spMkLst>
            <pc:docMk/>
            <pc:sldMk cId="2954740677" sldId="256"/>
            <ac:spMk id="28" creationId="{5BCDD395-F6E3-4758-85EF-DD5599A54670}"/>
          </ac:spMkLst>
        </pc:spChg>
        <pc:spChg chg="add mod">
          <ac:chgData name="Watkins, Oisin" userId="ca8663db-2a25-42d4-be6c-54f51996ef30" providerId="ADAL" clId="{BEB27428-495C-48C2-A7C7-207B7AD46B9B}" dt="2020-09-02T13:39:04.602" v="298" actId="1037"/>
          <ac:spMkLst>
            <pc:docMk/>
            <pc:sldMk cId="2954740677" sldId="256"/>
            <ac:spMk id="29" creationId="{1879FE6D-360B-4905-9F50-D85ADA2FD336}"/>
          </ac:spMkLst>
        </pc:spChg>
        <pc:spChg chg="add mod">
          <ac:chgData name="Watkins, Oisin" userId="ca8663db-2a25-42d4-be6c-54f51996ef30" providerId="ADAL" clId="{BEB27428-495C-48C2-A7C7-207B7AD46B9B}" dt="2020-09-02T13:39:04.602" v="298" actId="1037"/>
          <ac:spMkLst>
            <pc:docMk/>
            <pc:sldMk cId="2954740677" sldId="256"/>
            <ac:spMk id="34" creationId="{A1953362-139E-4B6F-8256-E7D9B58DA5E5}"/>
          </ac:spMkLst>
        </pc:spChg>
        <pc:spChg chg="add mod">
          <ac:chgData name="Watkins, Oisin" userId="ca8663db-2a25-42d4-be6c-54f51996ef30" providerId="ADAL" clId="{BEB27428-495C-48C2-A7C7-207B7AD46B9B}" dt="2020-09-02T13:40:34.260" v="309" actId="1076"/>
          <ac:spMkLst>
            <pc:docMk/>
            <pc:sldMk cId="2954740677" sldId="256"/>
            <ac:spMk id="62" creationId="{26751598-B475-44CE-858B-F52751638FC3}"/>
          </ac:spMkLst>
        </pc:spChg>
        <pc:spChg chg="add mod">
          <ac:chgData name="Watkins, Oisin" userId="ca8663db-2a25-42d4-be6c-54f51996ef30" providerId="ADAL" clId="{BEB27428-495C-48C2-A7C7-207B7AD46B9B}" dt="2020-09-02T13:41:24.130" v="319" actId="20577"/>
          <ac:spMkLst>
            <pc:docMk/>
            <pc:sldMk cId="2954740677" sldId="256"/>
            <ac:spMk id="64" creationId="{A2725601-79C2-4874-ABBA-E6021DA399A7}"/>
          </ac:spMkLst>
        </pc:spChg>
        <pc:spChg chg="add mod">
          <ac:chgData name="Watkins, Oisin" userId="ca8663db-2a25-42d4-be6c-54f51996ef30" providerId="ADAL" clId="{BEB27428-495C-48C2-A7C7-207B7AD46B9B}" dt="2020-09-02T13:42:14.545" v="339" actId="20577"/>
          <ac:spMkLst>
            <pc:docMk/>
            <pc:sldMk cId="2954740677" sldId="256"/>
            <ac:spMk id="65" creationId="{C5380328-A675-4C23-B2FA-1B8CF7BF8722}"/>
          </ac:spMkLst>
        </pc:spChg>
        <pc:picChg chg="add mod">
          <ac:chgData name="Watkins, Oisin" userId="ca8663db-2a25-42d4-be6c-54f51996ef30" providerId="ADAL" clId="{BEB27428-495C-48C2-A7C7-207B7AD46B9B}" dt="2020-09-02T13:39:04.602" v="298" actId="1037"/>
          <ac:picMkLst>
            <pc:docMk/>
            <pc:sldMk cId="2954740677" sldId="256"/>
            <ac:picMk id="40" creationId="{75782891-1C59-43DE-8371-819C837FF54E}"/>
          </ac:picMkLst>
        </pc:picChg>
        <pc:picChg chg="add mod">
          <ac:chgData name="Watkins, Oisin" userId="ca8663db-2a25-42d4-be6c-54f51996ef30" providerId="ADAL" clId="{BEB27428-495C-48C2-A7C7-207B7AD46B9B}" dt="2020-09-02T13:38:48.033" v="283" actId="1076"/>
          <ac:picMkLst>
            <pc:docMk/>
            <pc:sldMk cId="2954740677" sldId="256"/>
            <ac:picMk id="52" creationId="{66339C28-6EBB-4A85-ADE9-5007E60A258B}"/>
          </ac:picMkLst>
        </pc:picChg>
        <pc:cxnChg chg="add del mod">
          <ac:chgData name="Watkins, Oisin" userId="ca8663db-2a25-42d4-be6c-54f51996ef30" providerId="ADAL" clId="{BEB27428-495C-48C2-A7C7-207B7AD46B9B}" dt="2020-09-02T10:33:32.408" v="39" actId="478"/>
          <ac:cxnSpMkLst>
            <pc:docMk/>
            <pc:sldMk cId="2954740677" sldId="256"/>
            <ac:cxnSpMk id="7" creationId="{2CA7F744-AF62-4055-9EBA-9BD752B786E7}"/>
          </ac:cxnSpMkLst>
        </pc:cxnChg>
        <pc:cxnChg chg="add del mod">
          <ac:chgData name="Watkins, Oisin" userId="ca8663db-2a25-42d4-be6c-54f51996ef30" providerId="ADAL" clId="{BEB27428-495C-48C2-A7C7-207B7AD46B9B}" dt="2020-09-02T10:33:41.761" v="41" actId="478"/>
          <ac:cxnSpMkLst>
            <pc:docMk/>
            <pc:sldMk cId="2954740677" sldId="256"/>
            <ac:cxnSpMk id="9" creationId="{E098580B-5A78-44F4-BEB7-3353722AE6C4}"/>
          </ac:cxnSpMkLst>
        </pc:cxnChg>
        <pc:cxnChg chg="add mod">
          <ac:chgData name="Watkins, Oisin" userId="ca8663db-2a25-42d4-be6c-54f51996ef30" providerId="ADAL" clId="{BEB27428-495C-48C2-A7C7-207B7AD46B9B}" dt="2020-09-02T13:41:59.987" v="332" actId="1035"/>
          <ac:cxnSpMkLst>
            <pc:docMk/>
            <pc:sldMk cId="2954740677" sldId="256"/>
            <ac:cxnSpMk id="12" creationId="{0147E7EF-2D56-45FE-8CEA-7109A5B1F897}"/>
          </ac:cxnSpMkLst>
        </pc:cxnChg>
        <pc:cxnChg chg="add mod">
          <ac:chgData name="Watkins, Oisin" userId="ca8663db-2a25-42d4-be6c-54f51996ef30" providerId="ADAL" clId="{BEB27428-495C-48C2-A7C7-207B7AD46B9B}" dt="2020-09-02T13:41:52.561" v="329" actId="1036"/>
          <ac:cxnSpMkLst>
            <pc:docMk/>
            <pc:sldMk cId="2954740677" sldId="256"/>
            <ac:cxnSpMk id="14" creationId="{E0B1CDD0-7901-4E1E-BE27-B300FA602B1A}"/>
          </ac:cxnSpMkLst>
        </pc:cxnChg>
        <pc:cxnChg chg="add del mod">
          <ac:chgData name="Watkins, Oisin" userId="ca8663db-2a25-42d4-be6c-54f51996ef30" providerId="ADAL" clId="{BEB27428-495C-48C2-A7C7-207B7AD46B9B}" dt="2020-09-02T10:53:50.346" v="197" actId="478"/>
          <ac:cxnSpMkLst>
            <pc:docMk/>
            <pc:sldMk cId="2954740677" sldId="256"/>
            <ac:cxnSpMk id="16" creationId="{1AF21262-0139-4259-9DE6-BBDC74E0C232}"/>
          </ac:cxnSpMkLst>
        </pc:cxnChg>
        <pc:cxnChg chg="add mod">
          <ac:chgData name="Watkins, Oisin" userId="ca8663db-2a25-42d4-be6c-54f51996ef30" providerId="ADAL" clId="{BEB27428-495C-48C2-A7C7-207B7AD46B9B}" dt="2020-09-02T13:41:52.561" v="329" actId="1036"/>
          <ac:cxnSpMkLst>
            <pc:docMk/>
            <pc:sldMk cId="2954740677" sldId="256"/>
            <ac:cxnSpMk id="19" creationId="{F7B95CCF-3194-4BF3-8695-15140DBDE447}"/>
          </ac:cxnSpMkLst>
        </pc:cxnChg>
        <pc:cxnChg chg="add mod">
          <ac:chgData name="Watkins, Oisin" userId="ca8663db-2a25-42d4-be6c-54f51996ef30" providerId="ADAL" clId="{BEB27428-495C-48C2-A7C7-207B7AD46B9B}" dt="2020-09-02T13:40:50.015" v="312" actId="1076"/>
          <ac:cxnSpMkLst>
            <pc:docMk/>
            <pc:sldMk cId="2954740677" sldId="256"/>
            <ac:cxnSpMk id="20" creationId="{B8B67BA6-7F5C-436D-867B-41BB2211C53F}"/>
          </ac:cxnSpMkLst>
        </pc:cxnChg>
        <pc:cxnChg chg="add mod">
          <ac:chgData name="Watkins, Oisin" userId="ca8663db-2a25-42d4-be6c-54f51996ef30" providerId="ADAL" clId="{BEB27428-495C-48C2-A7C7-207B7AD46B9B}" dt="2020-09-02T13:40:50.015" v="312" actId="1076"/>
          <ac:cxnSpMkLst>
            <pc:docMk/>
            <pc:sldMk cId="2954740677" sldId="256"/>
            <ac:cxnSpMk id="21" creationId="{AECC642C-191F-428A-A318-AC26B778A3AD}"/>
          </ac:cxnSpMkLst>
        </pc:cxnChg>
        <pc:cxnChg chg="add del mod">
          <ac:chgData name="Watkins, Oisin" userId="ca8663db-2a25-42d4-be6c-54f51996ef30" providerId="ADAL" clId="{BEB27428-495C-48C2-A7C7-207B7AD46B9B}" dt="2020-09-02T10:53:52.586" v="198" actId="478"/>
          <ac:cxnSpMkLst>
            <pc:docMk/>
            <pc:sldMk cId="2954740677" sldId="256"/>
            <ac:cxnSpMk id="22" creationId="{9A331C65-1524-4BEE-84B3-2A48B7ABF62E}"/>
          </ac:cxnSpMkLst>
        </pc:cxnChg>
        <pc:cxnChg chg="add mod">
          <ac:chgData name="Watkins, Oisin" userId="ca8663db-2a25-42d4-be6c-54f51996ef30" providerId="ADAL" clId="{BEB27428-495C-48C2-A7C7-207B7AD46B9B}" dt="2020-09-02T13:40:50.015" v="312" actId="1076"/>
          <ac:cxnSpMkLst>
            <pc:docMk/>
            <pc:sldMk cId="2954740677" sldId="256"/>
            <ac:cxnSpMk id="23" creationId="{FA5C4687-A71E-4452-9566-E9DBF6391E8A}"/>
          </ac:cxnSpMkLst>
        </pc:cxnChg>
        <pc:cxnChg chg="add mod">
          <ac:chgData name="Watkins, Oisin" userId="ca8663db-2a25-42d4-be6c-54f51996ef30" providerId="ADAL" clId="{BEB27428-495C-48C2-A7C7-207B7AD46B9B}" dt="2020-09-02T13:39:04.602" v="298" actId="1037"/>
          <ac:cxnSpMkLst>
            <pc:docMk/>
            <pc:sldMk cId="2954740677" sldId="256"/>
            <ac:cxnSpMk id="31" creationId="{A55FA1F3-2098-4F8A-9B67-1A317FD25CCD}"/>
          </ac:cxnSpMkLst>
        </pc:cxnChg>
        <pc:cxnChg chg="add mod">
          <ac:chgData name="Watkins, Oisin" userId="ca8663db-2a25-42d4-be6c-54f51996ef30" providerId="ADAL" clId="{BEB27428-495C-48C2-A7C7-207B7AD46B9B}" dt="2020-09-02T13:39:04.602" v="298" actId="1037"/>
          <ac:cxnSpMkLst>
            <pc:docMk/>
            <pc:sldMk cId="2954740677" sldId="256"/>
            <ac:cxnSpMk id="33" creationId="{6BD8BB61-3FE7-4F12-83E8-18C5B4597A1A}"/>
          </ac:cxnSpMkLst>
        </pc:cxnChg>
        <pc:cxnChg chg="add mod">
          <ac:chgData name="Watkins, Oisin" userId="ca8663db-2a25-42d4-be6c-54f51996ef30" providerId="ADAL" clId="{BEB27428-495C-48C2-A7C7-207B7AD46B9B}" dt="2020-09-02T13:39:04.602" v="298" actId="1037"/>
          <ac:cxnSpMkLst>
            <pc:docMk/>
            <pc:sldMk cId="2954740677" sldId="256"/>
            <ac:cxnSpMk id="35" creationId="{2736D7B1-E1A3-4459-A50D-C7A3099EBFAD}"/>
          </ac:cxnSpMkLst>
        </pc:cxnChg>
        <pc:cxnChg chg="add mod">
          <ac:chgData name="Watkins, Oisin" userId="ca8663db-2a25-42d4-be6c-54f51996ef30" providerId="ADAL" clId="{BEB27428-495C-48C2-A7C7-207B7AD46B9B}" dt="2020-09-02T13:39:04.602" v="298" actId="1037"/>
          <ac:cxnSpMkLst>
            <pc:docMk/>
            <pc:sldMk cId="2954740677" sldId="256"/>
            <ac:cxnSpMk id="36" creationId="{94FB3D06-7171-4730-8F0F-476B8A52D99E}"/>
          </ac:cxnSpMkLst>
        </pc:cxnChg>
        <pc:cxnChg chg="add mod">
          <ac:chgData name="Watkins, Oisin" userId="ca8663db-2a25-42d4-be6c-54f51996ef30" providerId="ADAL" clId="{BEB27428-495C-48C2-A7C7-207B7AD46B9B}" dt="2020-09-02T13:39:04.602" v="298" actId="1037"/>
          <ac:cxnSpMkLst>
            <pc:docMk/>
            <pc:sldMk cId="2954740677" sldId="256"/>
            <ac:cxnSpMk id="42" creationId="{7336B473-7E24-44B7-9A51-1F4A264209C1}"/>
          </ac:cxnSpMkLst>
        </pc:cxnChg>
        <pc:cxnChg chg="add mod">
          <ac:chgData name="Watkins, Oisin" userId="ca8663db-2a25-42d4-be6c-54f51996ef30" providerId="ADAL" clId="{BEB27428-495C-48C2-A7C7-207B7AD46B9B}" dt="2020-09-02T13:39:04.602" v="298" actId="1037"/>
          <ac:cxnSpMkLst>
            <pc:docMk/>
            <pc:sldMk cId="2954740677" sldId="256"/>
            <ac:cxnSpMk id="44" creationId="{66FF98F9-5876-4E1F-AA93-70B77D266F62}"/>
          </ac:cxnSpMkLst>
        </pc:cxnChg>
        <pc:cxnChg chg="add mod">
          <ac:chgData name="Watkins, Oisin" userId="ca8663db-2a25-42d4-be6c-54f51996ef30" providerId="ADAL" clId="{BEB27428-495C-48C2-A7C7-207B7AD46B9B}" dt="2020-09-02T13:39:04.602" v="298" actId="1037"/>
          <ac:cxnSpMkLst>
            <pc:docMk/>
            <pc:sldMk cId="2954740677" sldId="256"/>
            <ac:cxnSpMk id="46" creationId="{DB01B08F-77BD-44D8-81E8-8C9508E27FF7}"/>
          </ac:cxnSpMkLst>
        </pc:cxnChg>
        <pc:cxnChg chg="add mod">
          <ac:chgData name="Watkins, Oisin" userId="ca8663db-2a25-42d4-be6c-54f51996ef30" providerId="ADAL" clId="{BEB27428-495C-48C2-A7C7-207B7AD46B9B}" dt="2020-09-02T13:39:04.602" v="298" actId="1037"/>
          <ac:cxnSpMkLst>
            <pc:docMk/>
            <pc:sldMk cId="2954740677" sldId="256"/>
            <ac:cxnSpMk id="54" creationId="{69388970-F179-4C07-A407-4375F693DE3B}"/>
          </ac:cxnSpMkLst>
        </pc:cxnChg>
        <pc:cxnChg chg="add del mod">
          <ac:chgData name="Watkins, Oisin" userId="ca8663db-2a25-42d4-be6c-54f51996ef30" providerId="ADAL" clId="{BEB27428-495C-48C2-A7C7-207B7AD46B9B}" dt="2020-09-02T10:51:36.441" v="190" actId="11529"/>
          <ac:cxnSpMkLst>
            <pc:docMk/>
            <pc:sldMk cId="2954740677" sldId="256"/>
            <ac:cxnSpMk id="56" creationId="{BE31856F-9F19-4BBB-A889-D910154E7C15}"/>
          </ac:cxnSpMkLst>
        </pc:cxnChg>
        <pc:cxnChg chg="add mod">
          <ac:chgData name="Watkins, Oisin" userId="ca8663db-2a25-42d4-be6c-54f51996ef30" providerId="ADAL" clId="{BEB27428-495C-48C2-A7C7-207B7AD46B9B}" dt="2020-09-02T13:39:04.602" v="298" actId="1037"/>
          <ac:cxnSpMkLst>
            <pc:docMk/>
            <pc:sldMk cId="2954740677" sldId="256"/>
            <ac:cxnSpMk id="58" creationId="{3DDA3D58-40EC-4B56-881D-7830D0778D39}"/>
          </ac:cxnSpMkLst>
        </pc:cxnChg>
        <pc:cxnChg chg="add mod">
          <ac:chgData name="Watkins, Oisin" userId="ca8663db-2a25-42d4-be6c-54f51996ef30" providerId="ADAL" clId="{BEB27428-495C-48C2-A7C7-207B7AD46B9B}" dt="2020-09-02T13:40:34.260" v="309" actId="1076"/>
          <ac:cxnSpMkLst>
            <pc:docMk/>
            <pc:sldMk cId="2954740677" sldId="256"/>
            <ac:cxnSpMk id="59" creationId="{78078290-EB89-4260-8BEB-BCDB78706C44}"/>
          </ac:cxnSpMkLst>
        </pc:cxnChg>
        <pc:cxnChg chg="add mod">
          <ac:chgData name="Watkins, Oisin" userId="ca8663db-2a25-42d4-be6c-54f51996ef30" providerId="ADAL" clId="{BEB27428-495C-48C2-A7C7-207B7AD46B9B}" dt="2020-09-02T13:40:34.260" v="309" actId="1076"/>
          <ac:cxnSpMkLst>
            <pc:docMk/>
            <pc:sldMk cId="2954740677" sldId="256"/>
            <ac:cxnSpMk id="60" creationId="{38571D69-3FFE-4626-91A9-B4A0E81EBCDB}"/>
          </ac:cxnSpMkLst>
        </pc:cxnChg>
        <pc:cxnChg chg="add mod">
          <ac:chgData name="Watkins, Oisin" userId="ca8663db-2a25-42d4-be6c-54f51996ef30" providerId="ADAL" clId="{BEB27428-495C-48C2-A7C7-207B7AD46B9B}" dt="2020-09-02T13:40:34.260" v="309" actId="1076"/>
          <ac:cxnSpMkLst>
            <pc:docMk/>
            <pc:sldMk cId="2954740677" sldId="256"/>
            <ac:cxnSpMk id="61" creationId="{6A63A599-B332-4D16-8842-B1AF87E28059}"/>
          </ac:cxnSpMkLst>
        </pc:cxnChg>
        <pc:cxnChg chg="add mod">
          <ac:chgData name="Watkins, Oisin" userId="ca8663db-2a25-42d4-be6c-54f51996ef30" providerId="ADAL" clId="{BEB27428-495C-48C2-A7C7-207B7AD46B9B}" dt="2020-09-02T13:41:05.267" v="315" actId="1076"/>
          <ac:cxnSpMkLst>
            <pc:docMk/>
            <pc:sldMk cId="2954740677" sldId="256"/>
            <ac:cxnSpMk id="63" creationId="{9868384F-6AFA-437C-AC4A-2993618769E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B35F-3890-4389-A64B-1EB05112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4194B-CF79-4F6E-9A5C-D91A811BD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0BBAB-B6CE-4D3D-A9A1-25FE47A4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1CF2-0BF8-48C3-9219-3F9080F8C355}" type="datetimeFigureOut">
              <a:rPr lang="en-IE" smtClean="0"/>
              <a:t>02/09/2020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E5BA3-0984-44A4-87E4-E9916852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E8198-4BD8-4175-9039-797C9C13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D2FD-97CF-444E-8B08-3DFC008747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946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10AF-BE62-4ADB-A1A3-57A9AC03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0F784-810C-4F49-8931-F3FF7517C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A6E3A-7BF1-4E1E-A9EF-E18632FF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1CF2-0BF8-48C3-9219-3F9080F8C355}" type="datetimeFigureOut">
              <a:rPr lang="en-IE" smtClean="0"/>
              <a:t>02/09/2020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12558-EE5E-40A2-84CE-0E074230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89DB9-CC27-406E-A59B-35EEAD12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D2FD-97CF-444E-8B08-3DFC008747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699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3E6D6-0E8A-413F-934A-58DE989FD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FE283-9D21-4418-B598-442E6E293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D4312-4DE9-4AB3-8C70-B0C9D13A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1CF2-0BF8-48C3-9219-3F9080F8C355}" type="datetimeFigureOut">
              <a:rPr lang="en-IE" smtClean="0"/>
              <a:t>02/09/2020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772F6-C7DE-49C2-ABD7-91A6835B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4C6C8-47EA-46A7-BBE3-08595CBB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D2FD-97CF-444E-8B08-3DFC008747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531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FC1F-CF7F-433D-85A8-771C6034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950D-9C9D-4F81-B98A-ABAB2ADC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63169-9DB7-47B3-B767-D6B41AC9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1CF2-0BF8-48C3-9219-3F9080F8C355}" type="datetimeFigureOut">
              <a:rPr lang="en-IE" smtClean="0"/>
              <a:t>02/09/2020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9CBDB-0507-4166-A802-4840C9AA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72149-E16A-48E3-8A20-AA9748F7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D2FD-97CF-444E-8B08-3DFC008747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190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7A94-BBAF-4F86-9C03-AA89153B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E883F-744E-4EC3-88DE-114F16DF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7729E-77ED-43F0-A7BC-C91172A4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1CF2-0BF8-48C3-9219-3F9080F8C355}" type="datetimeFigureOut">
              <a:rPr lang="en-IE" smtClean="0"/>
              <a:t>02/09/2020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366C1-CFE9-4D24-B9D2-7DA3BF4B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C21D3-BC24-4BB8-8F9F-724D0C89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D2FD-97CF-444E-8B08-3DFC008747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070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A37B-7C45-465B-81A0-528D4828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44196-F414-405B-ABA9-DD5A0FBBD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D493B-5130-4FC2-8878-688314741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8D3EA-EDAF-4493-818A-DF7A0DA5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1CF2-0BF8-48C3-9219-3F9080F8C355}" type="datetimeFigureOut">
              <a:rPr lang="en-IE" smtClean="0"/>
              <a:t>02/09/2020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6CA80-27C6-4AFA-BA87-10705C11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1A58F-350D-460F-87CA-84CDDE62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D2FD-97CF-444E-8B08-3DFC008747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0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C878-6901-4E03-88F5-870ED1F1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07DEF-560D-4B0B-91E8-BD4044BC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F723C-06C6-4879-B5A3-EF1B8086E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9F2A7-C523-445A-A0FA-A94795CB8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17FFE-5679-4AB0-993D-2BDD27A4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E89DC-3A8B-4D1C-AD03-60B7ED68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1CF2-0BF8-48C3-9219-3F9080F8C355}" type="datetimeFigureOut">
              <a:rPr lang="en-IE" smtClean="0"/>
              <a:t>02/09/2020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20D34-BA3E-40BD-898A-19523B75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9E205-34C1-4DC5-841B-B07BB257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D2FD-97CF-444E-8B08-3DFC008747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019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7D7B-C7FA-492B-96A6-609B78D8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B2ACE-2C68-4078-A6EF-35763EF8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1CF2-0BF8-48C3-9219-3F9080F8C355}" type="datetimeFigureOut">
              <a:rPr lang="en-IE" smtClean="0"/>
              <a:t>02/09/2020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E86CC-3B67-41D5-8185-B8E0505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380AA-DF42-43D4-B31C-3B0D8047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D2FD-97CF-444E-8B08-3DFC008747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795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B1704-39BF-4532-A5B7-FBB1C370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1CF2-0BF8-48C3-9219-3F9080F8C355}" type="datetimeFigureOut">
              <a:rPr lang="en-IE" smtClean="0"/>
              <a:t>02/09/2020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CCEB1-218C-4D26-B71F-E5BA2FA4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0F9F-B210-446D-950B-7702F5E1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D2FD-97CF-444E-8B08-3DFC008747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255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1047-BC1C-447A-B28F-8A50FA70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19521-23F6-48E7-AE6A-A8641CB3E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28B22-5A6F-4152-B691-E83176348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660C7-60FE-43AE-B734-143109A6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1CF2-0BF8-48C3-9219-3F9080F8C355}" type="datetimeFigureOut">
              <a:rPr lang="en-IE" smtClean="0"/>
              <a:t>02/09/2020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101F0-A1AC-4563-A7C8-1B3E9DF9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37CA5-A213-4F7D-974A-DE70BD7E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D2FD-97CF-444E-8B08-3DFC008747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581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66D8-4AFF-4D49-8269-E7AF9730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35753-E3FA-4786-B890-443DB7E35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B7FB4-2CE5-4903-88F5-6C77E8BCE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A900F-7B34-4FA4-82D3-71CE25F3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1CF2-0BF8-48C3-9219-3F9080F8C355}" type="datetimeFigureOut">
              <a:rPr lang="en-IE" smtClean="0"/>
              <a:t>02/09/2020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21E56-6E6C-4985-BA2F-35B6B35D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7A335-581E-40A1-955C-E07170B6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D2FD-97CF-444E-8B08-3DFC008747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99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2FF00-43C8-4A2E-A01D-6E7DD0A6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7D2E0-E450-4621-A19A-5C093494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7951-F6F0-4366-B6FB-E81810618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1CF2-0BF8-48C3-9219-3F9080F8C355}" type="datetimeFigureOut">
              <a:rPr lang="en-IE" smtClean="0"/>
              <a:t>02/09/2020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96AD9-CDC5-4AAA-83B6-42BBDF490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ECDE9-C1CD-48DD-97BB-8D1696D2C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9D2FD-97CF-444E-8B08-3DFC008747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251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>
            <a:extLst>
              <a:ext uri="{FF2B5EF4-FFF2-40B4-BE49-F238E27FC236}">
                <a16:creationId xmlns:a16="http://schemas.microsoft.com/office/drawing/2014/main" id="{97EFC110-89B7-48A9-9C10-77B1D0D3D7B8}"/>
              </a:ext>
            </a:extLst>
          </p:cNvPr>
          <p:cNvSpPr/>
          <p:nvPr/>
        </p:nvSpPr>
        <p:spPr>
          <a:xfrm>
            <a:off x="6088185" y="1477340"/>
            <a:ext cx="858833" cy="389148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9CE6E3-6182-4254-B1AB-51ECA7AD3335}"/>
              </a:ext>
            </a:extLst>
          </p:cNvPr>
          <p:cNvSpPr/>
          <p:nvPr/>
        </p:nvSpPr>
        <p:spPr>
          <a:xfrm>
            <a:off x="4483889" y="2876062"/>
            <a:ext cx="1604296" cy="1199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-&gt; DFT -&gt;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F58606-468F-440E-B910-C5CFAF2F1981}"/>
              </a:ext>
            </a:extLst>
          </p:cNvPr>
          <p:cNvSpPr/>
          <p:nvPr/>
        </p:nvSpPr>
        <p:spPr>
          <a:xfrm>
            <a:off x="7055009" y="3743993"/>
            <a:ext cx="858833" cy="242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47E7EF-2D56-45FE-8CEA-7109A5B1F897}"/>
              </a:ext>
            </a:extLst>
          </p:cNvPr>
          <p:cNvCxnSpPr/>
          <p:nvPr/>
        </p:nvCxnSpPr>
        <p:spPr>
          <a:xfrm flipV="1">
            <a:off x="7459320" y="2720035"/>
            <a:ext cx="0" cy="953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B1CDD0-7901-4E1E-BE27-B300FA602B1A}"/>
              </a:ext>
            </a:extLst>
          </p:cNvPr>
          <p:cNvCxnSpPr/>
          <p:nvPr/>
        </p:nvCxnSpPr>
        <p:spPr>
          <a:xfrm>
            <a:off x="6789286" y="3673512"/>
            <a:ext cx="13364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B95CCF-3194-4BF3-8695-15140DBDE447}"/>
              </a:ext>
            </a:extLst>
          </p:cNvPr>
          <p:cNvCxnSpPr/>
          <p:nvPr/>
        </p:nvCxnSpPr>
        <p:spPr>
          <a:xfrm flipV="1">
            <a:off x="7719317" y="3087561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B67BA6-7F5C-436D-867B-41BB2211C53F}"/>
              </a:ext>
            </a:extLst>
          </p:cNvPr>
          <p:cNvCxnSpPr/>
          <p:nvPr/>
        </p:nvCxnSpPr>
        <p:spPr>
          <a:xfrm flipV="1">
            <a:off x="7459320" y="4099922"/>
            <a:ext cx="0" cy="953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CC642C-191F-428A-A318-AC26B778A3AD}"/>
              </a:ext>
            </a:extLst>
          </p:cNvPr>
          <p:cNvCxnSpPr/>
          <p:nvPr/>
        </p:nvCxnSpPr>
        <p:spPr>
          <a:xfrm>
            <a:off x="6789286" y="5057307"/>
            <a:ext cx="13364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5C4687-A71E-4452-9566-E9DBF6391E8A}"/>
              </a:ext>
            </a:extLst>
          </p:cNvPr>
          <p:cNvCxnSpPr/>
          <p:nvPr/>
        </p:nvCxnSpPr>
        <p:spPr>
          <a:xfrm flipV="1">
            <a:off x="7156001" y="4443799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701F160-E83B-4FF7-9A1A-3C0F0270F0FE}"/>
              </a:ext>
            </a:extLst>
          </p:cNvPr>
          <p:cNvSpPr/>
          <p:nvPr/>
        </p:nvSpPr>
        <p:spPr>
          <a:xfrm>
            <a:off x="7055009" y="5162813"/>
            <a:ext cx="858833" cy="242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-F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6C99912-2C14-4455-B014-E6701A32CBFD}"/>
              </a:ext>
            </a:extLst>
          </p:cNvPr>
          <p:cNvSpPr/>
          <p:nvPr/>
        </p:nvSpPr>
        <p:spPr>
          <a:xfrm>
            <a:off x="8367994" y="3220422"/>
            <a:ext cx="820614" cy="26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323E24E-F22D-4628-BDEC-55958D7BCACC}"/>
              </a:ext>
            </a:extLst>
          </p:cNvPr>
          <p:cNvSpPr/>
          <p:nvPr/>
        </p:nvSpPr>
        <p:spPr>
          <a:xfrm>
            <a:off x="8367994" y="4717338"/>
            <a:ext cx="820614" cy="26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EEB483-60E5-4A15-BC64-08EE6A543363}"/>
              </a:ext>
            </a:extLst>
          </p:cNvPr>
          <p:cNvSpPr/>
          <p:nvPr/>
        </p:nvSpPr>
        <p:spPr>
          <a:xfrm>
            <a:off x="9391809" y="3095393"/>
            <a:ext cx="1172304" cy="547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CDD395-F6E3-4758-85EF-DD5599A54670}"/>
              </a:ext>
            </a:extLst>
          </p:cNvPr>
          <p:cNvSpPr/>
          <p:nvPr/>
        </p:nvSpPr>
        <p:spPr>
          <a:xfrm>
            <a:off x="9391809" y="4615752"/>
            <a:ext cx="1172304" cy="547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79FE6D-360B-4905-9F50-D85ADA2FD336}"/>
              </a:ext>
            </a:extLst>
          </p:cNvPr>
          <p:cNvSpPr/>
          <p:nvPr/>
        </p:nvSpPr>
        <p:spPr>
          <a:xfrm>
            <a:off x="1776534" y="2648405"/>
            <a:ext cx="406400" cy="3907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5FA1F3-2098-4F8A-9B67-1A317FD25CCD}"/>
              </a:ext>
            </a:extLst>
          </p:cNvPr>
          <p:cNvCxnSpPr>
            <a:stCxn id="29" idx="3"/>
            <a:endCxn id="29" idx="7"/>
          </p:cNvCxnSpPr>
          <p:nvPr/>
        </p:nvCxnSpPr>
        <p:spPr>
          <a:xfrm flipV="1">
            <a:off x="1836050" y="2705629"/>
            <a:ext cx="287368" cy="276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D8BB61-3FE7-4F12-83E8-18C5B4597A1A}"/>
              </a:ext>
            </a:extLst>
          </p:cNvPr>
          <p:cNvCxnSpPr>
            <a:stCxn id="29" idx="1"/>
            <a:endCxn id="29" idx="5"/>
          </p:cNvCxnSpPr>
          <p:nvPr/>
        </p:nvCxnSpPr>
        <p:spPr>
          <a:xfrm>
            <a:off x="1836050" y="2705629"/>
            <a:ext cx="287368" cy="276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1953362-139E-4B6F-8256-E7D9B58DA5E5}"/>
              </a:ext>
            </a:extLst>
          </p:cNvPr>
          <p:cNvSpPr/>
          <p:nvPr/>
        </p:nvSpPr>
        <p:spPr>
          <a:xfrm>
            <a:off x="1785250" y="3937935"/>
            <a:ext cx="406400" cy="3907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36D7B1-E1A3-4459-A50D-C7A3099EBFAD}"/>
              </a:ext>
            </a:extLst>
          </p:cNvPr>
          <p:cNvCxnSpPr>
            <a:stCxn id="34" idx="3"/>
            <a:endCxn id="34" idx="7"/>
          </p:cNvCxnSpPr>
          <p:nvPr/>
        </p:nvCxnSpPr>
        <p:spPr>
          <a:xfrm flipV="1">
            <a:off x="1844766" y="3995159"/>
            <a:ext cx="287368" cy="276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FB3D06-7171-4730-8F0F-476B8A52D99E}"/>
              </a:ext>
            </a:extLst>
          </p:cNvPr>
          <p:cNvCxnSpPr>
            <a:cxnSpLocks/>
            <a:stCxn id="34" idx="1"/>
            <a:endCxn id="34" idx="5"/>
          </p:cNvCxnSpPr>
          <p:nvPr/>
        </p:nvCxnSpPr>
        <p:spPr>
          <a:xfrm>
            <a:off x="1844766" y="3995159"/>
            <a:ext cx="287368" cy="276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75782891-1C59-43DE-8371-819C837FF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28" y="3051356"/>
            <a:ext cx="895350" cy="86841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36B473-7E24-44B7-9A51-1F4A264209C1}"/>
              </a:ext>
            </a:extLst>
          </p:cNvPr>
          <p:cNvCxnSpPr/>
          <p:nvPr/>
        </p:nvCxnSpPr>
        <p:spPr>
          <a:xfrm>
            <a:off x="619859" y="3493378"/>
            <a:ext cx="719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FF98F9-5876-4E1F-AA93-70B77D266F62}"/>
              </a:ext>
            </a:extLst>
          </p:cNvPr>
          <p:cNvCxnSpPr>
            <a:cxnSpLocks/>
            <a:endCxn id="29" idx="2"/>
          </p:cNvCxnSpPr>
          <p:nvPr/>
        </p:nvCxnSpPr>
        <p:spPr>
          <a:xfrm rot="5400000" flipH="1" flipV="1">
            <a:off x="1246121" y="2936538"/>
            <a:ext cx="623169" cy="4376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B01B08F-77BD-44D8-81E8-8C9508E27FF7}"/>
              </a:ext>
            </a:extLst>
          </p:cNvPr>
          <p:cNvCxnSpPr>
            <a:cxnSpLocks/>
            <a:endCxn id="34" idx="2"/>
          </p:cNvCxnSpPr>
          <p:nvPr/>
        </p:nvCxnSpPr>
        <p:spPr>
          <a:xfrm rot="16200000" flipH="1">
            <a:off x="1228882" y="3576944"/>
            <a:ext cx="666360" cy="44637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66339C28-6EBB-4A85-ADE9-5007E60A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872" y="2404955"/>
            <a:ext cx="1850587" cy="1923733"/>
          </a:xfrm>
          <a:prstGeom prst="rect">
            <a:avLst/>
          </a:prstGeom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9388970-F179-4C07-A407-4375F693DE3B}"/>
              </a:ext>
            </a:extLst>
          </p:cNvPr>
          <p:cNvCxnSpPr>
            <a:stCxn id="29" idx="6"/>
          </p:cNvCxnSpPr>
          <p:nvPr/>
        </p:nvCxnSpPr>
        <p:spPr>
          <a:xfrm>
            <a:off x="2182934" y="2843782"/>
            <a:ext cx="432044" cy="1015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DDA3D58-40EC-4B56-881D-7830D0778D39}"/>
              </a:ext>
            </a:extLst>
          </p:cNvPr>
          <p:cNvCxnSpPr>
            <a:stCxn id="34" idx="6"/>
          </p:cNvCxnSpPr>
          <p:nvPr/>
        </p:nvCxnSpPr>
        <p:spPr>
          <a:xfrm flipV="1">
            <a:off x="2191650" y="3995159"/>
            <a:ext cx="423328" cy="1381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078290-EB89-4260-8BEB-BCDB78706C44}"/>
              </a:ext>
            </a:extLst>
          </p:cNvPr>
          <p:cNvCxnSpPr/>
          <p:nvPr/>
        </p:nvCxnSpPr>
        <p:spPr>
          <a:xfrm flipV="1">
            <a:off x="7459320" y="1491870"/>
            <a:ext cx="0" cy="953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571D69-3FFE-4626-91A9-B4A0E81EBCDB}"/>
              </a:ext>
            </a:extLst>
          </p:cNvPr>
          <p:cNvCxnSpPr/>
          <p:nvPr/>
        </p:nvCxnSpPr>
        <p:spPr>
          <a:xfrm>
            <a:off x="6789286" y="2445347"/>
            <a:ext cx="13364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63A599-B332-4D16-8842-B1AF87E28059}"/>
              </a:ext>
            </a:extLst>
          </p:cNvPr>
          <p:cNvCxnSpPr/>
          <p:nvPr/>
        </p:nvCxnSpPr>
        <p:spPr>
          <a:xfrm flipV="1">
            <a:off x="7719317" y="1835747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26751598-B475-44CE-858B-F52751638FC3}"/>
              </a:ext>
            </a:extLst>
          </p:cNvPr>
          <p:cNvSpPr/>
          <p:nvPr/>
        </p:nvSpPr>
        <p:spPr>
          <a:xfrm>
            <a:off x="8367994" y="1968608"/>
            <a:ext cx="820614" cy="265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68384F-6AFA-437C-AC4A-2993618769E9}"/>
              </a:ext>
            </a:extLst>
          </p:cNvPr>
          <p:cNvCxnSpPr/>
          <p:nvPr/>
        </p:nvCxnSpPr>
        <p:spPr>
          <a:xfrm flipV="1">
            <a:off x="7160725" y="1835747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2725601-79C2-4874-ABBA-E6021DA399A7}"/>
              </a:ext>
            </a:extLst>
          </p:cNvPr>
          <p:cNvSpPr/>
          <p:nvPr/>
        </p:nvSpPr>
        <p:spPr>
          <a:xfrm>
            <a:off x="9391809" y="1722436"/>
            <a:ext cx="1172304" cy="547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380328-A675-4C23-B2FA-1B8CF7BF8722}"/>
              </a:ext>
            </a:extLst>
          </p:cNvPr>
          <p:cNvSpPr/>
          <p:nvPr/>
        </p:nvSpPr>
        <p:spPr>
          <a:xfrm>
            <a:off x="7028084" y="2463410"/>
            <a:ext cx="858833" cy="242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-F &amp; F</a:t>
            </a:r>
          </a:p>
        </p:txBody>
      </p:sp>
    </p:spTree>
    <p:extLst>
      <p:ext uri="{BB962C8B-B14F-4D97-AF65-F5344CB8AC3E}">
        <p14:creationId xmlns:p14="http://schemas.microsoft.com/office/powerpoint/2010/main" val="295474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Watkins, Oisin</dc:creator>
  <cp:lastModifiedBy>Watkins, Oisin</cp:lastModifiedBy>
  <cp:revision>1</cp:revision>
  <dcterms:created xsi:type="dcterms:W3CDTF">2020-09-02T10:27:37Z</dcterms:created>
  <dcterms:modified xsi:type="dcterms:W3CDTF">2020-09-02T13:42:23Z</dcterms:modified>
</cp:coreProperties>
</file>