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17"/>
  </p:notesMasterIdLst>
  <p:handoutMasterIdLst>
    <p:handoutMasterId r:id="rId18"/>
  </p:handout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 "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8EA"/>
    <a:srgbClr val="CBCED2"/>
    <a:srgbClr val="27B34F"/>
    <a:srgbClr val="009FBD"/>
    <a:srgbClr val="009F59"/>
    <a:srgbClr val="003D61"/>
    <a:srgbClr val="3DDCE6"/>
    <a:srgbClr val="7C4A8B"/>
    <a:srgbClr val="1E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95" autoAdjust="0"/>
  </p:normalViewPr>
  <p:slideViewPr>
    <p:cSldViewPr snapToGrid="0" snapToObjects="1">
      <p:cViewPr varScale="1">
        <p:scale>
          <a:sx n="119" d="100"/>
          <a:sy n="119" d="100"/>
        </p:scale>
        <p:origin x="96" y="348"/>
      </p:cViewPr>
      <p:guideLst/>
    </p:cSldViewPr>
  </p:slideViewPr>
  <p:outlineViewPr>
    <p:cViewPr>
      <p:scale>
        <a:sx n="33" d="100"/>
        <a:sy n="33" d="100"/>
      </p:scale>
      <p:origin x="0" y="1216"/>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3" d="100"/>
          <a:sy n="113" d="100"/>
        </p:scale>
        <p:origin x="303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ctr"/>
          <a:lstStyle>
            <a:lvl1pPr algn="l">
              <a:defRPr sz="1200"/>
            </a:lvl1pPr>
          </a:lstStyle>
          <a:p>
            <a:endParaRPr lang="en-US" sz="1000">
              <a:solidFill>
                <a:schemeClr val="bg1">
                  <a:lumMod val="50000"/>
                </a:schemeClr>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597444" y="8829967"/>
            <a:ext cx="411333" cy="464820"/>
          </a:xfrm>
          <a:prstGeom prst="rect">
            <a:avLst/>
          </a:prstGeom>
        </p:spPr>
        <p:txBody>
          <a:bodyPr vert="horz" lIns="93177" tIns="46589" rIns="93177" bIns="46589" rtlCol="0" anchor="ctr"/>
          <a:lstStyle>
            <a:lvl1pPr algn="r">
              <a:defRPr sz="1200"/>
            </a:lvl1pPr>
          </a:lstStyle>
          <a:p>
            <a:fld id="{013FF889-DBB5-E540-8E75-47BFCA628842}" type="slidenum">
              <a:rPr lang="en-US" b="1" smtClean="0">
                <a:solidFill>
                  <a:schemeClr val="bg1">
                    <a:lumMod val="50000"/>
                  </a:schemeClr>
                </a:solidFill>
                <a:latin typeface="Arial" panose="020B0604020202020204" pitchFamily="34" charset="0"/>
                <a:cs typeface="Arial" panose="020B0604020202020204" pitchFamily="34" charset="0"/>
              </a:rPr>
              <a:t>‹#›</a:t>
            </a:fld>
            <a:endParaRPr lang="en-US" b="1">
              <a:solidFill>
                <a:schemeClr val="bg1">
                  <a:lumMod val="50000"/>
                </a:schemeClr>
              </a:solidFill>
              <a:latin typeface="Arial" panose="020B0604020202020204" pitchFamily="34" charset="0"/>
              <a:cs typeface="Arial" panose="020B0604020202020204" pitchFamily="34" charset="0"/>
            </a:endParaRPr>
          </a:p>
        </p:txBody>
      </p:sp>
      <p:sp>
        <p:nvSpPr>
          <p:cNvPr id="6" name="Rectangle 5"/>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FFFFFF">
                    <a:lumMod val="65000"/>
                  </a:srgbClr>
                </a:solidFill>
                <a:effectLst/>
                <a:uLnTx/>
                <a:uFillTx/>
                <a:latin typeface="Arial" panose="020B0604020202020204" pitchFamily="34" charset="0"/>
                <a:ea typeface="+mn-ea"/>
                <a:cs typeface="Arial" panose="020B0604020202020204" pitchFamily="34" charset="0"/>
              </a:rPr>
              <a:t>Analog Devices Confidential Information—Not for External Distribution</a:t>
            </a:r>
          </a:p>
        </p:txBody>
      </p:sp>
      <p:sp>
        <p:nvSpPr>
          <p:cNvPr id="7"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a:lvl1pPr>
          </a:lstStyle>
          <a:p>
            <a:endParaRPr lang="en-US" sz="1000" b="1" dirty="0">
              <a:solidFill>
                <a:schemeClr val="bg1">
                  <a:lumMod val="50000"/>
                </a:schemeClr>
              </a:solidFill>
              <a:latin typeface="Arial" panose="020B0604020202020204" pitchFamily="34" charset="0"/>
              <a:cs typeface="Arial" panose="020B0604020202020204" pitchFamily="34" charset="0"/>
            </a:endParaRPr>
          </a:p>
        </p:txBody>
      </p:sp>
      <p:sp>
        <p:nvSpPr>
          <p:cNvPr id="8" name="Date Placeholder 2"/>
          <p:cNvSpPr>
            <a:spLocks noGrp="1"/>
          </p:cNvSpPr>
          <p:nvPr>
            <p:ph type="dt" sz="quarter" idx="1"/>
          </p:nvPr>
        </p:nvSpPr>
        <p:spPr>
          <a:xfrm>
            <a:off x="6056670" y="108612"/>
            <a:ext cx="952107" cy="464820"/>
          </a:xfrm>
          <a:prstGeom prst="rect">
            <a:avLst/>
          </a:prstGeom>
        </p:spPr>
        <p:txBody>
          <a:bodyPr vert="horz" lIns="93177" tIns="0" rIns="93177" bIns="0" rtlCol="0" anchor="t"/>
          <a:lstStyle>
            <a:lvl1pPr algn="r">
              <a:defRPr sz="1200"/>
            </a:lvl1pPr>
          </a:lstStyle>
          <a:p>
            <a:fld id="{2C2AD557-2032-D74A-B281-F0540E660787}" type="datetimeFigureOut">
              <a:rPr lang="en-US" sz="1000" smtClean="0">
                <a:solidFill>
                  <a:schemeClr val="bg1">
                    <a:lumMod val="50000"/>
                  </a:schemeClr>
                </a:solidFill>
                <a:latin typeface="Arial" panose="020B0604020202020204" pitchFamily="34" charset="0"/>
                <a:cs typeface="Arial" panose="020B0604020202020204" pitchFamily="34" charset="0"/>
              </a:rPr>
              <a:t>11/10/2020</a:t>
            </a:fld>
            <a:endParaRPr lang="en-US" sz="1000">
              <a:solidFill>
                <a:schemeClr val="bg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551" y="108612"/>
            <a:ext cx="1323726" cy="535440"/>
          </a:xfrm>
          <a:prstGeom prst="rect">
            <a:avLst/>
          </a:prstGeom>
          <a:noFill/>
          <a:ln>
            <a:noFill/>
          </a:ln>
        </p:spPr>
      </p:pic>
    </p:spTree>
    <p:extLst>
      <p:ext uri="{BB962C8B-B14F-4D97-AF65-F5344CB8AC3E}">
        <p14:creationId xmlns:p14="http://schemas.microsoft.com/office/powerpoint/2010/main" val="4931346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6400" y="814897"/>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ctr"/>
          <a:lstStyle>
            <a:lvl1pPr algn="l">
              <a:defRPr sz="1000">
                <a:latin typeface="Arial" panose="020B0604020202020204" pitchFamily="34" charset="0"/>
                <a:cs typeface="Arial" panose="020B0604020202020204" pitchFamily="34" charset="0"/>
              </a:defRPr>
            </a:lvl1pPr>
          </a:lstStyle>
          <a:p>
            <a:r>
              <a:rPr lang="en-US" i="1" dirty="0">
                <a:solidFill>
                  <a:srgbClr val="FFFFFF">
                    <a:lumMod val="65000"/>
                  </a:srgbClr>
                </a:solidFill>
              </a:rPr>
              <a:t>Footer</a:t>
            </a:r>
          </a:p>
        </p:txBody>
      </p:sp>
      <p:sp>
        <p:nvSpPr>
          <p:cNvPr id="7" name="Slide Number Placeholder 6"/>
          <p:cNvSpPr>
            <a:spLocks noGrp="1"/>
          </p:cNvSpPr>
          <p:nvPr>
            <p:ph type="sldNum" sz="quarter" idx="5"/>
          </p:nvPr>
        </p:nvSpPr>
        <p:spPr>
          <a:xfrm>
            <a:off x="6309360" y="8829967"/>
            <a:ext cx="699418" cy="464820"/>
          </a:xfrm>
          <a:prstGeom prst="rect">
            <a:avLst/>
          </a:prstGeom>
        </p:spPr>
        <p:txBody>
          <a:bodyPr vert="horz" lIns="93177" tIns="46589" rIns="93177" bIns="46589" rtlCol="0" anchor="ctr"/>
          <a:lstStyle>
            <a:lvl1pPr algn="r">
              <a:defRPr sz="1000" b="1">
                <a:solidFill>
                  <a:schemeClr val="tx1">
                    <a:lumMod val="50000"/>
                    <a:lumOff val="50000"/>
                  </a:schemeClr>
                </a:solidFill>
                <a:latin typeface="Arial" panose="020B0604020202020204" pitchFamily="34" charset="0"/>
                <a:cs typeface="Arial" panose="020B0604020202020204" pitchFamily="34" charset="0"/>
              </a:defRPr>
            </a:lvl1pPr>
          </a:lstStyle>
          <a:p>
            <a:fld id="{900B8651-D313-4300-801F-836567026953}" type="slidenum">
              <a:rPr lang="en-US" smtClean="0"/>
              <a:pPr/>
              <a:t>‹#›</a:t>
            </a:fld>
            <a:endParaRPr lang="en-US" dirty="0"/>
          </a:p>
        </p:txBody>
      </p:sp>
      <p:sp>
        <p:nvSpPr>
          <p:cNvPr id="12" name="Rectangle 11"/>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FFFFFF">
                    <a:lumMod val="65000"/>
                  </a:srgbClr>
                </a:solidFill>
                <a:effectLst/>
                <a:uLnTx/>
                <a:uFillTx/>
                <a:latin typeface="Arial" panose="020B0604020202020204" pitchFamily="34" charset="0"/>
                <a:ea typeface="+mn-ea"/>
                <a:cs typeface="Arial" panose="020B0604020202020204" pitchFamily="34" charset="0"/>
              </a:rPr>
              <a:t>Analog Devices Confidential Information—Not for External Distribution</a:t>
            </a:r>
          </a:p>
        </p:txBody>
      </p:sp>
      <p:sp>
        <p:nvSpPr>
          <p:cNvPr id="9"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a:lvl1pPr>
          </a:lstStyle>
          <a:p>
            <a:endParaRPr lang="en-US" sz="1000" b="1" dirty="0">
              <a:solidFill>
                <a:schemeClr val="bg1">
                  <a:lumMod val="50000"/>
                </a:schemeClr>
              </a:solidFill>
              <a:latin typeface="Arial" panose="020B0604020202020204" pitchFamily="34" charset="0"/>
              <a:cs typeface="Arial" panose="020B0604020202020204" pitchFamily="34" charset="0"/>
            </a:endParaRPr>
          </a:p>
        </p:txBody>
      </p:sp>
      <p:sp>
        <p:nvSpPr>
          <p:cNvPr id="10" name="Date Placeholder 2"/>
          <p:cNvSpPr>
            <a:spLocks noGrp="1"/>
          </p:cNvSpPr>
          <p:nvPr>
            <p:ph type="dt" sz="quarter" idx="1"/>
          </p:nvPr>
        </p:nvSpPr>
        <p:spPr>
          <a:xfrm>
            <a:off x="6056670" y="108612"/>
            <a:ext cx="952107" cy="464820"/>
          </a:xfrm>
          <a:prstGeom prst="rect">
            <a:avLst/>
          </a:prstGeom>
        </p:spPr>
        <p:txBody>
          <a:bodyPr vert="horz" lIns="93177" tIns="0" rIns="93177" bIns="0" rtlCol="0" anchor="t"/>
          <a:lstStyle>
            <a:lvl1pPr algn="r">
              <a:defRPr sz="1200"/>
            </a:lvl1pPr>
          </a:lstStyle>
          <a:p>
            <a:fld id="{2C2AD557-2032-D74A-B281-F0540E660787}" type="datetimeFigureOut">
              <a:rPr lang="en-US" sz="1000" smtClean="0">
                <a:solidFill>
                  <a:schemeClr val="bg1">
                    <a:lumMod val="50000"/>
                  </a:schemeClr>
                </a:solidFill>
                <a:latin typeface="Arial" panose="020B0604020202020204" pitchFamily="34" charset="0"/>
                <a:cs typeface="Arial" panose="020B0604020202020204" pitchFamily="34" charset="0"/>
              </a:rPr>
              <a:t>11/10/2020</a:t>
            </a:fld>
            <a:endParaRPr lang="en-US" sz="1000">
              <a:solidFill>
                <a:schemeClr val="bg1">
                  <a:lumMod val="50000"/>
                </a:schemeClr>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1" y="108612"/>
            <a:ext cx="1323726" cy="535440"/>
          </a:xfrm>
          <a:prstGeom prst="rect">
            <a:avLst/>
          </a:prstGeom>
          <a:noFill/>
          <a:ln>
            <a:noFill/>
          </a:ln>
        </p:spPr>
      </p:pic>
    </p:spTree>
    <p:extLst>
      <p:ext uri="{BB962C8B-B14F-4D97-AF65-F5344CB8AC3E}">
        <p14:creationId xmlns:p14="http://schemas.microsoft.com/office/powerpoint/2010/main" val="3561389954"/>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buClr>
        <a:schemeClr val="tx2"/>
      </a:buClr>
      <a:buSzPct val="75000"/>
      <a:buFont typeface="Wingdings 3" panose="05040102010807070707" pitchFamily="18" charset="2"/>
      <a:buChar char="u"/>
      <a:defRPr sz="120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344488"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511175"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688975"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855663"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B8651-D313-4300-801F-836567026953}" type="slidenum">
              <a:rPr lang="en-US" smtClean="0"/>
              <a:pPr/>
              <a:t>1</a:t>
            </a:fld>
            <a:endParaRPr lang="en-US" dirty="0"/>
          </a:p>
        </p:txBody>
      </p:sp>
    </p:spTree>
    <p:extLst>
      <p:ext uri="{BB962C8B-B14F-4D97-AF65-F5344CB8AC3E}">
        <p14:creationId xmlns:p14="http://schemas.microsoft.com/office/powerpoint/2010/main" val="2988216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3" name="Text Placeholder 8"/>
          <p:cNvSpPr>
            <a:spLocks noGrp="1"/>
          </p:cNvSpPr>
          <p:nvPr>
            <p:ph type="body" sz="quarter" idx="13" hasCustomPrompt="1"/>
          </p:nvPr>
        </p:nvSpPr>
        <p:spPr>
          <a:xfrm>
            <a:off x="347472" y="4584192"/>
            <a:ext cx="5913437" cy="1397509"/>
          </a:xfrm>
          <a:prstGeom prst="rect">
            <a:avLst/>
          </a:prstGeom>
        </p:spPr>
        <p:txBody>
          <a:bodyPr lIns="0" tIns="0" rIns="0" bIns="0" anchor="t">
            <a:normAutofit/>
          </a:bodyPr>
          <a:lstStyle>
            <a:lvl1pPr marL="342900" indent="-342900">
              <a:buNone/>
              <a:defRPr lang="en-US" sz="1800" i="0" kern="1200" cap="none" baseline="0" dirty="0" smtClean="0">
                <a:solidFill>
                  <a:schemeClr val="accent1">
                    <a:lumMod val="20000"/>
                    <a:lumOff val="80000"/>
                  </a:schemeClr>
                </a:solidFill>
                <a:latin typeface="+mn-lt"/>
                <a:ea typeface="+mn-ea"/>
                <a:cs typeface="+mn-cs"/>
              </a:defRPr>
            </a:lvl1pPr>
            <a:lvl2pPr marL="0" indent="0">
              <a:buFont typeface="Arial" panose="020B0604020202020204" pitchFamily="34" charset="0"/>
              <a:buNone/>
              <a:defRPr lang="en-US" sz="1500" i="1" kern="1200" dirty="0" smtClean="0">
                <a:solidFill>
                  <a:schemeClr val="accent2">
                    <a:lumMod val="10000"/>
                    <a:lumOff val="90000"/>
                  </a:schemeClr>
                </a:solidFill>
                <a:latin typeface="+mn-lt"/>
                <a:ea typeface="+mn-ea"/>
                <a:cs typeface="+mn-cs"/>
              </a:defRPr>
            </a:lvl2pPr>
          </a:lstStyle>
          <a:p>
            <a:pPr marL="0" lvl="0" indent="0" algn="l" defTabSz="457200" rtl="0" eaLnBrk="1" latinLnBrk="0" hangingPunct="1">
              <a:spcBef>
                <a:spcPct val="20000"/>
              </a:spcBef>
            </a:pPr>
            <a:r>
              <a:rPr lang="en-US" dirty="0"/>
              <a:t>Click To Add Presenter</a:t>
            </a:r>
          </a:p>
        </p:txBody>
      </p:sp>
      <p:sp>
        <p:nvSpPr>
          <p:cNvPr id="15" name="Title Placeholder 2"/>
          <p:cNvSpPr>
            <a:spLocks noGrp="1"/>
          </p:cNvSpPr>
          <p:nvPr>
            <p:ph type="title" hasCustomPrompt="1"/>
          </p:nvPr>
        </p:nvSpPr>
        <p:spPr>
          <a:xfrm>
            <a:off x="347472" y="838200"/>
            <a:ext cx="5913438" cy="3647122"/>
          </a:xfrm>
          <a:prstGeom prst="rect">
            <a:avLst/>
          </a:prstGeom>
          <a:noFill/>
        </p:spPr>
        <p:txBody>
          <a:bodyPr vert="horz" lIns="0" tIns="0" rIns="0" bIns="0" rtlCol="0" anchor="b">
            <a:normAutofit/>
          </a:bodyPr>
          <a:lstStyle>
            <a:lvl1pPr>
              <a:defRPr lang="en-US" sz="5400" i="0" dirty="0">
                <a:solidFill>
                  <a:schemeClr val="bg1"/>
                </a:solidFill>
              </a:defRPr>
            </a:lvl1pPr>
          </a:lstStyle>
          <a:p>
            <a:pPr lvl="0">
              <a:spcBef>
                <a:spcPts val="1000"/>
              </a:spcBef>
              <a:buClr>
                <a:schemeClr val="bg2"/>
              </a:buClr>
              <a:buSzPct val="75000"/>
              <a:buFont typeface="Lucida Grande"/>
            </a:pPr>
            <a:r>
              <a:rPr lang="en-US" dirty="0"/>
              <a:t>Click to Edit Master Title Style</a:t>
            </a:r>
          </a:p>
        </p:txBody>
      </p:sp>
      <p:cxnSp>
        <p:nvCxnSpPr>
          <p:cNvPr id="16" name="Straight Connector 15">
            <a:extLst>
              <a:ext uri="{FF2B5EF4-FFF2-40B4-BE49-F238E27FC236}">
                <a16:creationId xmlns:a16="http://schemas.microsoft.com/office/drawing/2014/main" id="{7E3F95C5-78BE-DB40-AE90-52800DB15193}"/>
              </a:ext>
            </a:extLst>
          </p:cNvPr>
          <p:cNvCxnSpPr>
            <a:cxnSpLocks/>
          </p:cNvCxnSpPr>
          <p:nvPr userDrawn="1"/>
        </p:nvCxnSpPr>
        <p:spPr>
          <a:xfrm flipV="1">
            <a:off x="6915464" y="1066800"/>
            <a:ext cx="0" cy="4914902"/>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D9F6493F-ABAB-D244-B8F4-D7FB3E372F6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69107" y="2939436"/>
            <a:ext cx="2588042" cy="1039651"/>
          </a:xfrm>
          <a:prstGeom prst="rect">
            <a:avLst/>
          </a:prstGeom>
        </p:spPr>
      </p:pic>
      <p:sp>
        <p:nvSpPr>
          <p:cNvPr id="3" name="TextBox 2">
            <a:extLst>
              <a:ext uri="{FF2B5EF4-FFF2-40B4-BE49-F238E27FC236}">
                <a16:creationId xmlns:a16="http://schemas.microsoft.com/office/drawing/2014/main" id="{1DFD93C4-BA43-B749-A3AB-314535C186CC}"/>
              </a:ext>
            </a:extLst>
          </p:cNvPr>
          <p:cNvSpPr txBox="1"/>
          <p:nvPr userDrawn="1"/>
        </p:nvSpPr>
        <p:spPr>
          <a:xfrm>
            <a:off x="9300117" y="412595"/>
            <a:ext cx="0" cy="0"/>
          </a:xfrm>
          <a:prstGeom prst="rect">
            <a:avLst/>
          </a:prstGeom>
          <a:noFill/>
        </p:spPr>
        <p:txBody>
          <a:bodyPr wrap="none" lIns="0" tIns="0" rIns="0" bIns="0" rtlCol="0">
            <a:noAutofit/>
          </a:bodyPr>
          <a:lstStyle/>
          <a:p>
            <a:pPr marL="228600" indent="-228600" defTabSz="457200">
              <a:spcBef>
                <a:spcPts val="1000"/>
              </a:spcBef>
              <a:buClr>
                <a:srgbClr val="1E4056"/>
              </a:buClr>
              <a:buSzPct val="75000"/>
              <a:buFont typeface="Lucida Grande"/>
              <a:buChar char="►"/>
            </a:pPr>
            <a:endParaRPr lang="en-US" sz="2000" dirty="0">
              <a:solidFill>
                <a:srgbClr val="000000"/>
              </a:solidFill>
            </a:endParaRPr>
          </a:p>
        </p:txBody>
      </p:sp>
      <p:sp>
        <p:nvSpPr>
          <p:cNvPr id="10" name="Footer Placeholder 4">
            <a:extLst>
              <a:ext uri="{FF2B5EF4-FFF2-40B4-BE49-F238E27FC236}">
                <a16:creationId xmlns:a16="http://schemas.microsoft.com/office/drawing/2014/main" id="{A6A914A6-777E-3347-98B0-C6A6679EFFA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bg1"/>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1" name="Slide Number Placeholder 5">
            <a:extLst>
              <a:ext uri="{FF2B5EF4-FFF2-40B4-BE49-F238E27FC236}">
                <a16:creationId xmlns:a16="http://schemas.microsoft.com/office/drawing/2014/main" id="{7ADA7408-8793-8F43-B452-FCE09CDC461B}"/>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chemeClr val="bg1"/>
                </a:solidFill>
                <a:effectLst/>
                <a:uLnTx/>
                <a:uFillTx/>
                <a:latin typeface="+mn-lt"/>
                <a:ea typeface="+mn-ea"/>
                <a:cs typeface="+mn-cs"/>
              </a:defRPr>
            </a:lvl1pPr>
          </a:lstStyle>
          <a:p>
            <a:pPr>
              <a:defRPr/>
            </a:pPr>
            <a:fld id="{A9CE67A1-BA7F-A74E-B5D7-615746DEEC2B}" type="slidenum">
              <a:rPr lang="en-US" b="0" smtClean="0"/>
              <a:pPr>
                <a:defRPr/>
              </a:pPr>
              <a:t>‹#›</a:t>
            </a:fld>
            <a:r>
              <a:rPr lang="en-US" b="0"/>
              <a:t> </a:t>
            </a:r>
            <a:r>
              <a:rPr lang="en-US" sz="1600" b="0" i="1" normalizeH="1" baseline="-11000"/>
              <a:t>//</a:t>
            </a:r>
            <a:endParaRPr lang="en-US" sz="1600" b="0" baseline="-11000" dirty="0"/>
          </a:p>
        </p:txBody>
      </p:sp>
      <p:sp>
        <p:nvSpPr>
          <p:cNvPr id="14" name="Date Placeholder 3">
            <a:extLst>
              <a:ext uri="{FF2B5EF4-FFF2-40B4-BE49-F238E27FC236}">
                <a16:creationId xmlns:a16="http://schemas.microsoft.com/office/drawing/2014/main" id="{82C2F385-4E1E-1D43-91A8-93579843C0DB}"/>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chemeClr val="bg1"/>
                </a:solidFill>
                <a:latin typeface="+mn-lt"/>
                <a:ea typeface="+mn-ea"/>
                <a:cs typeface="+mn-cs"/>
              </a:defRPr>
            </a:lvl1pPr>
          </a:lstStyle>
          <a:p>
            <a:fld id="{7455006E-543A-604E-9D58-101A6BF31D49}" type="datetime3">
              <a:rPr lang="en-US" i="0" smtClean="0">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80981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bIns="91440"/>
          <a:lstStyle/>
          <a:p>
            <a:r>
              <a:rPr lang="en-US" dirty="0"/>
              <a:t>Click to Edit</a:t>
            </a:r>
          </a:p>
        </p:txBody>
      </p:sp>
      <p:sp>
        <p:nvSpPr>
          <p:cNvPr id="12" name="Picture Placeholder 11"/>
          <p:cNvSpPr>
            <a:spLocks noGrp="1"/>
          </p:cNvSpPr>
          <p:nvPr>
            <p:ph type="pic" sz="quarter" idx="11" hasCustomPrompt="1"/>
          </p:nvPr>
        </p:nvSpPr>
        <p:spPr>
          <a:xfrm>
            <a:off x="6278034" y="1066800"/>
            <a:ext cx="5913966" cy="4914900"/>
          </a:xfrm>
          <a:prstGeom prst="rect">
            <a:avLst/>
          </a:prstGeom>
          <a:solidFill>
            <a:schemeClr val="bg1">
              <a:lumMod val="85000"/>
            </a:schemeClr>
          </a:solidFill>
        </p:spPr>
        <p:txBody>
          <a:bodyPr wrap="square">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a:t>Click to add picture</a:t>
            </a:r>
          </a:p>
        </p:txBody>
      </p:sp>
      <p:sp>
        <p:nvSpPr>
          <p:cNvPr id="5" name="Text Placeholder 3"/>
          <p:cNvSpPr>
            <a:spLocks noGrp="1"/>
          </p:cNvSpPr>
          <p:nvPr>
            <p:ph type="body" sz="half" idx="2"/>
          </p:nvPr>
        </p:nvSpPr>
        <p:spPr>
          <a:xfrm>
            <a:off x="355601" y="1066800"/>
            <a:ext cx="5558367" cy="4914900"/>
          </a:xfrm>
        </p:spPr>
        <p:txBody>
          <a:bodyPr>
            <a:normAutofit/>
          </a:bodyPr>
          <a:lstStyle>
            <a:lvl1pPr marL="0" indent="0">
              <a:buNone/>
              <a:defRPr sz="2800" b="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9" name="Straight Connector 8">
            <a:extLst>
              <a:ext uri="{FF2B5EF4-FFF2-40B4-BE49-F238E27FC236}">
                <a16:creationId xmlns:a16="http://schemas.microsoft.com/office/drawing/2014/main" id="{DE6B84C6-07FB-804B-A710-4CC5B87F173D}"/>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4" name="Footer Placeholder 4">
            <a:extLst>
              <a:ext uri="{FF2B5EF4-FFF2-40B4-BE49-F238E27FC236}">
                <a16:creationId xmlns:a16="http://schemas.microsoft.com/office/drawing/2014/main" id="{AF7F5365-E65A-5148-9AFC-5DF4831D0D1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5" name="Slide Number Placeholder 5">
            <a:extLst>
              <a:ext uri="{FF2B5EF4-FFF2-40B4-BE49-F238E27FC236}">
                <a16:creationId xmlns:a16="http://schemas.microsoft.com/office/drawing/2014/main" id="{75439F5F-8DAC-5346-AF0B-999D620B8CE4}"/>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6" name="Date Placeholder 3">
            <a:extLst>
              <a:ext uri="{FF2B5EF4-FFF2-40B4-BE49-F238E27FC236}">
                <a16:creationId xmlns:a16="http://schemas.microsoft.com/office/drawing/2014/main" id="{767D47C2-D3DA-E74F-BF06-C8AD90115771}"/>
              </a:ext>
            </a:extLst>
          </p:cNvPr>
          <p:cNvSpPr>
            <a:spLocks noGrp="1"/>
          </p:cNvSpPr>
          <p:nvPr>
            <p:ph type="dt" sz="half" idx="1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2C410F6B-F7D9-7145-9B06-1D791680CA95}"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189603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bIns="91440"/>
          <a:lstStyle>
            <a:lvl1pPr>
              <a:defRPr/>
            </a:lvl1pPr>
          </a:lstStyle>
          <a:p>
            <a:r>
              <a:rPr lang="en-US" dirty="0"/>
              <a:t>Click to Edit</a:t>
            </a:r>
          </a:p>
        </p:txBody>
      </p:sp>
      <p:sp>
        <p:nvSpPr>
          <p:cNvPr id="7" name="Content Placeholder 2"/>
          <p:cNvSpPr>
            <a:spLocks noGrp="1"/>
          </p:cNvSpPr>
          <p:nvPr>
            <p:ph idx="1"/>
          </p:nvPr>
        </p:nvSpPr>
        <p:spPr>
          <a:xfrm>
            <a:off x="6275956" y="1066800"/>
            <a:ext cx="5573144"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0"/>
          </p:nvPr>
        </p:nvSpPr>
        <p:spPr>
          <a:xfrm>
            <a:off x="355600" y="1066800"/>
            <a:ext cx="5557838"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8B9AC7B3-6567-C447-935E-E93CF5955E44}"/>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4">
            <a:extLst>
              <a:ext uri="{FF2B5EF4-FFF2-40B4-BE49-F238E27FC236}">
                <a16:creationId xmlns:a16="http://schemas.microsoft.com/office/drawing/2014/main" id="{BFCD2AB1-E689-5C4E-AFC3-5C01813C84BD}"/>
              </a:ext>
            </a:extLst>
          </p:cNvPr>
          <p:cNvSpPr>
            <a:spLocks noGrp="1"/>
          </p:cNvSpPr>
          <p:nvPr>
            <p:ph type="ftr" sz="quarter" idx="3"/>
          </p:nvPr>
        </p:nvSpPr>
        <p:spPr>
          <a:xfrm>
            <a:off x="2071090" y="6455325"/>
            <a:ext cx="9778003"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4" name="Slide Number Placeholder 5">
            <a:extLst>
              <a:ext uri="{FF2B5EF4-FFF2-40B4-BE49-F238E27FC236}">
                <a16:creationId xmlns:a16="http://schemas.microsoft.com/office/drawing/2014/main" id="{A1286726-DC4B-2E4B-8C35-9B7ED9C63ECC}"/>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5" name="Date Placeholder 3">
            <a:extLst>
              <a:ext uri="{FF2B5EF4-FFF2-40B4-BE49-F238E27FC236}">
                <a16:creationId xmlns:a16="http://schemas.microsoft.com/office/drawing/2014/main" id="{0AE00B53-6624-234F-A6CC-4C4CCEFC1F61}"/>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6EFDDE98-9F66-8A4D-86DC-ED7270E55957}"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48231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bIns="91440"/>
          <a:lstStyle>
            <a:lvl1pPr>
              <a:defRPr/>
            </a:lvl1pPr>
          </a:lstStyle>
          <a:p>
            <a:r>
              <a:rPr lang="en-US" dirty="0"/>
              <a:t>Click to Edit</a:t>
            </a:r>
          </a:p>
        </p:txBody>
      </p:sp>
      <p:sp>
        <p:nvSpPr>
          <p:cNvPr id="7" name="Content Placeholder 2"/>
          <p:cNvSpPr>
            <a:spLocks noGrp="1"/>
          </p:cNvSpPr>
          <p:nvPr>
            <p:ph idx="1"/>
          </p:nvPr>
        </p:nvSpPr>
        <p:spPr>
          <a:xfrm>
            <a:off x="6096000" y="1066800"/>
            <a:ext cx="6096000" cy="2484812"/>
          </a:xfrm>
          <a:solidFill>
            <a:schemeClr val="accent5">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6" name="Content Placeholder 2"/>
          <p:cNvSpPr>
            <a:spLocks noGrp="1"/>
          </p:cNvSpPr>
          <p:nvPr>
            <p:ph idx="10"/>
          </p:nvPr>
        </p:nvSpPr>
        <p:spPr>
          <a:xfrm>
            <a:off x="0" y="1066800"/>
            <a:ext cx="6095999" cy="2484812"/>
          </a:xfrm>
          <a:solidFill>
            <a:schemeClr val="accent2">
              <a:alpha val="60000"/>
            </a:schemeClr>
          </a:solidFill>
        </p:spPr>
        <p:txBody>
          <a:bodyPr lIns="347472" tIns="91440" rIns="320040" bIns="91440"/>
          <a:lstStyle>
            <a:lvl1pPr>
              <a:buClr>
                <a:schemeClr val="bg1"/>
              </a:buCl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1"/>
          </p:nvPr>
        </p:nvSpPr>
        <p:spPr>
          <a:xfrm>
            <a:off x="6096000" y="3551612"/>
            <a:ext cx="6096000" cy="2430088"/>
          </a:xfrm>
          <a:solidFill>
            <a:schemeClr val="accent1">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12" name="Content Placeholder 2"/>
          <p:cNvSpPr>
            <a:spLocks noGrp="1"/>
          </p:cNvSpPr>
          <p:nvPr>
            <p:ph idx="12"/>
          </p:nvPr>
        </p:nvSpPr>
        <p:spPr>
          <a:xfrm>
            <a:off x="1" y="3551612"/>
            <a:ext cx="6095998" cy="2430088"/>
          </a:xfrm>
          <a:solidFill>
            <a:schemeClr val="accent4">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10" name="Footer Placeholder 4">
            <a:extLst>
              <a:ext uri="{FF2B5EF4-FFF2-40B4-BE49-F238E27FC236}">
                <a16:creationId xmlns:a16="http://schemas.microsoft.com/office/drawing/2014/main" id="{812BEA78-33FD-3C4F-BB1C-7DC522B5D2DA}"/>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5" name="Slide Number Placeholder 5">
            <a:extLst>
              <a:ext uri="{FF2B5EF4-FFF2-40B4-BE49-F238E27FC236}">
                <a16:creationId xmlns:a16="http://schemas.microsoft.com/office/drawing/2014/main" id="{0A7AA911-FDFF-6E4A-823C-2D74D2AAE710}"/>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6" name="Date Placeholder 3">
            <a:extLst>
              <a:ext uri="{FF2B5EF4-FFF2-40B4-BE49-F238E27FC236}">
                <a16:creationId xmlns:a16="http://schemas.microsoft.com/office/drawing/2014/main" id="{C57C8086-4CC0-CC4E-9FA4-A3EF50FE054F}"/>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07ACAF62-726E-EC4F-88D6-E231192AA9C4}"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3567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bIns="91440"/>
          <a:lstStyle>
            <a:lvl1pPr>
              <a:defRPr/>
            </a:lvl1pPr>
          </a:lstStyle>
          <a:p>
            <a:r>
              <a:rPr lang="en-US" dirty="0"/>
              <a:t>Click to Edit</a:t>
            </a:r>
          </a:p>
        </p:txBody>
      </p:sp>
      <p:sp>
        <p:nvSpPr>
          <p:cNvPr id="7" name="Content Placeholder 2"/>
          <p:cNvSpPr>
            <a:spLocks noGrp="1"/>
          </p:cNvSpPr>
          <p:nvPr>
            <p:ph idx="11"/>
          </p:nvPr>
        </p:nvSpPr>
        <p:spPr>
          <a:xfrm>
            <a:off x="0" y="1066799"/>
            <a:ext cx="12192000" cy="2446021"/>
          </a:xfrm>
          <a:solidFill>
            <a:schemeClr val="accent2">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8" name="Content Placeholder 2"/>
          <p:cNvSpPr>
            <a:spLocks noGrp="1"/>
          </p:cNvSpPr>
          <p:nvPr>
            <p:ph idx="12"/>
          </p:nvPr>
        </p:nvSpPr>
        <p:spPr>
          <a:xfrm>
            <a:off x="0" y="3535679"/>
            <a:ext cx="12192000" cy="2446021"/>
          </a:xfrm>
          <a:solidFill>
            <a:schemeClr val="accent2">
              <a:alpha val="4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9" name="Footer Placeholder 4">
            <a:extLst>
              <a:ext uri="{FF2B5EF4-FFF2-40B4-BE49-F238E27FC236}">
                <a16:creationId xmlns:a16="http://schemas.microsoft.com/office/drawing/2014/main" id="{9D7E9841-CB7B-534B-99A8-9DCBD724C62C}"/>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0" name="Slide Number Placeholder 5">
            <a:extLst>
              <a:ext uri="{FF2B5EF4-FFF2-40B4-BE49-F238E27FC236}">
                <a16:creationId xmlns:a16="http://schemas.microsoft.com/office/drawing/2014/main" id="{13838E84-24B3-C547-AF48-162A52C8B80D}"/>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4" name="Date Placeholder 3">
            <a:extLst>
              <a:ext uri="{FF2B5EF4-FFF2-40B4-BE49-F238E27FC236}">
                <a16:creationId xmlns:a16="http://schemas.microsoft.com/office/drawing/2014/main" id="{350A2F17-8DD2-9845-AF34-A24A0AFDA811}"/>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FEEC31DB-C0BD-F34A-9B7B-B7ED309864AB}"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45809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Picture Over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bIns="91440"/>
          <a:lstStyle>
            <a:lvl1pPr>
              <a:defRPr/>
            </a:lvl1pPr>
          </a:lstStyle>
          <a:p>
            <a:r>
              <a:rPr lang="en-US" dirty="0"/>
              <a:t>Click to Edit</a:t>
            </a:r>
          </a:p>
        </p:txBody>
      </p:sp>
      <p:sp>
        <p:nvSpPr>
          <p:cNvPr id="11" name="Picture Placeholder 10"/>
          <p:cNvSpPr>
            <a:spLocks noGrp="1"/>
          </p:cNvSpPr>
          <p:nvPr>
            <p:ph type="pic" sz="quarter" idx="11" hasCustomPrompt="1"/>
          </p:nvPr>
        </p:nvSpPr>
        <p:spPr>
          <a:xfrm>
            <a:off x="0" y="3669918"/>
            <a:ext cx="12192000" cy="3188082"/>
          </a:xfrm>
          <a:prstGeom prst="rect">
            <a:avLst/>
          </a:prstGeom>
          <a:solidFill>
            <a:schemeClr val="bg1">
              <a:lumMod val="85000"/>
            </a:schemeClr>
          </a:solidFill>
        </p:spPr>
        <p:txBody>
          <a:bodyPr wrap="square">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a:t>Click to add picture</a:t>
            </a:r>
          </a:p>
        </p:txBody>
      </p:sp>
      <p:sp>
        <p:nvSpPr>
          <p:cNvPr id="7" name="Content Placeholder 2"/>
          <p:cNvSpPr>
            <a:spLocks noGrp="1"/>
          </p:cNvSpPr>
          <p:nvPr>
            <p:ph idx="12"/>
          </p:nvPr>
        </p:nvSpPr>
        <p:spPr>
          <a:xfrm>
            <a:off x="355600" y="1066800"/>
            <a:ext cx="11493500" cy="23622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0E76963E-9818-7E46-BEF6-950814DEA4A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9" name="Slide Number Placeholder 5">
            <a:extLst>
              <a:ext uri="{FF2B5EF4-FFF2-40B4-BE49-F238E27FC236}">
                <a16:creationId xmlns:a16="http://schemas.microsoft.com/office/drawing/2014/main" id="{7465F99B-3CBB-8E44-AC3B-125C0051B0C1}"/>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0" name="Date Placeholder 3">
            <a:extLst>
              <a:ext uri="{FF2B5EF4-FFF2-40B4-BE49-F238E27FC236}">
                <a16:creationId xmlns:a16="http://schemas.microsoft.com/office/drawing/2014/main" id="{B1DDCE96-00C2-7D44-BD19-B87AA5E2DDDE}"/>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D1A51A84-3D49-924D-B17B-FF70BC1026C1}"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93735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Text Over Picture">
    <p:spTree>
      <p:nvGrpSpPr>
        <p:cNvPr id="1" name=""/>
        <p:cNvGrpSpPr/>
        <p:nvPr/>
      </p:nvGrpSpPr>
      <p:grpSpPr>
        <a:xfrm>
          <a:off x="0" y="0"/>
          <a:ext cx="0" cy="0"/>
          <a:chOff x="0" y="0"/>
          <a:chExt cx="0" cy="0"/>
        </a:xfrm>
      </p:grpSpPr>
      <p:sp>
        <p:nvSpPr>
          <p:cNvPr id="11" name="Picture Placeholder 10"/>
          <p:cNvSpPr>
            <a:spLocks noGrp="1"/>
          </p:cNvSpPr>
          <p:nvPr>
            <p:ph type="pic" sz="quarter" idx="11" hasCustomPrompt="1"/>
          </p:nvPr>
        </p:nvSpPr>
        <p:spPr>
          <a:xfrm>
            <a:off x="0" y="0"/>
            <a:ext cx="12192000" cy="6858000"/>
          </a:xfrm>
          <a:prstGeom prst="rect">
            <a:avLst/>
          </a:prstGeom>
          <a:solidFill>
            <a:schemeClr val="bg2"/>
          </a:solidFill>
        </p:spPr>
        <p:txBody>
          <a:bodyPr wrap="square">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a:t>Click to add picture</a:t>
            </a:r>
          </a:p>
        </p:txBody>
      </p:sp>
      <p:sp>
        <p:nvSpPr>
          <p:cNvPr id="2" name="Rectangle 1">
            <a:extLst>
              <a:ext uri="{FF2B5EF4-FFF2-40B4-BE49-F238E27FC236}">
                <a16:creationId xmlns:a16="http://schemas.microsoft.com/office/drawing/2014/main" id="{6F054765-79F3-BD4C-8B31-6F350DF7D843}"/>
              </a:ext>
            </a:extLst>
          </p:cNvPr>
          <p:cNvSpPr/>
          <p:nvPr userDrawn="1"/>
        </p:nvSpPr>
        <p:spPr>
          <a:xfrm>
            <a:off x="0" y="0"/>
            <a:ext cx="6269038" cy="6858000"/>
          </a:xfrm>
          <a:prstGeom prst="rect">
            <a:avLst/>
          </a:prstGeom>
          <a:gradFill flip="none" rotWithShape="1">
            <a:gsLst>
              <a:gs pos="14000">
                <a:schemeClr val="bg2">
                  <a:lumMod val="75000"/>
                  <a:alpha val="0"/>
                </a:schemeClr>
              </a:gs>
              <a:gs pos="99000">
                <a:schemeClr val="bg2">
                  <a:lumMod val="75000"/>
                </a:schemeClr>
              </a:gs>
            </a:gsLst>
            <a:lin ang="10800000" scaled="1"/>
            <a:tileRect/>
          </a:gra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hasCustomPrompt="1"/>
          </p:nvPr>
        </p:nvSpPr>
        <p:spPr/>
        <p:txBody>
          <a:bodyPr bIns="91440"/>
          <a:lstStyle>
            <a:lvl1pPr>
              <a:defRPr>
                <a:solidFill>
                  <a:schemeClr val="bg1"/>
                </a:solidFill>
              </a:defRPr>
            </a:lvl1pPr>
          </a:lstStyle>
          <a:p>
            <a:r>
              <a:rPr lang="en-US" dirty="0"/>
              <a:t>Click to Edit</a:t>
            </a:r>
          </a:p>
        </p:txBody>
      </p:sp>
      <p:sp>
        <p:nvSpPr>
          <p:cNvPr id="7" name="Content Placeholder 2"/>
          <p:cNvSpPr>
            <a:spLocks noGrp="1"/>
          </p:cNvSpPr>
          <p:nvPr>
            <p:ph idx="12"/>
          </p:nvPr>
        </p:nvSpPr>
        <p:spPr>
          <a:xfrm>
            <a:off x="355600" y="1066800"/>
            <a:ext cx="5557838" cy="4914900"/>
          </a:xfrm>
        </p:spPr>
        <p:txBody>
          <a:bodyPr lIns="0" tIns="0" rIns="0" bIns="0"/>
          <a:lstStyle>
            <a:lvl1pPr>
              <a:buClr>
                <a:schemeClr val="bg1"/>
              </a:buClr>
              <a:defRPr>
                <a:solidFill>
                  <a:schemeClr val="bg1"/>
                </a:solidFill>
              </a:defRPr>
            </a:lvl1pPr>
            <a:lvl2pPr marL="457200" indent="-228600" algn="l" defTabSz="457200" rtl="0" eaLnBrk="1" latinLnBrk="0" hangingPunct="1">
              <a:spcBef>
                <a:spcPct val="20000"/>
              </a:spcBef>
              <a:buClr>
                <a:schemeClr val="bg1"/>
              </a:buClr>
              <a:buFont typeface="Wingdings" charset="2"/>
              <a:buChar char="§"/>
              <a:defRPr>
                <a:solidFill>
                  <a:schemeClr val="bg1"/>
                </a:solidFill>
              </a:defRPr>
            </a:lvl2pPr>
            <a:lvl3pPr marL="685800" indent="-228600" algn="l" defTabSz="457200" rtl="0" eaLnBrk="1" latinLnBrk="0" hangingPunct="1">
              <a:spcBef>
                <a:spcPct val="20000"/>
              </a:spcBef>
              <a:buClr>
                <a:schemeClr val="bg1"/>
              </a:buClr>
              <a:buSzPct val="100000"/>
              <a:buFont typeface="Wingdings" panose="05000000000000000000" pitchFamily="2" charset="2"/>
              <a:buChar char="§"/>
              <a:defRPr>
                <a:solidFill>
                  <a:schemeClr val="bg1"/>
                </a:solidFill>
              </a:defRPr>
            </a:lvl3pPr>
            <a:lvl4pPr marL="914400" indent="-228600" algn="l" defTabSz="457200" rtl="0" eaLnBrk="1" latinLnBrk="0" hangingPunct="1">
              <a:spcBef>
                <a:spcPct val="20000"/>
              </a:spcBef>
              <a:buClr>
                <a:schemeClr val="bg1"/>
              </a:buClr>
              <a:buSzPct val="100000"/>
              <a:buFont typeface="Wingdings" panose="05000000000000000000" pitchFamily="2" charset="2"/>
              <a:buChar char="§"/>
              <a:defRPr>
                <a:solidFill>
                  <a:schemeClr val="bg1"/>
                </a:solidFill>
              </a:defRPr>
            </a:lvl4pPr>
            <a:lvl5pPr marL="1143000" indent="-228600" algn="l" defTabSz="457200" rtl="0" eaLnBrk="1" latinLnBrk="0" hangingPunct="1">
              <a:spcBef>
                <a:spcPct val="20000"/>
              </a:spcBef>
              <a:buClr>
                <a:schemeClr val="bg1"/>
              </a:buClr>
              <a:buSzPct val="100000"/>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DF640E59-837A-434C-B9C3-E7075581B0C9}"/>
              </a:ext>
            </a:extLst>
          </p:cNvPr>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0918098" y="293715"/>
            <a:ext cx="994800" cy="398355"/>
          </a:xfrm>
          <a:prstGeom prst="rect">
            <a:avLst/>
          </a:prstGeom>
          <a:noFill/>
          <a:ln>
            <a:noFill/>
          </a:ln>
        </p:spPr>
      </p:pic>
      <p:sp>
        <p:nvSpPr>
          <p:cNvPr id="10" name="Footer Placeholder 4">
            <a:extLst>
              <a:ext uri="{FF2B5EF4-FFF2-40B4-BE49-F238E27FC236}">
                <a16:creationId xmlns:a16="http://schemas.microsoft.com/office/drawing/2014/main" id="{845A3C2F-4392-DC4D-993D-A7C919FE0843}"/>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bg1"/>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3" name="Slide Number Placeholder 5">
            <a:extLst>
              <a:ext uri="{FF2B5EF4-FFF2-40B4-BE49-F238E27FC236}">
                <a16:creationId xmlns:a16="http://schemas.microsoft.com/office/drawing/2014/main" id="{2637261D-86EA-AC49-A36A-F8D17E90730E}"/>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chemeClr val="bg1"/>
                </a:solidFill>
                <a:effectLst/>
                <a:uLnTx/>
                <a:uFillTx/>
                <a:latin typeface="+mn-lt"/>
                <a:ea typeface="+mn-ea"/>
                <a:cs typeface="+mn-cs"/>
              </a:defRPr>
            </a:lvl1pPr>
          </a:lstStyle>
          <a:p>
            <a:pPr>
              <a:defRPr/>
            </a:pPr>
            <a:fld id="{A9CE67A1-BA7F-A74E-B5D7-615746DEEC2B}" type="slidenum">
              <a:rPr lang="en-US" b="0" smtClean="0"/>
              <a:pPr>
                <a:defRPr/>
              </a:pPr>
              <a:t>‹#›</a:t>
            </a:fld>
            <a:r>
              <a:rPr lang="en-US" b="0"/>
              <a:t> </a:t>
            </a:r>
            <a:r>
              <a:rPr lang="en-US" sz="1600" b="0" i="1" normalizeH="1" baseline="-11000"/>
              <a:t>//</a:t>
            </a:r>
            <a:endParaRPr lang="en-US" sz="1600" b="0" baseline="-11000" dirty="0"/>
          </a:p>
        </p:txBody>
      </p:sp>
      <p:sp>
        <p:nvSpPr>
          <p:cNvPr id="14" name="Date Placeholder 3">
            <a:extLst>
              <a:ext uri="{FF2B5EF4-FFF2-40B4-BE49-F238E27FC236}">
                <a16:creationId xmlns:a16="http://schemas.microsoft.com/office/drawing/2014/main" id="{73063046-93D1-9647-AE45-36C62131C979}"/>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chemeClr val="bg1"/>
                </a:solidFill>
                <a:latin typeface="+mn-lt"/>
                <a:ea typeface="+mn-ea"/>
                <a:cs typeface="+mn-cs"/>
              </a:defRPr>
            </a:lvl1pPr>
          </a:lstStyle>
          <a:p>
            <a:fld id="{6DDD6CC3-1383-ED41-BB94-FF1E196D0EC1}" type="datetime3">
              <a:rPr lang="en-US" i="0" smtClean="0">
                <a:cs typeface="Arial Black" panose="020B0604020202020204" pitchFamily="34" charset="0"/>
              </a:rPr>
              <a:t>10 November 2020</a:t>
            </a:fld>
            <a:endParaRPr lang="en-US" dirty="0"/>
          </a:p>
        </p:txBody>
      </p:sp>
    </p:spTree>
    <p:extLst>
      <p:ext uri="{BB962C8B-B14F-4D97-AF65-F5344CB8AC3E}">
        <p14:creationId xmlns:p14="http://schemas.microsoft.com/office/powerpoint/2010/main" val="306982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42900" y="0"/>
            <a:ext cx="10206154" cy="838200"/>
          </a:xfrm>
        </p:spPr>
        <p:txBody>
          <a:bodyPr/>
          <a:lstStyle>
            <a:lvl1pPr>
              <a:defRPr/>
            </a:lvl1pPr>
          </a:lstStyle>
          <a:p>
            <a:r>
              <a:rPr lang="en-US" dirty="0"/>
              <a:t>Click to Edit</a:t>
            </a:r>
          </a:p>
        </p:txBody>
      </p:sp>
      <p:sp>
        <p:nvSpPr>
          <p:cNvPr id="5" name="Content Placeholder 2"/>
          <p:cNvSpPr>
            <a:spLocks noGrp="1"/>
          </p:cNvSpPr>
          <p:nvPr>
            <p:ph idx="1"/>
          </p:nvPr>
        </p:nvSpPr>
        <p:spPr>
          <a:xfrm>
            <a:off x="355600" y="1066800"/>
            <a:ext cx="11493500" cy="4914900"/>
          </a:xfrm>
        </p:spPr>
        <p:txBody>
          <a:bodyPr lIns="0" tIns="0" rIns="0" bIns="0" anchor="ctr" anchorCtr="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1F21C2DA-52B1-DD43-A3B6-C3CA586AC7A6}"/>
              </a:ext>
            </a:extLst>
          </p:cNvPr>
          <p:cNvSpPr txBox="1"/>
          <p:nvPr userDrawn="1"/>
        </p:nvSpPr>
        <p:spPr>
          <a:xfrm>
            <a:off x="12056533" y="1557867"/>
            <a:ext cx="0" cy="0"/>
          </a:xfrm>
          <a:prstGeom prst="rect">
            <a:avLst/>
          </a:prstGeom>
          <a:noFill/>
        </p:spPr>
        <p:txBody>
          <a:bodyPr wrap="none" lIns="0" tIns="0" rIns="0" bIns="0" rtlCol="0">
            <a:noAutofit/>
          </a:bodyPr>
          <a:lstStyle/>
          <a:p>
            <a:pPr marL="228600" indent="-228600" defTabSz="457200">
              <a:spcBef>
                <a:spcPts val="1000"/>
              </a:spcBef>
              <a:buClr>
                <a:srgbClr val="1E4056"/>
              </a:buClr>
              <a:buSzPct val="75000"/>
              <a:buFont typeface="Lucida Grande"/>
              <a:buChar char="►"/>
            </a:pPr>
            <a:endParaRPr lang="en-US" sz="2000" dirty="0">
              <a:solidFill>
                <a:srgbClr val="000000"/>
              </a:solidFill>
            </a:endParaRPr>
          </a:p>
        </p:txBody>
      </p:sp>
      <p:sp>
        <p:nvSpPr>
          <p:cNvPr id="8" name="Footer Placeholder 4">
            <a:extLst>
              <a:ext uri="{FF2B5EF4-FFF2-40B4-BE49-F238E27FC236}">
                <a16:creationId xmlns:a16="http://schemas.microsoft.com/office/drawing/2014/main" id="{B4AF31AF-A1F6-494A-8F0D-2784F1FBF54D}"/>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9" name="Slide Number Placeholder 5">
            <a:extLst>
              <a:ext uri="{FF2B5EF4-FFF2-40B4-BE49-F238E27FC236}">
                <a16:creationId xmlns:a16="http://schemas.microsoft.com/office/drawing/2014/main" id="{84EC1951-7E24-854C-9FD1-27849969BE25}"/>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0" name="Date Placeholder 3">
            <a:extLst>
              <a:ext uri="{FF2B5EF4-FFF2-40B4-BE49-F238E27FC236}">
                <a16:creationId xmlns:a16="http://schemas.microsoft.com/office/drawing/2014/main" id="{9F243A24-0D0A-3645-9FEC-7805FA6EE870}"/>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3D130E08-ACE3-7448-A441-268615E01398}"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39607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4 BG">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42900" y="0"/>
            <a:ext cx="10206154" cy="838200"/>
          </a:xfrm>
        </p:spPr>
        <p:txBody>
          <a:bodyPr/>
          <a:lstStyle>
            <a:lvl1pPr>
              <a:defRPr/>
            </a:lvl1pPr>
          </a:lstStyle>
          <a:p>
            <a:r>
              <a:rPr lang="en-US" dirty="0"/>
              <a:t>Click to Edit</a:t>
            </a:r>
          </a:p>
        </p:txBody>
      </p:sp>
      <p:sp>
        <p:nvSpPr>
          <p:cNvPr id="5" name="Content Placeholder 2"/>
          <p:cNvSpPr>
            <a:spLocks noGrp="1"/>
          </p:cNvSpPr>
          <p:nvPr>
            <p:ph idx="1"/>
          </p:nvPr>
        </p:nvSpPr>
        <p:spPr>
          <a:xfrm>
            <a:off x="355600" y="1066800"/>
            <a:ext cx="11493500" cy="4914900"/>
          </a:xfrm>
        </p:spPr>
        <p:txBody>
          <a:bodyPr lIns="0" tIns="0" rIns="0" bIns="0" anchor="ctr" anchorCtr="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1F21C2DA-52B1-DD43-A3B6-C3CA586AC7A6}"/>
              </a:ext>
            </a:extLst>
          </p:cNvPr>
          <p:cNvSpPr txBox="1"/>
          <p:nvPr userDrawn="1"/>
        </p:nvSpPr>
        <p:spPr>
          <a:xfrm>
            <a:off x="12056533" y="1557867"/>
            <a:ext cx="0" cy="0"/>
          </a:xfrm>
          <a:prstGeom prst="rect">
            <a:avLst/>
          </a:prstGeom>
          <a:noFill/>
        </p:spPr>
        <p:txBody>
          <a:bodyPr wrap="none" lIns="0" tIns="0" rIns="0" bIns="0" rtlCol="0">
            <a:noAutofit/>
          </a:bodyPr>
          <a:lstStyle/>
          <a:p>
            <a:pPr marL="228600" indent="-228600" defTabSz="457200">
              <a:spcBef>
                <a:spcPts val="1000"/>
              </a:spcBef>
              <a:buClr>
                <a:srgbClr val="1E4056"/>
              </a:buClr>
              <a:buSzPct val="75000"/>
              <a:buFont typeface="Lucida Grande"/>
              <a:buChar char="►"/>
            </a:pPr>
            <a:endParaRPr lang="en-US" sz="2000" dirty="0">
              <a:solidFill>
                <a:srgbClr val="000000"/>
              </a:solidFill>
            </a:endParaRPr>
          </a:p>
        </p:txBody>
      </p:sp>
      <p:sp>
        <p:nvSpPr>
          <p:cNvPr id="8" name="Footer Placeholder 4">
            <a:extLst>
              <a:ext uri="{FF2B5EF4-FFF2-40B4-BE49-F238E27FC236}">
                <a16:creationId xmlns:a16="http://schemas.microsoft.com/office/drawing/2014/main" id="{794CC9D2-6AD2-9C4D-AE2C-A92E448986AC}"/>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9" name="Slide Number Placeholder 5">
            <a:extLst>
              <a:ext uri="{FF2B5EF4-FFF2-40B4-BE49-F238E27FC236}">
                <a16:creationId xmlns:a16="http://schemas.microsoft.com/office/drawing/2014/main" id="{EFCB6541-3507-2F4F-8FC2-3E73A6A90846}"/>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0" name="Date Placeholder 3">
            <a:extLst>
              <a:ext uri="{FF2B5EF4-FFF2-40B4-BE49-F238E27FC236}">
                <a16:creationId xmlns:a16="http://schemas.microsoft.com/office/drawing/2014/main" id="{20608593-CA56-3342-9B05-B56AFAE3B51C}"/>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0FC77247-C9AD-8748-850F-21D9734FE597}"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14677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6"/>
          <p:cNvSpPr>
            <a:spLocks noGrp="1"/>
          </p:cNvSpPr>
          <p:nvPr>
            <p:ph type="body" sz="quarter" idx="12" hasCustomPrompt="1"/>
          </p:nvPr>
        </p:nvSpPr>
        <p:spPr>
          <a:xfrm>
            <a:off x="332988" y="838200"/>
            <a:ext cx="5938780" cy="3648456"/>
          </a:xfrm>
          <a:prstGeom prst="rect">
            <a:avLst/>
          </a:prstGeom>
        </p:spPr>
        <p:txBody>
          <a:bodyPr lIns="0" tIns="0" rIns="0" bIns="0" anchor="b">
            <a:normAutofit/>
          </a:bodyPr>
          <a:lstStyle>
            <a:lvl1pPr marL="0" indent="0">
              <a:buNone/>
              <a:defRPr lang="en-US" sz="5400" b="0" i="0" kern="1200" baseline="0" dirty="0">
                <a:solidFill>
                  <a:schemeClr val="bg1"/>
                </a:solidFill>
                <a:latin typeface="+mj-lt"/>
                <a:ea typeface="+mj-ea"/>
                <a:cs typeface="+mj-cs"/>
              </a:defRPr>
            </a:lvl1pPr>
          </a:lstStyle>
          <a:p>
            <a:pPr marL="0" lvl="0" indent="0" algn="l" defTabSz="457200" rtl="0" eaLnBrk="1" latinLnBrk="0" hangingPunct="1">
              <a:spcBef>
                <a:spcPts val="1000"/>
              </a:spcBef>
              <a:buClr>
                <a:schemeClr val="bg2"/>
              </a:buClr>
              <a:buSzPct val="75000"/>
              <a:buFont typeface="Lucida Grande"/>
              <a:buNone/>
            </a:pPr>
            <a:r>
              <a:rPr lang="en-US" dirty="0"/>
              <a:t>Click to Edit</a:t>
            </a:r>
          </a:p>
        </p:txBody>
      </p:sp>
      <p:sp>
        <p:nvSpPr>
          <p:cNvPr id="12" name="Text Placeholder 2"/>
          <p:cNvSpPr>
            <a:spLocks noGrp="1"/>
          </p:cNvSpPr>
          <p:nvPr>
            <p:ph type="body" idx="1"/>
          </p:nvPr>
        </p:nvSpPr>
        <p:spPr>
          <a:xfrm>
            <a:off x="342900" y="4584192"/>
            <a:ext cx="5938780" cy="1399032"/>
          </a:xfrm>
        </p:spPr>
        <p:txBody>
          <a:bodyPr tIns="0" anchor="t">
            <a:normAutofit/>
          </a:bodyPr>
          <a:lstStyle>
            <a:lvl1pPr marL="0" indent="0">
              <a:buNone/>
              <a:defRPr lang="en-US" sz="1800" b="0" i="0" kern="1200" cap="none" baseline="0" dirty="0">
                <a:solidFill>
                  <a:schemeClr val="accent1">
                    <a:lumMod val="20000"/>
                    <a:lumOff val="80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457200" rtl="0" eaLnBrk="1" latinLnBrk="0" hangingPunct="1">
              <a:spcBef>
                <a:spcPct val="20000"/>
              </a:spcBef>
              <a:buClr>
                <a:schemeClr val="bg2"/>
              </a:buClr>
              <a:buSzPct val="65000"/>
              <a:buFont typeface="Lucida Grande"/>
              <a:buNone/>
            </a:pPr>
            <a:r>
              <a:rPr lang="en-US"/>
              <a:t>Click to edit Master text styles</a:t>
            </a:r>
          </a:p>
        </p:txBody>
      </p:sp>
      <p:pic>
        <p:nvPicPr>
          <p:cNvPr id="13" name="Picture 12">
            <a:extLst>
              <a:ext uri="{FF2B5EF4-FFF2-40B4-BE49-F238E27FC236}">
                <a16:creationId xmlns:a16="http://schemas.microsoft.com/office/drawing/2014/main" id="{6714E13B-7900-AA45-845F-8F029EBB20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919678" y="293715"/>
            <a:ext cx="991639" cy="398355"/>
          </a:xfrm>
          <a:prstGeom prst="rect">
            <a:avLst/>
          </a:prstGeom>
          <a:noFill/>
          <a:ln>
            <a:noFill/>
          </a:ln>
        </p:spPr>
      </p:pic>
      <p:sp>
        <p:nvSpPr>
          <p:cNvPr id="8" name="Footer Placeholder 4">
            <a:extLst>
              <a:ext uri="{FF2B5EF4-FFF2-40B4-BE49-F238E27FC236}">
                <a16:creationId xmlns:a16="http://schemas.microsoft.com/office/drawing/2014/main" id="{791DABFA-C7A6-FC4E-B659-3A030DDE6CB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bg1"/>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9" name="Slide Number Placeholder 5">
            <a:extLst>
              <a:ext uri="{FF2B5EF4-FFF2-40B4-BE49-F238E27FC236}">
                <a16:creationId xmlns:a16="http://schemas.microsoft.com/office/drawing/2014/main" id="{2E28BB35-8E77-B24E-8BB3-DA0B3EA5E9E3}"/>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chemeClr val="bg1"/>
                </a:solidFill>
                <a:effectLst/>
                <a:uLnTx/>
                <a:uFillTx/>
                <a:latin typeface="+mn-lt"/>
                <a:ea typeface="+mn-ea"/>
                <a:cs typeface="+mn-cs"/>
              </a:defRPr>
            </a:lvl1pPr>
          </a:lstStyle>
          <a:p>
            <a:pPr>
              <a:defRPr/>
            </a:pPr>
            <a:fld id="{A9CE67A1-BA7F-A74E-B5D7-615746DEEC2B}" type="slidenum">
              <a:rPr lang="en-US" b="0" smtClean="0"/>
              <a:pPr>
                <a:defRPr/>
              </a:pPr>
              <a:t>‹#›</a:t>
            </a:fld>
            <a:r>
              <a:rPr lang="en-US" b="0"/>
              <a:t> </a:t>
            </a:r>
            <a:r>
              <a:rPr lang="en-US" sz="1600" b="0" i="1" normalizeH="1" baseline="-11000"/>
              <a:t>//</a:t>
            </a:r>
            <a:endParaRPr lang="en-US" sz="1600" b="0" baseline="-11000" dirty="0"/>
          </a:p>
        </p:txBody>
      </p:sp>
      <p:sp>
        <p:nvSpPr>
          <p:cNvPr id="11" name="Date Placeholder 3">
            <a:extLst>
              <a:ext uri="{FF2B5EF4-FFF2-40B4-BE49-F238E27FC236}">
                <a16:creationId xmlns:a16="http://schemas.microsoft.com/office/drawing/2014/main" id="{2E06C8B9-2FA5-9D4F-A475-44EA157B79BC}"/>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chemeClr val="bg1"/>
                </a:solidFill>
                <a:latin typeface="+mn-lt"/>
                <a:ea typeface="+mn-ea"/>
                <a:cs typeface="+mn-cs"/>
              </a:defRPr>
            </a:lvl1pPr>
          </a:lstStyle>
          <a:p>
            <a:fld id="{1AB6B931-AA93-904E-886D-FB3524D9116D}" type="datetime3">
              <a:rPr lang="en-US" i="0" smtClean="0">
                <a:cs typeface="Arial Black" panose="020B0604020202020204" pitchFamily="34" charset="0"/>
              </a:rPr>
              <a:t>10 November 2020</a:t>
            </a:fld>
            <a:endParaRPr lang="en-US" dirty="0"/>
          </a:p>
        </p:txBody>
      </p:sp>
    </p:spTree>
    <p:extLst>
      <p:ext uri="{BB962C8B-B14F-4D97-AF65-F5344CB8AC3E}">
        <p14:creationId xmlns:p14="http://schemas.microsoft.com/office/powerpoint/2010/main" val="401708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a:lstStyle>
            <a:lvl1pPr>
              <a:defRPr/>
            </a:lvl1pPr>
          </a:lstStyle>
          <a:p>
            <a:r>
              <a:rPr lang="en-US" dirty="0"/>
              <a:t>Click to Edit</a:t>
            </a:r>
          </a:p>
        </p:txBody>
      </p:sp>
      <p:sp>
        <p:nvSpPr>
          <p:cNvPr id="7" name="Content Placeholder 2"/>
          <p:cNvSpPr>
            <a:spLocks noGrp="1"/>
          </p:cNvSpPr>
          <p:nvPr>
            <p:ph idx="1"/>
          </p:nvPr>
        </p:nvSpPr>
        <p:spPr>
          <a:xfrm>
            <a:off x="355601" y="1066800"/>
            <a:ext cx="5558367"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0"/>
          </p:nvPr>
        </p:nvSpPr>
        <p:spPr>
          <a:xfrm>
            <a:off x="6269567" y="1066800"/>
            <a:ext cx="5558367" cy="4929447"/>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9102E25B-9495-E746-87BD-2882D0AE3EEB}"/>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3AB27229-C21B-3B41-A68B-39330162284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1" name="Slide Number Placeholder 5">
            <a:extLst>
              <a:ext uri="{FF2B5EF4-FFF2-40B4-BE49-F238E27FC236}">
                <a16:creationId xmlns:a16="http://schemas.microsoft.com/office/drawing/2014/main" id="{0BF784B2-6FEA-6E4B-A894-742733DE66A5}"/>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5" name="Date Placeholder 3">
            <a:extLst>
              <a:ext uri="{FF2B5EF4-FFF2-40B4-BE49-F238E27FC236}">
                <a16:creationId xmlns:a16="http://schemas.microsoft.com/office/drawing/2014/main" id="{84CBCDC0-8EDF-4141-A4F7-5207DE44A75D}"/>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131D439E-4095-9843-A997-35356D089F9E}"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28009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Messaging">
    <p:spTree>
      <p:nvGrpSpPr>
        <p:cNvPr id="1" name=""/>
        <p:cNvGrpSpPr/>
        <p:nvPr/>
      </p:nvGrpSpPr>
      <p:grpSpPr>
        <a:xfrm>
          <a:off x="0" y="0"/>
          <a:ext cx="0" cy="0"/>
          <a:chOff x="0" y="0"/>
          <a:chExt cx="0" cy="0"/>
        </a:xfrm>
      </p:grpSpPr>
      <p:sp>
        <p:nvSpPr>
          <p:cNvPr id="7" name="Content Placeholder 2"/>
          <p:cNvSpPr>
            <a:spLocks noGrp="1"/>
          </p:cNvSpPr>
          <p:nvPr>
            <p:ph idx="1"/>
          </p:nvPr>
        </p:nvSpPr>
        <p:spPr>
          <a:xfrm>
            <a:off x="355601" y="314982"/>
            <a:ext cx="7863839" cy="4693898"/>
          </a:xfrm>
        </p:spPr>
        <p:txBody>
          <a:bodyPr lIns="0" tIns="0" rIns="0" bIns="0" anchor="b">
            <a:normAutofit/>
          </a:bodyPr>
          <a:lstStyle>
            <a:lvl1pPr marL="0" indent="0">
              <a:buNone/>
              <a:defRPr sz="4800">
                <a:solidFill>
                  <a:schemeClr val="tx2"/>
                </a:solidFill>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p:txBody>
      </p:sp>
      <p:cxnSp>
        <p:nvCxnSpPr>
          <p:cNvPr id="10" name="Straight Connector 9">
            <a:extLst>
              <a:ext uri="{FF2B5EF4-FFF2-40B4-BE49-F238E27FC236}">
                <a16:creationId xmlns:a16="http://schemas.microsoft.com/office/drawing/2014/main" id="{9102E25B-9495-E746-87BD-2882D0AE3EEB}"/>
              </a:ext>
            </a:extLst>
          </p:cNvPr>
          <p:cNvCxnSpPr>
            <a:cxnSpLocks/>
          </p:cNvCxnSpPr>
          <p:nvPr userDrawn="1"/>
        </p:nvCxnSpPr>
        <p:spPr>
          <a:xfrm flipH="1">
            <a:off x="355600" y="5179060"/>
            <a:ext cx="7863840" cy="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9A0807BB-820F-0C45-AF41-9784F741D192}"/>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2" name="Slide Number Placeholder 5">
            <a:extLst>
              <a:ext uri="{FF2B5EF4-FFF2-40B4-BE49-F238E27FC236}">
                <a16:creationId xmlns:a16="http://schemas.microsoft.com/office/drawing/2014/main" id="{6A1ABE68-5A33-DE43-A33B-C7EE56F6C446}"/>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3" name="Date Placeholder 3">
            <a:extLst>
              <a:ext uri="{FF2B5EF4-FFF2-40B4-BE49-F238E27FC236}">
                <a16:creationId xmlns:a16="http://schemas.microsoft.com/office/drawing/2014/main" id="{8660C87B-0319-2D46-BE6E-0233924059A4}"/>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FDC91E97-B6BD-EC4D-9B09-F921AA52C2D8}"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04798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hasCustomPrompt="1"/>
          </p:nvPr>
        </p:nvSpPr>
        <p:spPr>
          <a:xfrm>
            <a:off x="342900" y="-5928"/>
            <a:ext cx="10287000" cy="844128"/>
          </a:xfrm>
        </p:spPr>
        <p:txBody>
          <a:bodyPr/>
          <a:lstStyle>
            <a:lvl1pPr>
              <a:defRPr>
                <a:solidFill>
                  <a:schemeClr val="accent2"/>
                </a:solidFill>
              </a:defRPr>
            </a:lvl1pPr>
          </a:lstStyle>
          <a:p>
            <a:r>
              <a:rPr lang="en-US" dirty="0"/>
              <a:t>Click to Edit</a:t>
            </a:r>
          </a:p>
        </p:txBody>
      </p:sp>
      <p:sp>
        <p:nvSpPr>
          <p:cNvPr id="6" name="Footer Placeholder 4">
            <a:extLst>
              <a:ext uri="{FF2B5EF4-FFF2-40B4-BE49-F238E27FC236}">
                <a16:creationId xmlns:a16="http://schemas.microsoft.com/office/drawing/2014/main" id="{DDFCE576-600F-7B41-B959-AA8F9D705C22}"/>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0" name="Slide Number Placeholder 5">
            <a:extLst>
              <a:ext uri="{FF2B5EF4-FFF2-40B4-BE49-F238E27FC236}">
                <a16:creationId xmlns:a16="http://schemas.microsoft.com/office/drawing/2014/main" id="{FF5EED9D-655A-9B4E-9055-D4AC72AA1AE0}"/>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1" name="Date Placeholder 3">
            <a:extLst>
              <a:ext uri="{FF2B5EF4-FFF2-40B4-BE49-F238E27FC236}">
                <a16:creationId xmlns:a16="http://schemas.microsoft.com/office/drawing/2014/main" id="{2AABD4C9-CB59-5144-BBD0-506D78EC9583}"/>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A29A9A39-AA64-E744-875E-25EC139E0061}"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53692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A1051578-9163-4E43-9226-E1700633C986}"/>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8" name="Slide Number Placeholder 5">
            <a:extLst>
              <a:ext uri="{FF2B5EF4-FFF2-40B4-BE49-F238E27FC236}">
                <a16:creationId xmlns:a16="http://schemas.microsoft.com/office/drawing/2014/main" id="{530D876F-0380-C943-9C65-1F81C52BB0D0}"/>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9" name="Date Placeholder 3">
            <a:extLst>
              <a:ext uri="{FF2B5EF4-FFF2-40B4-BE49-F238E27FC236}">
                <a16:creationId xmlns:a16="http://schemas.microsoft.com/office/drawing/2014/main" id="{AE414D1B-5F32-D240-B7A5-FE94B040B3C4}"/>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0995D465-D55D-334B-A328-CBD11026D5F5}"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388904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342900" y="0"/>
            <a:ext cx="10287000" cy="838200"/>
          </a:xfrm>
        </p:spPr>
        <p:txBody>
          <a:bodyPr/>
          <a:lstStyle>
            <a:lvl1pPr>
              <a:defRPr/>
            </a:lvl1pPr>
          </a:lstStyle>
          <a:p>
            <a:r>
              <a:rPr lang="en-US" dirty="0"/>
              <a:t>Click to Edit</a:t>
            </a:r>
          </a:p>
        </p:txBody>
      </p:sp>
      <p:sp>
        <p:nvSpPr>
          <p:cNvPr id="7" name="Content Placeholder 2"/>
          <p:cNvSpPr>
            <a:spLocks noGrp="1"/>
          </p:cNvSpPr>
          <p:nvPr>
            <p:ph idx="1"/>
          </p:nvPr>
        </p:nvSpPr>
        <p:spPr>
          <a:xfrm>
            <a:off x="6275956" y="1066800"/>
            <a:ext cx="5573144"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half" idx="2"/>
          </p:nvPr>
        </p:nvSpPr>
        <p:spPr>
          <a:xfrm>
            <a:off x="355601" y="1066800"/>
            <a:ext cx="5558367" cy="4914900"/>
          </a:xfrm>
        </p:spPr>
        <p:txBody>
          <a:bodyPr>
            <a:normAutofit/>
          </a:bodyPr>
          <a:lstStyle>
            <a:lvl1pPr marL="0" indent="0">
              <a:buNone/>
              <a:defRPr sz="2800" b="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0" name="Straight Connector 9">
            <a:extLst>
              <a:ext uri="{FF2B5EF4-FFF2-40B4-BE49-F238E27FC236}">
                <a16:creationId xmlns:a16="http://schemas.microsoft.com/office/drawing/2014/main" id="{81E9170A-B0FF-F244-9778-516ED804ED4A}"/>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17AA0CF9-AA6C-A44E-952D-DAC2FC7055E4}"/>
              </a:ext>
            </a:extLst>
          </p:cNvPr>
          <p:cNvSpPr>
            <a:spLocks noGrp="1"/>
          </p:cNvSpPr>
          <p:nvPr>
            <p:ph type="ftr" sz="quarter" idx="3"/>
          </p:nvPr>
        </p:nvSpPr>
        <p:spPr>
          <a:xfrm>
            <a:off x="2071090" y="6455325"/>
            <a:ext cx="9778003"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1" name="Slide Number Placeholder 5">
            <a:extLst>
              <a:ext uri="{FF2B5EF4-FFF2-40B4-BE49-F238E27FC236}">
                <a16:creationId xmlns:a16="http://schemas.microsoft.com/office/drawing/2014/main" id="{41BA77A9-724C-B543-AC99-43B6ADDF0C4D}"/>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5" name="Date Placeholder 3">
            <a:extLst>
              <a:ext uri="{FF2B5EF4-FFF2-40B4-BE49-F238E27FC236}">
                <a16:creationId xmlns:a16="http://schemas.microsoft.com/office/drawing/2014/main" id="{167BC49C-1196-AB4D-B6A5-D8B0256F8799}"/>
              </a:ext>
            </a:extLst>
          </p:cNvPr>
          <p:cNvSpPr>
            <a:spLocks noGrp="1"/>
          </p:cNvSpPr>
          <p:nvPr>
            <p:ph type="dt" sz="half" idx="10"/>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912785EE-35CA-3A45-A900-81F3F53AA551}"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75068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55600" y="0"/>
            <a:ext cx="10282663" cy="830997"/>
          </a:xfrm>
          <a:prstGeom prst="rect">
            <a:avLst/>
          </a:prstGeom>
          <a:noFill/>
        </p:spPr>
        <p:txBody>
          <a:bodyPr vert="horz" wrap="square" lIns="0" tIns="182880" rIns="0" bIns="91440" rtlCol="0" anchor="t" anchorCtr="0">
            <a:spAutoFit/>
          </a:bodyPr>
          <a:lstStyle/>
          <a:p>
            <a:r>
              <a:rPr lang="en-US" dirty="0"/>
              <a:t>Click to Edit</a:t>
            </a:r>
          </a:p>
        </p:txBody>
      </p:sp>
      <p:sp>
        <p:nvSpPr>
          <p:cNvPr id="11" name="Text Placeholder 2"/>
          <p:cNvSpPr>
            <a:spLocks noGrp="1"/>
          </p:cNvSpPr>
          <p:nvPr>
            <p:ph type="body" idx="1"/>
          </p:nvPr>
        </p:nvSpPr>
        <p:spPr>
          <a:xfrm>
            <a:off x="355600" y="1066800"/>
            <a:ext cx="11493500" cy="4914900"/>
          </a:xfrm>
          <a:prstGeom prst="rect">
            <a:avLst/>
          </a:prstGeom>
        </p:spPr>
        <p:txBody>
          <a:bodyPr vert="horz" lIns="0" tIns="228600" rIns="0" bIns="0" rtlCol="0" anchor="ctr" anchorCtr="0">
            <a:normAutofit/>
          </a:bodyPr>
          <a:lstStyle/>
          <a:p>
            <a:pPr lvl="0"/>
            <a:r>
              <a:rPr lang="en-US" dirty="0"/>
              <a:t>Click to edit</a:t>
            </a:r>
          </a:p>
          <a:p>
            <a:pPr marL="457200" lvl="1" indent="-228600" algn="l" defTabSz="457200" rtl="0" eaLnBrk="1" latinLnBrk="0" hangingPunct="1">
              <a:spcBef>
                <a:spcPct val="20000"/>
              </a:spcBef>
              <a:buClr>
                <a:srgbClr val="1E4056"/>
              </a:buClr>
              <a:buFont typeface="Wingdings" charset="2"/>
              <a:buChar char="§"/>
            </a:pPr>
            <a:r>
              <a:rPr lang="en-US" dirty="0"/>
              <a:t>Second level</a:t>
            </a:r>
          </a:p>
          <a:p>
            <a:pPr marL="685800" lvl="2" indent="-228600" algn="l" defTabSz="457200" rtl="0" eaLnBrk="1" latinLnBrk="0" hangingPunct="1">
              <a:spcBef>
                <a:spcPct val="20000"/>
              </a:spcBef>
              <a:buClr>
                <a:srgbClr val="1E4056"/>
              </a:buClr>
              <a:buSzPct val="100000"/>
              <a:buFont typeface="Wingdings" panose="05000000000000000000" pitchFamily="2" charset="2"/>
              <a:buChar char="§"/>
            </a:pPr>
            <a:r>
              <a:rPr lang="en-US" dirty="0"/>
              <a:t>Third level</a:t>
            </a:r>
          </a:p>
          <a:p>
            <a:pPr marL="914400" lvl="3" indent="-228600" algn="l" defTabSz="457200" rtl="0" eaLnBrk="1" latinLnBrk="0" hangingPunct="1">
              <a:spcBef>
                <a:spcPct val="20000"/>
              </a:spcBef>
              <a:buClr>
                <a:srgbClr val="1E4056"/>
              </a:buClr>
              <a:buSzPct val="100000"/>
              <a:buFont typeface="Wingdings" panose="05000000000000000000" pitchFamily="2" charset="2"/>
              <a:buChar char="§"/>
            </a:pPr>
            <a:r>
              <a:rPr lang="en-US" dirty="0"/>
              <a:t>Fourth level</a:t>
            </a:r>
          </a:p>
          <a:p>
            <a:pPr marL="1143000" lvl="4" indent="-228600" algn="l" defTabSz="457200" rtl="0" eaLnBrk="1" latinLnBrk="0" hangingPunct="1">
              <a:spcBef>
                <a:spcPct val="20000"/>
              </a:spcBef>
              <a:buClr>
                <a:srgbClr val="1E4056"/>
              </a:buClr>
              <a:buSzPct val="100000"/>
              <a:buFont typeface="Wingdings" panose="05000000000000000000" pitchFamily="2" charset="2"/>
              <a:buChar char="§"/>
            </a:pPr>
            <a:r>
              <a:rPr lang="en-US" dirty="0"/>
              <a:t>Fifth level</a:t>
            </a:r>
          </a:p>
        </p:txBody>
      </p:sp>
      <p:pic>
        <p:nvPicPr>
          <p:cNvPr id="12" name="Picture 11"/>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919678" y="293715"/>
            <a:ext cx="991639" cy="398355"/>
          </a:xfrm>
          <a:prstGeom prst="rect">
            <a:avLst/>
          </a:prstGeom>
          <a:noFill/>
          <a:ln>
            <a:noFill/>
          </a:ln>
        </p:spPr>
      </p:pic>
      <p:sp>
        <p:nvSpPr>
          <p:cNvPr id="20" name="Footer Placeholder 4">
            <a:extLst>
              <a:ext uri="{FF2B5EF4-FFF2-40B4-BE49-F238E27FC236}">
                <a16:creationId xmlns:a16="http://schemas.microsoft.com/office/drawing/2014/main" id="{D0260F5A-E5B1-4142-97AE-07D306D6E959}"/>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21" name="Slide Number Placeholder 5">
            <a:extLst>
              <a:ext uri="{FF2B5EF4-FFF2-40B4-BE49-F238E27FC236}">
                <a16:creationId xmlns:a16="http://schemas.microsoft.com/office/drawing/2014/main" id="{77856486-6D95-4743-8D05-4B7F62BB9C28}"/>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22" name="Date Placeholder 3">
            <a:extLst>
              <a:ext uri="{FF2B5EF4-FFF2-40B4-BE49-F238E27FC236}">
                <a16:creationId xmlns:a16="http://schemas.microsoft.com/office/drawing/2014/main" id="{203943EC-3C8D-9F42-A4DB-6742A9E19F90}"/>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13DECD51-3658-C543-BAF0-041108AAC206}"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279805908"/>
      </p:ext>
    </p:extLst>
  </p:cSld>
  <p:clrMap bg1="lt1" tx1="dk1" bg2="lt2" tx2="dk2" accent1="accent1" accent2="accent2" accent3="accent3" accent4="accent4" accent5="accent5" accent6="accent6" hlink="hlink" folHlink="folHlink"/>
  <p:sldLayoutIdLst>
    <p:sldLayoutId id="2147483705" r:id="rId1"/>
    <p:sldLayoutId id="2147483678" r:id="rId2"/>
    <p:sldLayoutId id="2147483709" r:id="rId3"/>
    <p:sldLayoutId id="2147483697" r:id="rId4"/>
    <p:sldLayoutId id="2147483699" r:id="rId5"/>
    <p:sldLayoutId id="2147483708" r:id="rId6"/>
    <p:sldLayoutId id="2147483677" r:id="rId7"/>
    <p:sldLayoutId id="2147483698" r:id="rId8"/>
    <p:sldLayoutId id="2147483680" r:id="rId9"/>
    <p:sldLayoutId id="2147483681" r:id="rId10"/>
    <p:sldLayoutId id="2147483700" r:id="rId11"/>
    <p:sldLayoutId id="2147483702" r:id="rId12"/>
    <p:sldLayoutId id="2147483679" r:id="rId13"/>
    <p:sldLayoutId id="2147483703" r:id="rId14"/>
    <p:sldLayoutId id="214748370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indent="0" algn="l" defTabSz="457200" rtl="0" eaLnBrk="1" latinLnBrk="0" hangingPunct="1">
        <a:spcBef>
          <a:spcPct val="0"/>
        </a:spcBef>
        <a:buNone/>
        <a:defRPr sz="3600" b="0" kern="1200" baseline="0">
          <a:solidFill>
            <a:schemeClr val="accent2"/>
          </a:solidFill>
          <a:latin typeface="+mj-lt"/>
          <a:ea typeface="+mj-ea"/>
          <a:cs typeface="+mj-cs"/>
        </a:defRPr>
      </a:lvl1pPr>
    </p:titleStyle>
    <p:bodyStyle>
      <a:lvl1pPr marL="228600" indent="-228600" algn="l" defTabSz="457200" rtl="0" eaLnBrk="1" latinLnBrk="0" hangingPunct="1">
        <a:spcBef>
          <a:spcPts val="1000"/>
        </a:spcBef>
        <a:buClr>
          <a:schemeClr val="bg2"/>
        </a:buClr>
        <a:buSzPct val="65000"/>
        <a:buFont typeface="Arial" panose="020B0604020202020204" pitchFamily="34" charset="0"/>
        <a:buChar char="►"/>
        <a:defRPr lang="en-US" sz="2000" b="0" kern="1200" baseline="0" dirty="0" smtClean="0">
          <a:solidFill>
            <a:srgbClr val="000000"/>
          </a:solidFill>
          <a:latin typeface="+mn-lt"/>
          <a:ea typeface="+mn-ea"/>
          <a:cs typeface="+mn-cs"/>
        </a:defRPr>
      </a:lvl1pPr>
      <a:lvl2pPr marL="514350" indent="-285750" algn="l" defTabSz="457200" rtl="0" eaLnBrk="1" latinLnBrk="0" hangingPunct="1">
        <a:spcBef>
          <a:spcPct val="20000"/>
        </a:spcBef>
        <a:buClr>
          <a:schemeClr val="bg2"/>
        </a:buClr>
        <a:buFont typeface="Arial"/>
        <a:buChar char="–"/>
        <a:defRPr lang="en-US" sz="1800" kern="1200" baseline="0" dirty="0" smtClean="0">
          <a:solidFill>
            <a:srgbClr val="000000"/>
          </a:solidFill>
          <a:latin typeface="+mn-lt"/>
          <a:ea typeface="+mn-ea"/>
          <a:cs typeface="+mn-cs"/>
        </a:defRPr>
      </a:lvl2pPr>
      <a:lvl3pPr marL="742950" indent="-285750" algn="l" defTabSz="457200" rtl="0" eaLnBrk="1" latinLnBrk="0" hangingPunct="1">
        <a:spcBef>
          <a:spcPct val="20000"/>
        </a:spcBef>
        <a:buClr>
          <a:schemeClr val="bg2"/>
        </a:buClr>
        <a:buFont typeface="Arial"/>
        <a:buChar char="•"/>
        <a:defRPr lang="en-US" sz="1600" kern="1200" baseline="0" dirty="0" smtClean="0">
          <a:solidFill>
            <a:srgbClr val="000000"/>
          </a:solidFill>
          <a:latin typeface="+mn-lt"/>
          <a:ea typeface="+mn-ea"/>
          <a:cs typeface="+mn-cs"/>
        </a:defRPr>
      </a:lvl3pPr>
      <a:lvl4pPr marL="971550" indent="-285750" algn="l" defTabSz="457200" rtl="0" eaLnBrk="1" latinLnBrk="0" hangingPunct="1">
        <a:spcBef>
          <a:spcPct val="20000"/>
        </a:spcBef>
        <a:buClr>
          <a:schemeClr val="bg2"/>
        </a:buClr>
        <a:buFont typeface="Arial"/>
        <a:buChar char="–"/>
        <a:defRPr lang="en-US" sz="1400" kern="1200" dirty="0" smtClean="0">
          <a:solidFill>
            <a:srgbClr val="000000"/>
          </a:solidFill>
          <a:latin typeface="+mn-lt"/>
          <a:ea typeface="+mn-ea"/>
          <a:cs typeface="+mn-cs"/>
        </a:defRPr>
      </a:lvl4pPr>
      <a:lvl5pPr marL="2057400" indent="-228600" algn="l" defTabSz="457200" rtl="0" eaLnBrk="1" latinLnBrk="0" hangingPunct="1">
        <a:spcBef>
          <a:spcPct val="20000"/>
        </a:spcBef>
        <a:buClr>
          <a:schemeClr val="bg2"/>
        </a:buClr>
        <a:buFont typeface="Arial"/>
        <a:buChar char="»"/>
        <a:defRPr lang="en-US" sz="1200" kern="1200" baseline="0" dirty="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68" userDrawn="1">
          <p15:clr>
            <a:srgbClr val="F26B43"/>
          </p15:clr>
        </p15:guide>
        <p15:guide id="2" pos="216" userDrawn="1">
          <p15:clr>
            <a:srgbClr val="F26B43"/>
          </p15:clr>
        </p15:guide>
        <p15:guide id="3" pos="7464" userDrawn="1">
          <p15:clr>
            <a:srgbClr val="F26B43"/>
          </p15:clr>
        </p15:guide>
        <p15:guide id="4" orient="horz" pos="528" userDrawn="1">
          <p15:clr>
            <a:srgbClr val="F26B43"/>
          </p15:clr>
        </p15:guide>
        <p15:guide id="0" pos="3949" userDrawn="1">
          <p15:clr>
            <a:srgbClr val="F26B43"/>
          </p15:clr>
        </p15:guide>
        <p15:guide id="5" pos="3725" userDrawn="1">
          <p15:clr>
            <a:srgbClr val="F26B43"/>
          </p15:clr>
        </p15:guide>
        <p15:guide id="6" orient="horz" pos="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E4E384-5019-BE4A-AB66-3B4D06AA0609}"/>
              </a:ext>
            </a:extLst>
          </p:cNvPr>
          <p:cNvSpPr>
            <a:spLocks noGrp="1"/>
          </p:cNvSpPr>
          <p:nvPr>
            <p:ph type="body" sz="quarter" idx="13"/>
          </p:nvPr>
        </p:nvSpPr>
        <p:spPr/>
        <p:txBody>
          <a:bodyPr/>
          <a:lstStyle/>
          <a:p>
            <a:r>
              <a:rPr lang="en-US" dirty="0"/>
              <a:t>By: Oisín Watkins</a:t>
            </a:r>
          </a:p>
        </p:txBody>
      </p:sp>
      <p:sp>
        <p:nvSpPr>
          <p:cNvPr id="2" name="Title 1">
            <a:extLst>
              <a:ext uri="{FF2B5EF4-FFF2-40B4-BE49-F238E27FC236}">
                <a16:creationId xmlns:a16="http://schemas.microsoft.com/office/drawing/2014/main" id="{E7FA5125-1ECB-754E-8383-CE0DDC0A92F7}"/>
              </a:ext>
            </a:extLst>
          </p:cNvPr>
          <p:cNvSpPr>
            <a:spLocks noGrp="1"/>
          </p:cNvSpPr>
          <p:nvPr>
            <p:ph type="title"/>
          </p:nvPr>
        </p:nvSpPr>
        <p:spPr/>
        <p:txBody>
          <a:bodyPr/>
          <a:lstStyle/>
          <a:p>
            <a:r>
              <a:rPr lang="en-US" dirty="0" err="1"/>
              <a:t>Tensorflow</a:t>
            </a:r>
            <a:r>
              <a:rPr lang="en-US" dirty="0"/>
              <a:t> DFT Layer</a:t>
            </a:r>
          </a:p>
        </p:txBody>
      </p:sp>
      <p:sp>
        <p:nvSpPr>
          <p:cNvPr id="5" name="Footer Placeholder 4">
            <a:extLst>
              <a:ext uri="{FF2B5EF4-FFF2-40B4-BE49-F238E27FC236}">
                <a16:creationId xmlns:a16="http://schemas.microsoft.com/office/drawing/2014/main" id="{20E49F85-9BB8-CE47-9465-D71AD9FFAE4B}"/>
              </a:ext>
            </a:extLst>
          </p:cNvPr>
          <p:cNvSpPr>
            <a:spLocks noGrp="1"/>
          </p:cNvSpPr>
          <p:nvPr>
            <p:ph type="ftr" sz="quarter" idx="3"/>
          </p:nvPr>
        </p:nvSpPr>
        <p:spPr/>
        <p:txBody>
          <a:body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6" name="Slide Number Placeholder 5">
            <a:extLst>
              <a:ext uri="{FF2B5EF4-FFF2-40B4-BE49-F238E27FC236}">
                <a16:creationId xmlns:a16="http://schemas.microsoft.com/office/drawing/2014/main" id="{B6C68F0E-80BC-3344-9E1A-4150E225B244}"/>
              </a:ext>
            </a:extLst>
          </p:cNvPr>
          <p:cNvSpPr>
            <a:spLocks noGrp="1"/>
          </p:cNvSpPr>
          <p:nvPr>
            <p:ph type="sldNum" sz="quarter" idx="4"/>
          </p:nvPr>
        </p:nvSpPr>
        <p:spPr/>
        <p:txBody>
          <a:bodyPr/>
          <a:lstStyle/>
          <a:p>
            <a:pPr>
              <a:defRPr/>
            </a:pPr>
            <a:fld id="{A9CE67A1-BA7F-A74E-B5D7-615746DEEC2B}" type="slidenum">
              <a:rPr lang="en-US" b="0" smtClean="0"/>
              <a:pPr>
                <a:defRPr/>
              </a:pPr>
              <a:t>1</a:t>
            </a:fld>
            <a:r>
              <a:rPr lang="en-US" b="0"/>
              <a:t> </a:t>
            </a:r>
            <a:r>
              <a:rPr lang="en-US" sz="1600" b="0" i="1" normalizeH="1" baseline="-11000"/>
              <a:t>//</a:t>
            </a:r>
            <a:endParaRPr lang="en-US" sz="1600" b="0" baseline="-11000" dirty="0"/>
          </a:p>
        </p:txBody>
      </p:sp>
      <p:sp>
        <p:nvSpPr>
          <p:cNvPr id="4" name="Date Placeholder 3">
            <a:extLst>
              <a:ext uri="{FF2B5EF4-FFF2-40B4-BE49-F238E27FC236}">
                <a16:creationId xmlns:a16="http://schemas.microsoft.com/office/drawing/2014/main" id="{7E25C30E-3510-F942-AC51-F754495BF9A8}"/>
              </a:ext>
            </a:extLst>
          </p:cNvPr>
          <p:cNvSpPr>
            <a:spLocks noGrp="1"/>
          </p:cNvSpPr>
          <p:nvPr>
            <p:ph type="dt" sz="half" idx="2"/>
          </p:nvPr>
        </p:nvSpPr>
        <p:spPr/>
        <p:txBody>
          <a:bodyPr/>
          <a:lstStyle/>
          <a:p>
            <a:fld id="{E7D789E6-1137-5244-9B74-6F7D77C1FF03}" type="datetime3">
              <a:rPr lang="en-US" i="0" smtClean="0">
                <a:cs typeface="Arial Black" panose="020B0604020202020204" pitchFamily="34" charset="0"/>
              </a:rPr>
              <a:t>10 November 2020</a:t>
            </a:fld>
            <a:endParaRPr lang="en-US" dirty="0"/>
          </a:p>
        </p:txBody>
      </p:sp>
    </p:spTree>
    <p:extLst>
      <p:ext uri="{BB962C8B-B14F-4D97-AF65-F5344CB8AC3E}">
        <p14:creationId xmlns:p14="http://schemas.microsoft.com/office/powerpoint/2010/main" val="134331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B628-45E4-43C6-8225-1395B15BF746}"/>
              </a:ext>
            </a:extLst>
          </p:cNvPr>
          <p:cNvSpPr>
            <a:spLocks noGrp="1"/>
          </p:cNvSpPr>
          <p:nvPr>
            <p:ph type="title"/>
          </p:nvPr>
        </p:nvSpPr>
        <p:spPr>
          <a:xfrm>
            <a:off x="355600" y="0"/>
            <a:ext cx="10282663" cy="830997"/>
          </a:xfrm>
        </p:spPr>
        <p:txBody>
          <a:bodyPr wrap="square" anchor="t">
            <a:normAutofit/>
          </a:bodyPr>
          <a:lstStyle/>
          <a:p>
            <a:r>
              <a:rPr lang="en-IE" dirty="0"/>
              <a:t>Comparison with the “Done Thing”</a:t>
            </a:r>
          </a:p>
        </p:txBody>
      </p:sp>
      <p:sp>
        <p:nvSpPr>
          <p:cNvPr id="7" name="Content Placeholder 6">
            <a:extLst>
              <a:ext uri="{FF2B5EF4-FFF2-40B4-BE49-F238E27FC236}">
                <a16:creationId xmlns:a16="http://schemas.microsoft.com/office/drawing/2014/main" id="{20B7EBFA-A73A-458B-8156-D1339A1BC423}"/>
              </a:ext>
            </a:extLst>
          </p:cNvPr>
          <p:cNvSpPr>
            <a:spLocks noGrp="1"/>
          </p:cNvSpPr>
          <p:nvPr>
            <p:ph idx="1"/>
          </p:nvPr>
        </p:nvSpPr>
        <p:spPr>
          <a:xfrm>
            <a:off x="6275956" y="1066800"/>
            <a:ext cx="5573144" cy="4914900"/>
          </a:xfrm>
        </p:spPr>
        <p:txBody>
          <a:bodyPr anchor="ctr">
            <a:normAutofit fontScale="85000" lnSpcReduction="10000"/>
          </a:bodyPr>
          <a:lstStyle/>
          <a:p>
            <a:r>
              <a:rPr lang="en-IE" dirty="0"/>
              <a:t>A few comments on this layout (regrettably it’s very difficult to capture this model in one picture):</a:t>
            </a:r>
          </a:p>
          <a:p>
            <a:pPr marL="685800" lvl="1" indent="-457200">
              <a:buFont typeface="+mj-lt"/>
              <a:buAutoNum type="arabicPeriod"/>
            </a:pPr>
            <a:r>
              <a:rPr lang="en-IE" sz="2000" dirty="0"/>
              <a:t>Roughly 800,000 (50%) more parameters than the standard model, however 2,064,384 (63 * 32,768) parameters are used </a:t>
            </a:r>
            <a:r>
              <a:rPr lang="en-IE" sz="2000" i="1" dirty="0"/>
              <a:t>only</a:t>
            </a:r>
            <a:r>
              <a:rPr lang="en-IE" sz="2000" dirty="0"/>
              <a:t> in the parallel DFT layers.</a:t>
            </a:r>
          </a:p>
          <a:p>
            <a:pPr marL="685800" lvl="1" indent="-457200">
              <a:buFont typeface="+mj-lt"/>
              <a:buAutoNum type="arabicPeriod"/>
            </a:pPr>
            <a:r>
              <a:rPr lang="en-IE" sz="2000" dirty="0"/>
              <a:t>Given that the overwhelming majority of parameters are devoted to a parallel computation, this model runs anywhere from 2x to 3x faster than the standard model</a:t>
            </a:r>
          </a:p>
          <a:p>
            <a:pPr marL="685800" lvl="1" indent="-457200">
              <a:buFont typeface="+mj-lt"/>
              <a:buAutoNum type="arabicPeriod"/>
            </a:pPr>
            <a:r>
              <a:rPr lang="en-IE" sz="2000" dirty="0"/>
              <a:t>No individual layer handles an excessive amount of the processing, the largest layer has roughly 2x the number of parameters as the next biggest layer. The classifier is a very reasonable size in comparison to the rest of the model.</a:t>
            </a:r>
          </a:p>
          <a:p>
            <a:pPr marL="685800" lvl="1" indent="-457200">
              <a:buFont typeface="+mj-lt"/>
              <a:buAutoNum type="arabicPeriod"/>
            </a:pPr>
            <a:r>
              <a:rPr lang="en-IE" sz="2000" dirty="0"/>
              <a:t>The DFT layer accepts 1-D data, so no shape changing on the input. A transpose is required after the DFT outputs are stacked together, however this is computationally cheaper than a reshape.</a:t>
            </a:r>
          </a:p>
        </p:txBody>
      </p:sp>
      <p:pic>
        <p:nvPicPr>
          <p:cNvPr id="3" name="Picture 2" descr="Table&#10;&#10;Description automatically generated">
            <a:extLst>
              <a:ext uri="{FF2B5EF4-FFF2-40B4-BE49-F238E27FC236}">
                <a16:creationId xmlns:a16="http://schemas.microsoft.com/office/drawing/2014/main" id="{A9D9D1F5-A11F-49C9-9DC4-27D4BBD1E0C8}"/>
              </a:ext>
            </a:extLst>
          </p:cNvPr>
          <p:cNvPicPr>
            <a:picLocks noChangeAspect="1"/>
          </p:cNvPicPr>
          <p:nvPr/>
        </p:nvPicPr>
        <p:blipFill>
          <a:blip r:embed="rId2"/>
          <a:stretch>
            <a:fillRect/>
          </a:stretch>
        </p:blipFill>
        <p:spPr>
          <a:xfrm>
            <a:off x="88123" y="655201"/>
            <a:ext cx="2837357" cy="4382020"/>
          </a:xfrm>
          <a:prstGeom prst="rect">
            <a:avLst/>
          </a:prstGeom>
          <a:noFill/>
        </p:spPr>
      </p:pic>
      <p:sp>
        <p:nvSpPr>
          <p:cNvPr id="4" name="Footer Placeholder 3">
            <a:extLst>
              <a:ext uri="{FF2B5EF4-FFF2-40B4-BE49-F238E27FC236}">
                <a16:creationId xmlns:a16="http://schemas.microsoft.com/office/drawing/2014/main" id="{894F2F6C-1E71-4C0E-A619-4247B968B1FC}"/>
              </a:ext>
            </a:extLst>
          </p:cNvPr>
          <p:cNvSpPr>
            <a:spLocks noGrp="1"/>
          </p:cNvSpPr>
          <p:nvPr>
            <p:ph type="ftr" sz="quarter" idx="3"/>
          </p:nvPr>
        </p:nvSpPr>
        <p:spPr>
          <a:xfrm>
            <a:off x="2071090" y="6455325"/>
            <a:ext cx="9778003" cy="309989"/>
          </a:xfrm>
        </p:spPr>
        <p:txBody>
          <a:bodyPr anchor="ctr">
            <a:normAutofit/>
          </a:bodyPr>
          <a:lstStyle/>
          <a:p>
            <a:pPr algn="l">
              <a:spcAft>
                <a:spcPts val="600"/>
              </a:spcAft>
            </a:pPr>
            <a:r>
              <a:rPr lang="en-US" i="0"/>
              <a:t>Analog Devices Confidential Information—Not for External Distribution. ©2020 Analog Devices, Inc. All rights reserved</a:t>
            </a:r>
            <a:r>
              <a:rPr lang="en-US"/>
              <a:t>.</a:t>
            </a:r>
          </a:p>
        </p:txBody>
      </p:sp>
      <p:sp>
        <p:nvSpPr>
          <p:cNvPr id="5" name="Slide Number Placeholder 4">
            <a:extLst>
              <a:ext uri="{FF2B5EF4-FFF2-40B4-BE49-F238E27FC236}">
                <a16:creationId xmlns:a16="http://schemas.microsoft.com/office/drawing/2014/main" id="{1D653BFF-79A2-4B2F-BCA3-4824DA66A736}"/>
              </a:ext>
            </a:extLst>
          </p:cNvPr>
          <p:cNvSpPr>
            <a:spLocks noGrp="1"/>
          </p:cNvSpPr>
          <p:nvPr>
            <p:ph type="sldNum" sz="quarter" idx="4"/>
          </p:nvPr>
        </p:nvSpPr>
        <p:spPr>
          <a:xfrm>
            <a:off x="0" y="6451198"/>
            <a:ext cx="650644" cy="309989"/>
          </a:xfrm>
        </p:spPr>
        <p:txBody>
          <a:bodyPr anchor="ctr">
            <a:normAutofit/>
          </a:bodyPr>
          <a:lstStyle/>
          <a:p>
            <a:pPr>
              <a:spcAft>
                <a:spcPts val="600"/>
              </a:spcAft>
              <a:defRPr/>
            </a:pPr>
            <a:fld id="{A9CE67A1-BA7F-A74E-B5D7-615746DEEC2B}" type="slidenum">
              <a:rPr lang="en-US" b="0" smtClean="0">
                <a:solidFill>
                  <a:srgbClr val="555659"/>
                </a:solidFill>
              </a:rPr>
              <a:pPr>
                <a:spcAft>
                  <a:spcPts val="600"/>
                </a:spcAft>
                <a:defRPr/>
              </a:pPr>
              <a:t>10</a:t>
            </a:fld>
            <a:r>
              <a:rPr lang="en-US" b="0">
                <a:solidFill>
                  <a:srgbClr val="555659"/>
                </a:solidFill>
              </a:rPr>
              <a:t> </a:t>
            </a:r>
            <a:r>
              <a:rPr lang="en-US" b="0" i="1" normalizeH="1" baseline="-11000">
                <a:solidFill>
                  <a:srgbClr val="555659"/>
                </a:solidFill>
              </a:rPr>
              <a:t>//</a:t>
            </a:r>
            <a:endParaRPr lang="en-US" b="0" baseline="-11000">
              <a:solidFill>
                <a:srgbClr val="555659"/>
              </a:solidFill>
            </a:endParaRPr>
          </a:p>
        </p:txBody>
      </p:sp>
      <p:sp>
        <p:nvSpPr>
          <p:cNvPr id="6" name="Date Placeholder 5">
            <a:extLst>
              <a:ext uri="{FF2B5EF4-FFF2-40B4-BE49-F238E27FC236}">
                <a16:creationId xmlns:a16="http://schemas.microsoft.com/office/drawing/2014/main" id="{1223215B-F15E-4275-A108-DC9A33C09C8E}"/>
              </a:ext>
            </a:extLst>
          </p:cNvPr>
          <p:cNvSpPr>
            <a:spLocks noGrp="1"/>
          </p:cNvSpPr>
          <p:nvPr>
            <p:ph type="dt" sz="half" idx="2"/>
          </p:nvPr>
        </p:nvSpPr>
        <p:spPr>
          <a:xfrm>
            <a:off x="698740" y="6451198"/>
            <a:ext cx="1070683" cy="309989"/>
          </a:xfrm>
        </p:spPr>
        <p:txBody>
          <a:bodyPr anchor="ctr">
            <a:normAutofit/>
          </a:bodyPr>
          <a:lstStyle/>
          <a:p>
            <a:pPr>
              <a:spcAft>
                <a:spcPts val="600"/>
              </a:spcAft>
            </a:pPr>
            <a:fld id="{3D130E08-ACE3-7448-A441-268615E01398}" type="datetime3">
              <a:rPr lang="en-US" i="0" smtClean="0">
                <a:solidFill>
                  <a:srgbClr val="555659"/>
                </a:solidFill>
              </a:rPr>
              <a:pPr>
                <a:spcAft>
                  <a:spcPts val="600"/>
                </a:spcAft>
              </a:pPr>
              <a:t>10 November 2020</a:t>
            </a:fld>
            <a:endParaRPr lang="en-US">
              <a:solidFill>
                <a:srgbClr val="555659"/>
              </a:solidFill>
            </a:endParaRPr>
          </a:p>
        </p:txBody>
      </p:sp>
      <p:pic>
        <p:nvPicPr>
          <p:cNvPr id="9" name="Picture 8">
            <a:extLst>
              <a:ext uri="{FF2B5EF4-FFF2-40B4-BE49-F238E27FC236}">
                <a16:creationId xmlns:a16="http://schemas.microsoft.com/office/drawing/2014/main" id="{40449DCF-4F68-420F-938A-FD517ABD8E0E}"/>
              </a:ext>
            </a:extLst>
          </p:cNvPr>
          <p:cNvPicPr>
            <a:picLocks noChangeAspect="1"/>
          </p:cNvPicPr>
          <p:nvPr/>
        </p:nvPicPr>
        <p:blipFill>
          <a:blip r:embed="rId3"/>
          <a:stretch>
            <a:fillRect/>
          </a:stretch>
        </p:blipFill>
        <p:spPr>
          <a:xfrm>
            <a:off x="88123" y="5806913"/>
            <a:ext cx="4730166" cy="825217"/>
          </a:xfrm>
          <a:prstGeom prst="rect">
            <a:avLst/>
          </a:prstGeom>
        </p:spPr>
      </p:pic>
      <p:pic>
        <p:nvPicPr>
          <p:cNvPr id="10" name="Picture 9">
            <a:extLst>
              <a:ext uri="{FF2B5EF4-FFF2-40B4-BE49-F238E27FC236}">
                <a16:creationId xmlns:a16="http://schemas.microsoft.com/office/drawing/2014/main" id="{BCE688C3-0CE6-4571-9171-3613A24EDCAD}"/>
              </a:ext>
            </a:extLst>
          </p:cNvPr>
          <p:cNvPicPr>
            <a:picLocks noChangeAspect="1"/>
          </p:cNvPicPr>
          <p:nvPr/>
        </p:nvPicPr>
        <p:blipFill>
          <a:blip r:embed="rId4"/>
          <a:stretch>
            <a:fillRect/>
          </a:stretch>
        </p:blipFill>
        <p:spPr>
          <a:xfrm>
            <a:off x="3190829" y="2846211"/>
            <a:ext cx="2819777" cy="2300451"/>
          </a:xfrm>
          <a:prstGeom prst="rect">
            <a:avLst/>
          </a:prstGeom>
        </p:spPr>
      </p:pic>
      <p:sp>
        <p:nvSpPr>
          <p:cNvPr id="11" name="Oval 10">
            <a:extLst>
              <a:ext uri="{FF2B5EF4-FFF2-40B4-BE49-F238E27FC236}">
                <a16:creationId xmlns:a16="http://schemas.microsoft.com/office/drawing/2014/main" id="{E335DCF0-40F5-4E69-BD52-527ABA4B9200}"/>
              </a:ext>
            </a:extLst>
          </p:cNvPr>
          <p:cNvSpPr/>
          <p:nvPr/>
        </p:nvSpPr>
        <p:spPr>
          <a:xfrm>
            <a:off x="1018674" y="5068287"/>
            <a:ext cx="104273" cy="78375"/>
          </a:xfrm>
          <a:prstGeom prst="ellipse">
            <a:avLst/>
          </a:prstGeom>
          <a:solidFill>
            <a:schemeClr val="tx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2" name="Oval 11">
            <a:extLst>
              <a:ext uri="{FF2B5EF4-FFF2-40B4-BE49-F238E27FC236}">
                <a16:creationId xmlns:a16="http://schemas.microsoft.com/office/drawing/2014/main" id="{D3C2AFAD-C126-4C19-94C2-B2262F2AC28C}"/>
              </a:ext>
            </a:extLst>
          </p:cNvPr>
          <p:cNvSpPr/>
          <p:nvPr/>
        </p:nvSpPr>
        <p:spPr>
          <a:xfrm>
            <a:off x="1018674" y="5216682"/>
            <a:ext cx="104273" cy="78375"/>
          </a:xfrm>
          <a:prstGeom prst="ellipse">
            <a:avLst/>
          </a:prstGeom>
          <a:solidFill>
            <a:schemeClr val="tx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3" name="Oval 12">
            <a:extLst>
              <a:ext uri="{FF2B5EF4-FFF2-40B4-BE49-F238E27FC236}">
                <a16:creationId xmlns:a16="http://schemas.microsoft.com/office/drawing/2014/main" id="{5EF269C8-5DC8-4831-9DBF-7C3422EEAE0B}"/>
              </a:ext>
            </a:extLst>
          </p:cNvPr>
          <p:cNvSpPr/>
          <p:nvPr/>
        </p:nvSpPr>
        <p:spPr>
          <a:xfrm>
            <a:off x="1018674" y="5363402"/>
            <a:ext cx="104273" cy="78375"/>
          </a:xfrm>
          <a:prstGeom prst="ellipse">
            <a:avLst/>
          </a:prstGeom>
          <a:solidFill>
            <a:schemeClr val="tx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cxnSp>
        <p:nvCxnSpPr>
          <p:cNvPr id="15" name="Straight Arrow Connector 14">
            <a:extLst>
              <a:ext uri="{FF2B5EF4-FFF2-40B4-BE49-F238E27FC236}">
                <a16:creationId xmlns:a16="http://schemas.microsoft.com/office/drawing/2014/main" id="{C94D31EA-87E0-4583-85FC-7046FF467C99}"/>
              </a:ext>
            </a:extLst>
          </p:cNvPr>
          <p:cNvCxnSpPr>
            <a:stCxn id="13" idx="4"/>
          </p:cNvCxnSpPr>
          <p:nvPr/>
        </p:nvCxnSpPr>
        <p:spPr>
          <a:xfrm flipH="1">
            <a:off x="1070810" y="5441777"/>
            <a:ext cx="1" cy="36513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65CB0587-1602-4198-A635-BC54E80F691F}"/>
              </a:ext>
            </a:extLst>
          </p:cNvPr>
          <p:cNvCxnSpPr>
            <a:stCxn id="9" idx="0"/>
            <a:endCxn id="10" idx="0"/>
          </p:cNvCxnSpPr>
          <p:nvPr/>
        </p:nvCxnSpPr>
        <p:spPr>
          <a:xfrm rot="5400000" flipH="1" flipV="1">
            <a:off x="2046611" y="3252806"/>
            <a:ext cx="2960702" cy="2147512"/>
          </a:xfrm>
          <a:prstGeom prst="curvedConnector3">
            <a:avLst>
              <a:gd name="adj1" fmla="val 10772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85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7349-E536-4C40-BF59-1EB928C0AF22}"/>
              </a:ext>
            </a:extLst>
          </p:cNvPr>
          <p:cNvSpPr>
            <a:spLocks noGrp="1"/>
          </p:cNvSpPr>
          <p:nvPr>
            <p:ph type="title"/>
          </p:nvPr>
        </p:nvSpPr>
        <p:spPr>
          <a:xfrm>
            <a:off x="355600" y="0"/>
            <a:ext cx="10282663" cy="830997"/>
          </a:xfrm>
        </p:spPr>
        <p:txBody>
          <a:bodyPr wrap="square" anchor="t">
            <a:normAutofit/>
          </a:bodyPr>
          <a:lstStyle/>
          <a:p>
            <a:r>
              <a:rPr lang="en-IE" dirty="0"/>
              <a:t>Comparison with the “Done Thing”</a:t>
            </a:r>
          </a:p>
        </p:txBody>
      </p:sp>
      <p:sp>
        <p:nvSpPr>
          <p:cNvPr id="14" name="Content Placeholder 2">
            <a:extLst>
              <a:ext uri="{FF2B5EF4-FFF2-40B4-BE49-F238E27FC236}">
                <a16:creationId xmlns:a16="http://schemas.microsoft.com/office/drawing/2014/main" id="{3BFA670C-501D-4DAE-9A5A-EEE450801130}"/>
              </a:ext>
            </a:extLst>
          </p:cNvPr>
          <p:cNvSpPr>
            <a:spLocks noGrp="1"/>
          </p:cNvSpPr>
          <p:nvPr>
            <p:ph idx="1"/>
          </p:nvPr>
        </p:nvSpPr>
        <p:spPr>
          <a:xfrm>
            <a:off x="6275956" y="1066800"/>
            <a:ext cx="5573144" cy="4914900"/>
          </a:xfrm>
        </p:spPr>
        <p:txBody>
          <a:bodyPr/>
          <a:lstStyle/>
          <a:p>
            <a:r>
              <a:rPr lang="en-IE" dirty="0"/>
              <a:t>This is a plot of Training Loss and Validation Loss over Epoch for one of the DFT model layouts:</a:t>
            </a:r>
          </a:p>
          <a:p>
            <a:pPr marL="685800" lvl="1" indent="-457200">
              <a:buFont typeface="+mj-lt"/>
              <a:buAutoNum type="arabicPeriod"/>
            </a:pPr>
            <a:r>
              <a:rPr lang="en-US" dirty="0"/>
              <a:t>Starts over-training at epoch 9.</a:t>
            </a:r>
          </a:p>
          <a:p>
            <a:pPr marL="685800" lvl="1" indent="-457200">
              <a:buFont typeface="+mj-lt"/>
              <a:buAutoNum type="arabicPeriod"/>
            </a:pPr>
            <a:r>
              <a:rPr lang="en-IE" dirty="0"/>
              <a:t>Takes 27 epochs to train before “Early Stopping” </a:t>
            </a:r>
            <a:r>
              <a:rPr lang="en-IE" dirty="0" err="1"/>
              <a:t>callback</a:t>
            </a:r>
            <a:r>
              <a:rPr lang="en-IE" dirty="0"/>
              <a:t> triggers.</a:t>
            </a:r>
          </a:p>
          <a:p>
            <a:pPr marL="685800" lvl="1" indent="-457200">
              <a:buFont typeface="+mj-lt"/>
              <a:buAutoNum type="arabicPeriod"/>
            </a:pPr>
            <a:r>
              <a:rPr lang="en-US" dirty="0"/>
              <a:t>Slightly worse performance with roughly 0.6 loss on validation data.</a:t>
            </a:r>
          </a:p>
          <a:p>
            <a:pPr marL="685800" lvl="1" indent="-457200">
              <a:buFont typeface="+mj-lt"/>
              <a:buAutoNum type="arabicPeriod"/>
            </a:pPr>
            <a:r>
              <a:rPr lang="en-IE" dirty="0"/>
              <a:t>You’ll see on the next slide that each input takes 3-4ms to process. </a:t>
            </a:r>
          </a:p>
          <a:p>
            <a:pPr marL="685800" lvl="1" indent="-457200">
              <a:buFont typeface="+mj-lt"/>
              <a:buAutoNum type="arabicPeriod"/>
            </a:pPr>
            <a:r>
              <a:rPr lang="en-IE" dirty="0"/>
              <a:t>Achieved a final validation accuracy of 82.34%</a:t>
            </a:r>
          </a:p>
        </p:txBody>
      </p:sp>
      <p:sp>
        <p:nvSpPr>
          <p:cNvPr id="5" name="Footer Placeholder 4">
            <a:extLst>
              <a:ext uri="{FF2B5EF4-FFF2-40B4-BE49-F238E27FC236}">
                <a16:creationId xmlns:a16="http://schemas.microsoft.com/office/drawing/2014/main" id="{9E7852D9-5A62-48C2-82D6-7DF1EFB35DE5}"/>
              </a:ext>
            </a:extLst>
          </p:cNvPr>
          <p:cNvSpPr>
            <a:spLocks noGrp="1"/>
          </p:cNvSpPr>
          <p:nvPr>
            <p:ph type="ftr" sz="quarter" idx="3"/>
          </p:nvPr>
        </p:nvSpPr>
        <p:spPr>
          <a:xfrm>
            <a:off x="2071090" y="6455325"/>
            <a:ext cx="9778003" cy="309989"/>
          </a:xfrm>
        </p:spPr>
        <p:txBody>
          <a:bodyPr anchor="ctr">
            <a:normAutofit/>
          </a:bodyPr>
          <a:lstStyle/>
          <a:p>
            <a:pPr algn="l">
              <a:spcAft>
                <a:spcPts val="600"/>
              </a:spcAft>
            </a:pPr>
            <a:r>
              <a:rPr lang="en-US" i="0"/>
              <a:t>Analog Devices Confidential Information—Not for External Distribution. ©2020 Analog Devices, Inc. All rights reserved</a:t>
            </a:r>
            <a:r>
              <a:rPr lang="en-US"/>
              <a:t>.</a:t>
            </a:r>
          </a:p>
        </p:txBody>
      </p:sp>
      <p:sp>
        <p:nvSpPr>
          <p:cNvPr id="6" name="Slide Number Placeholder 5">
            <a:extLst>
              <a:ext uri="{FF2B5EF4-FFF2-40B4-BE49-F238E27FC236}">
                <a16:creationId xmlns:a16="http://schemas.microsoft.com/office/drawing/2014/main" id="{DAE7B872-4F6D-45E3-91E9-22F974827297}"/>
              </a:ext>
            </a:extLst>
          </p:cNvPr>
          <p:cNvSpPr>
            <a:spLocks noGrp="1"/>
          </p:cNvSpPr>
          <p:nvPr>
            <p:ph type="sldNum" sz="quarter" idx="4"/>
          </p:nvPr>
        </p:nvSpPr>
        <p:spPr>
          <a:xfrm>
            <a:off x="0" y="6451198"/>
            <a:ext cx="650644" cy="309989"/>
          </a:xfrm>
        </p:spPr>
        <p:txBody>
          <a:bodyPr anchor="ctr">
            <a:normAutofit/>
          </a:bodyPr>
          <a:lstStyle/>
          <a:p>
            <a:pPr>
              <a:spcAft>
                <a:spcPts val="600"/>
              </a:spcAft>
              <a:defRPr/>
            </a:pPr>
            <a:fld id="{A9CE67A1-BA7F-A74E-B5D7-615746DEEC2B}" type="slidenum">
              <a:rPr lang="en-US" b="0" smtClean="0">
                <a:solidFill>
                  <a:srgbClr val="555659"/>
                </a:solidFill>
              </a:rPr>
              <a:pPr>
                <a:spcAft>
                  <a:spcPts val="600"/>
                </a:spcAft>
                <a:defRPr/>
              </a:pPr>
              <a:t>11</a:t>
            </a:fld>
            <a:r>
              <a:rPr lang="en-US" b="0">
                <a:solidFill>
                  <a:srgbClr val="555659"/>
                </a:solidFill>
              </a:rPr>
              <a:t> </a:t>
            </a:r>
            <a:r>
              <a:rPr lang="en-US" b="0" i="1" normalizeH="1" baseline="-11000">
                <a:solidFill>
                  <a:srgbClr val="555659"/>
                </a:solidFill>
              </a:rPr>
              <a:t>//</a:t>
            </a:r>
            <a:endParaRPr lang="en-US" b="0" baseline="-11000">
              <a:solidFill>
                <a:srgbClr val="555659"/>
              </a:solidFill>
            </a:endParaRPr>
          </a:p>
        </p:txBody>
      </p:sp>
      <p:sp>
        <p:nvSpPr>
          <p:cNvPr id="7" name="Date Placeholder 6">
            <a:extLst>
              <a:ext uri="{FF2B5EF4-FFF2-40B4-BE49-F238E27FC236}">
                <a16:creationId xmlns:a16="http://schemas.microsoft.com/office/drawing/2014/main" id="{B930B203-5D2B-4492-8688-AC647B8C8D76}"/>
              </a:ext>
            </a:extLst>
          </p:cNvPr>
          <p:cNvSpPr>
            <a:spLocks noGrp="1"/>
          </p:cNvSpPr>
          <p:nvPr>
            <p:ph type="dt" sz="half" idx="2"/>
          </p:nvPr>
        </p:nvSpPr>
        <p:spPr>
          <a:xfrm>
            <a:off x="698740" y="6451198"/>
            <a:ext cx="1070683" cy="309989"/>
          </a:xfrm>
        </p:spPr>
        <p:txBody>
          <a:bodyPr anchor="ctr">
            <a:normAutofit/>
          </a:bodyPr>
          <a:lstStyle/>
          <a:p>
            <a:pPr>
              <a:spcAft>
                <a:spcPts val="600"/>
              </a:spcAft>
            </a:pPr>
            <a:fld id="{912785EE-35CA-3A45-A900-81F3F53AA551}" type="datetime3">
              <a:rPr lang="en-US" i="0" smtClean="0">
                <a:solidFill>
                  <a:srgbClr val="555659"/>
                </a:solidFill>
              </a:rPr>
              <a:pPr>
                <a:spcAft>
                  <a:spcPts val="600"/>
                </a:spcAft>
              </a:pPr>
              <a:t>10 November 2020</a:t>
            </a:fld>
            <a:endParaRPr lang="en-US">
              <a:solidFill>
                <a:srgbClr val="555659"/>
              </a:solidFill>
            </a:endParaRPr>
          </a:p>
        </p:txBody>
      </p:sp>
      <p:pic>
        <p:nvPicPr>
          <p:cNvPr id="15" name="Content Placeholder 14" descr="Chart, histogram&#10;&#10;Description automatically generated">
            <a:extLst>
              <a:ext uri="{FF2B5EF4-FFF2-40B4-BE49-F238E27FC236}">
                <a16:creationId xmlns:a16="http://schemas.microsoft.com/office/drawing/2014/main" id="{8ABF50C7-ACC2-4155-BD22-773BC1B6960B}"/>
              </a:ext>
            </a:extLst>
          </p:cNvPr>
          <p:cNvPicPr>
            <a:picLocks noGrp="1" noChangeAspect="1"/>
          </p:cNvPicPr>
          <p:nvPr>
            <p:ph idx="10"/>
          </p:nvPr>
        </p:nvPicPr>
        <p:blipFill>
          <a:blip r:embed="rId2"/>
          <a:stretch>
            <a:fillRect/>
          </a:stretch>
        </p:blipFill>
        <p:spPr>
          <a:xfrm>
            <a:off x="355600" y="1448745"/>
            <a:ext cx="5557838" cy="4151010"/>
          </a:xfrm>
        </p:spPr>
      </p:pic>
    </p:spTree>
    <p:extLst>
      <p:ext uri="{BB962C8B-B14F-4D97-AF65-F5344CB8AC3E}">
        <p14:creationId xmlns:p14="http://schemas.microsoft.com/office/powerpoint/2010/main" val="44120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593C-4E16-4057-8F62-6AE0DC3E245B}"/>
              </a:ext>
            </a:extLst>
          </p:cNvPr>
          <p:cNvSpPr>
            <a:spLocks noGrp="1"/>
          </p:cNvSpPr>
          <p:nvPr>
            <p:ph type="title"/>
          </p:nvPr>
        </p:nvSpPr>
        <p:spPr/>
        <p:txBody>
          <a:bodyPr/>
          <a:lstStyle/>
          <a:p>
            <a:r>
              <a:rPr lang="en-IE" dirty="0"/>
              <a:t>Comparison with the “Done Thing”</a:t>
            </a:r>
          </a:p>
        </p:txBody>
      </p:sp>
      <p:sp>
        <p:nvSpPr>
          <p:cNvPr id="4" name="Footer Placeholder 3">
            <a:extLst>
              <a:ext uri="{FF2B5EF4-FFF2-40B4-BE49-F238E27FC236}">
                <a16:creationId xmlns:a16="http://schemas.microsoft.com/office/drawing/2014/main" id="{7172F3EB-A75A-48A6-82DD-999F38CDE23A}"/>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Information—Not for External Distribution. ©2020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2C262430-7E9D-472F-9E7F-2305FDB34054}"/>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12</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502C92FA-E054-4213-8138-BBA0E7A496DE}"/>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10 November 2020</a:t>
            </a:fld>
            <a:endParaRPr lang="en-US" dirty="0"/>
          </a:p>
        </p:txBody>
      </p:sp>
      <p:pic>
        <p:nvPicPr>
          <p:cNvPr id="10" name="Content Placeholder 9">
            <a:extLst>
              <a:ext uri="{FF2B5EF4-FFF2-40B4-BE49-F238E27FC236}">
                <a16:creationId xmlns:a16="http://schemas.microsoft.com/office/drawing/2014/main" id="{33CB1564-7B5B-45C5-9F7B-4512E1097731}"/>
              </a:ext>
            </a:extLst>
          </p:cNvPr>
          <p:cNvPicPr>
            <a:picLocks noGrp="1" noChangeAspect="1"/>
          </p:cNvPicPr>
          <p:nvPr>
            <p:ph idx="1"/>
          </p:nvPr>
        </p:nvPicPr>
        <p:blipFill>
          <a:blip r:embed="rId2"/>
          <a:stretch>
            <a:fillRect/>
          </a:stretch>
        </p:blipFill>
        <p:spPr>
          <a:xfrm>
            <a:off x="3272206" y="1066800"/>
            <a:ext cx="5660287" cy="4914900"/>
          </a:xfrm>
          <a:prstGeom prst="rect">
            <a:avLst/>
          </a:prstGeom>
        </p:spPr>
      </p:pic>
    </p:spTree>
    <p:extLst>
      <p:ext uri="{BB962C8B-B14F-4D97-AF65-F5344CB8AC3E}">
        <p14:creationId xmlns:p14="http://schemas.microsoft.com/office/powerpoint/2010/main" val="410921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2A01-D541-4564-BEB4-C2E34157D756}"/>
              </a:ext>
            </a:extLst>
          </p:cNvPr>
          <p:cNvSpPr>
            <a:spLocks noGrp="1"/>
          </p:cNvSpPr>
          <p:nvPr>
            <p:ph type="title"/>
          </p:nvPr>
        </p:nvSpPr>
        <p:spPr/>
        <p:txBody>
          <a:bodyPr/>
          <a:lstStyle/>
          <a:p>
            <a:r>
              <a:rPr lang="en-IE" dirty="0"/>
              <a:t>Closing Remarks</a:t>
            </a:r>
          </a:p>
        </p:txBody>
      </p:sp>
      <p:sp>
        <p:nvSpPr>
          <p:cNvPr id="3" name="Content Placeholder 2">
            <a:extLst>
              <a:ext uri="{FF2B5EF4-FFF2-40B4-BE49-F238E27FC236}">
                <a16:creationId xmlns:a16="http://schemas.microsoft.com/office/drawing/2014/main" id="{39196F72-EA80-4057-85AF-F47F834F4C96}"/>
              </a:ext>
            </a:extLst>
          </p:cNvPr>
          <p:cNvSpPr>
            <a:spLocks noGrp="1"/>
          </p:cNvSpPr>
          <p:nvPr>
            <p:ph idx="1"/>
          </p:nvPr>
        </p:nvSpPr>
        <p:spPr/>
        <p:txBody>
          <a:bodyPr/>
          <a:lstStyle/>
          <a:p>
            <a:r>
              <a:rPr lang="en-IE" dirty="0"/>
              <a:t>Having validation accuracies within a few percent of each other would indicate that when tested on new data both the standard model and the DFT model would perform similarly well.</a:t>
            </a:r>
          </a:p>
          <a:p>
            <a:r>
              <a:rPr lang="en-IE" dirty="0"/>
              <a:t>The issue of over-training in the DFT model can be solved using a couple of techniques: Augmentation (I avoided this as the standard model was not trained with Augmented data, the comparison would have been unfair) and Batch Normalisation (which I did attempt to great success, view next slide for details) and using a Flatten layer before the Classifier block (which I also attempted) would be the first 3 to consider.</a:t>
            </a:r>
          </a:p>
        </p:txBody>
      </p:sp>
      <p:sp>
        <p:nvSpPr>
          <p:cNvPr id="4" name="Footer Placeholder 3">
            <a:extLst>
              <a:ext uri="{FF2B5EF4-FFF2-40B4-BE49-F238E27FC236}">
                <a16:creationId xmlns:a16="http://schemas.microsoft.com/office/drawing/2014/main" id="{047425A6-5ED4-47FB-9B8A-8627E858C6E8}"/>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Information—Not for External Distribution. ©2020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C43F6D37-5D6F-4855-8C37-04D9FA0CFFDF}"/>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13</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FF9429B0-E9F4-4568-8F1A-34E7FA62B26B}"/>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81763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563A-DDD8-4390-8517-A2DF97627017}"/>
              </a:ext>
            </a:extLst>
          </p:cNvPr>
          <p:cNvSpPr>
            <a:spLocks noGrp="1"/>
          </p:cNvSpPr>
          <p:nvPr>
            <p:ph type="title"/>
          </p:nvPr>
        </p:nvSpPr>
        <p:spPr>
          <a:xfrm>
            <a:off x="355600" y="0"/>
            <a:ext cx="10282663" cy="830997"/>
          </a:xfrm>
        </p:spPr>
        <p:txBody>
          <a:bodyPr wrap="square" anchor="t">
            <a:normAutofit/>
          </a:bodyPr>
          <a:lstStyle/>
          <a:p>
            <a:r>
              <a:rPr lang="en-IE" dirty="0"/>
              <a:t>Closing Remarks</a:t>
            </a:r>
          </a:p>
        </p:txBody>
      </p:sp>
      <p:sp>
        <p:nvSpPr>
          <p:cNvPr id="18" name="Content Placeholder 2">
            <a:extLst>
              <a:ext uri="{FF2B5EF4-FFF2-40B4-BE49-F238E27FC236}">
                <a16:creationId xmlns:a16="http://schemas.microsoft.com/office/drawing/2014/main" id="{475AA959-3674-49A8-BE6B-F15092F33BFD}"/>
              </a:ext>
            </a:extLst>
          </p:cNvPr>
          <p:cNvSpPr>
            <a:spLocks noGrp="1"/>
          </p:cNvSpPr>
          <p:nvPr>
            <p:ph idx="1"/>
          </p:nvPr>
        </p:nvSpPr>
        <p:spPr>
          <a:xfrm>
            <a:off x="6275956" y="1066800"/>
            <a:ext cx="5573144" cy="4914900"/>
          </a:xfrm>
        </p:spPr>
        <p:txBody>
          <a:bodyPr>
            <a:normAutofit lnSpcReduction="10000"/>
          </a:bodyPr>
          <a:lstStyle/>
          <a:p>
            <a:r>
              <a:rPr lang="en-US" dirty="0"/>
              <a:t>Notice now how the system never over-trains.</a:t>
            </a:r>
          </a:p>
          <a:p>
            <a:r>
              <a:rPr lang="en-US" dirty="0"/>
              <a:t>To achieve this Batch </a:t>
            </a:r>
            <a:r>
              <a:rPr lang="en-US" dirty="0" err="1"/>
              <a:t>Normalisation</a:t>
            </a:r>
            <a:r>
              <a:rPr lang="en-US" dirty="0"/>
              <a:t> was performed between each cluster of Conv1D, Maxpooling1D and Dropout layers.</a:t>
            </a:r>
          </a:p>
          <a:p>
            <a:r>
              <a:rPr lang="en-US" dirty="0"/>
              <a:t>There was also a Flatten layer just before the Classifier block. This increased the size of the Classifier by ~2000 parameters, which is hardly a noticeable difference. This layer is used to reshape the data going into the Classifier block so that the Classifier does not have to handle that reshaping in its topography.</a:t>
            </a:r>
          </a:p>
          <a:p>
            <a:r>
              <a:rPr lang="en-US" dirty="0"/>
              <a:t>The only issue with this implementation is a drop of a few % in accuracy. This model capped at 80.39% with a loss value of 0.6186 on the validation data.</a:t>
            </a:r>
          </a:p>
        </p:txBody>
      </p:sp>
      <p:pic>
        <p:nvPicPr>
          <p:cNvPr id="13" name="Picture Placeholder 12" descr="Chart, line chart, histogram&#10;&#10;Description automatically generated">
            <a:extLst>
              <a:ext uri="{FF2B5EF4-FFF2-40B4-BE49-F238E27FC236}">
                <a16:creationId xmlns:a16="http://schemas.microsoft.com/office/drawing/2014/main" id="{0AADA527-912F-4028-9A06-54FA2184F716}"/>
              </a:ext>
            </a:extLst>
          </p:cNvPr>
          <p:cNvPicPr>
            <a:picLocks noGrp="1" noChangeAspect="1"/>
          </p:cNvPicPr>
          <p:nvPr>
            <p:ph idx="10"/>
          </p:nvPr>
        </p:nvPicPr>
        <p:blipFill>
          <a:blip r:embed="rId2"/>
          <a:stretch>
            <a:fillRect/>
          </a:stretch>
        </p:blipFill>
        <p:spPr>
          <a:xfrm>
            <a:off x="355600" y="1447008"/>
            <a:ext cx="5557838" cy="4154483"/>
          </a:xfrm>
          <a:noFill/>
        </p:spPr>
      </p:pic>
      <p:sp>
        <p:nvSpPr>
          <p:cNvPr id="5" name="Footer Placeholder 4">
            <a:extLst>
              <a:ext uri="{FF2B5EF4-FFF2-40B4-BE49-F238E27FC236}">
                <a16:creationId xmlns:a16="http://schemas.microsoft.com/office/drawing/2014/main" id="{3152377E-2C6B-4B3E-986D-CD4753892B8D}"/>
              </a:ext>
            </a:extLst>
          </p:cNvPr>
          <p:cNvSpPr>
            <a:spLocks noGrp="1"/>
          </p:cNvSpPr>
          <p:nvPr>
            <p:ph type="ftr" sz="quarter" idx="3"/>
          </p:nvPr>
        </p:nvSpPr>
        <p:spPr>
          <a:xfrm>
            <a:off x="2071090" y="6455325"/>
            <a:ext cx="9778003" cy="309989"/>
          </a:xfrm>
        </p:spPr>
        <p:txBody>
          <a:bodyPr anchor="ctr">
            <a:normAutofit/>
          </a:bodyPr>
          <a:lstStyle/>
          <a:p>
            <a:pPr algn="l">
              <a:spcAft>
                <a:spcPts val="600"/>
              </a:spcAft>
            </a:pPr>
            <a:r>
              <a:rPr lang="en-US" i="0"/>
              <a:t>Analog Devices Confidential Information—Not for External Distribution. ©2020 Analog Devices, Inc. All rights reserved</a:t>
            </a:r>
            <a:r>
              <a:rPr lang="en-US"/>
              <a:t>.</a:t>
            </a:r>
          </a:p>
        </p:txBody>
      </p:sp>
      <p:sp>
        <p:nvSpPr>
          <p:cNvPr id="6" name="Slide Number Placeholder 5">
            <a:extLst>
              <a:ext uri="{FF2B5EF4-FFF2-40B4-BE49-F238E27FC236}">
                <a16:creationId xmlns:a16="http://schemas.microsoft.com/office/drawing/2014/main" id="{A0F635B9-81A3-4266-805C-7DF89AE83BB2}"/>
              </a:ext>
            </a:extLst>
          </p:cNvPr>
          <p:cNvSpPr>
            <a:spLocks noGrp="1"/>
          </p:cNvSpPr>
          <p:nvPr>
            <p:ph type="sldNum" sz="quarter" idx="4"/>
          </p:nvPr>
        </p:nvSpPr>
        <p:spPr>
          <a:xfrm>
            <a:off x="0" y="6451198"/>
            <a:ext cx="650644" cy="309989"/>
          </a:xfrm>
        </p:spPr>
        <p:txBody>
          <a:bodyPr anchor="ctr">
            <a:normAutofit/>
          </a:bodyPr>
          <a:lstStyle/>
          <a:p>
            <a:pPr>
              <a:spcAft>
                <a:spcPts val="600"/>
              </a:spcAft>
              <a:defRPr/>
            </a:pPr>
            <a:fld id="{A9CE67A1-BA7F-A74E-B5D7-615746DEEC2B}" type="slidenum">
              <a:rPr lang="en-US" b="0" smtClean="0">
                <a:solidFill>
                  <a:srgbClr val="555659"/>
                </a:solidFill>
              </a:rPr>
              <a:pPr>
                <a:spcAft>
                  <a:spcPts val="600"/>
                </a:spcAft>
                <a:defRPr/>
              </a:pPr>
              <a:t>14</a:t>
            </a:fld>
            <a:r>
              <a:rPr lang="en-US" b="0">
                <a:solidFill>
                  <a:srgbClr val="555659"/>
                </a:solidFill>
              </a:rPr>
              <a:t> </a:t>
            </a:r>
            <a:r>
              <a:rPr lang="en-US" b="0" i="1" normalizeH="1" baseline="-11000">
                <a:solidFill>
                  <a:srgbClr val="555659"/>
                </a:solidFill>
              </a:rPr>
              <a:t>//</a:t>
            </a:r>
            <a:endParaRPr lang="en-US" b="0" baseline="-11000">
              <a:solidFill>
                <a:srgbClr val="555659"/>
              </a:solidFill>
            </a:endParaRPr>
          </a:p>
        </p:txBody>
      </p:sp>
      <p:sp>
        <p:nvSpPr>
          <p:cNvPr id="7" name="Date Placeholder 6">
            <a:extLst>
              <a:ext uri="{FF2B5EF4-FFF2-40B4-BE49-F238E27FC236}">
                <a16:creationId xmlns:a16="http://schemas.microsoft.com/office/drawing/2014/main" id="{810FC30D-DD3E-407A-A804-7B3E3CC58F42}"/>
              </a:ext>
            </a:extLst>
          </p:cNvPr>
          <p:cNvSpPr>
            <a:spLocks noGrp="1"/>
          </p:cNvSpPr>
          <p:nvPr>
            <p:ph type="dt" sz="half" idx="2"/>
          </p:nvPr>
        </p:nvSpPr>
        <p:spPr>
          <a:xfrm>
            <a:off x="698740" y="6451198"/>
            <a:ext cx="1070683" cy="309989"/>
          </a:xfrm>
        </p:spPr>
        <p:txBody>
          <a:bodyPr anchor="ctr">
            <a:normAutofit/>
          </a:bodyPr>
          <a:lstStyle/>
          <a:p>
            <a:pPr>
              <a:spcAft>
                <a:spcPts val="600"/>
              </a:spcAft>
            </a:pPr>
            <a:fld id="{2C410F6B-F7D9-7145-9B06-1D791680CA95}" type="datetime3">
              <a:rPr lang="en-US" i="0" smtClean="0">
                <a:solidFill>
                  <a:srgbClr val="555659"/>
                </a:solidFill>
              </a:rPr>
              <a:pPr>
                <a:spcAft>
                  <a:spcPts val="600"/>
                </a:spcAft>
              </a:pPr>
              <a:t>10 November 2020</a:t>
            </a:fld>
            <a:endParaRPr lang="en-US">
              <a:solidFill>
                <a:srgbClr val="555659"/>
              </a:solidFill>
            </a:endParaRPr>
          </a:p>
        </p:txBody>
      </p:sp>
    </p:spTree>
    <p:extLst>
      <p:ext uri="{BB962C8B-B14F-4D97-AF65-F5344CB8AC3E}">
        <p14:creationId xmlns:p14="http://schemas.microsoft.com/office/powerpoint/2010/main" val="37511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8ED-BA2D-44A9-BBDD-64271A942CD9}"/>
              </a:ext>
            </a:extLst>
          </p:cNvPr>
          <p:cNvSpPr>
            <a:spLocks noGrp="1"/>
          </p:cNvSpPr>
          <p:nvPr>
            <p:ph type="title"/>
          </p:nvPr>
        </p:nvSpPr>
        <p:spPr/>
        <p:txBody>
          <a:bodyPr/>
          <a:lstStyle/>
          <a:p>
            <a:r>
              <a:rPr lang="en-IE" dirty="0"/>
              <a:t>Closing Remarks</a:t>
            </a:r>
          </a:p>
        </p:txBody>
      </p:sp>
      <p:sp>
        <p:nvSpPr>
          <p:cNvPr id="3" name="Content Placeholder 2">
            <a:extLst>
              <a:ext uri="{FF2B5EF4-FFF2-40B4-BE49-F238E27FC236}">
                <a16:creationId xmlns:a16="http://schemas.microsoft.com/office/drawing/2014/main" id="{A474E873-B94E-4336-A836-5A3589657522}"/>
              </a:ext>
            </a:extLst>
          </p:cNvPr>
          <p:cNvSpPr>
            <a:spLocks noGrp="1"/>
          </p:cNvSpPr>
          <p:nvPr>
            <p:ph idx="1"/>
          </p:nvPr>
        </p:nvSpPr>
        <p:spPr/>
        <p:txBody>
          <a:bodyPr/>
          <a:lstStyle/>
          <a:p>
            <a:pPr>
              <a:buFont typeface="Wingdings" panose="05000000000000000000" pitchFamily="2" charset="2"/>
              <a:buChar char="Ø"/>
            </a:pPr>
            <a:r>
              <a:rPr lang="en-IE" dirty="0"/>
              <a:t>So in summary:</a:t>
            </a:r>
          </a:p>
          <a:p>
            <a:pPr lvl="1">
              <a:buFont typeface="Wingdings" panose="05000000000000000000" pitchFamily="2" charset="2"/>
              <a:buChar char="ü"/>
            </a:pPr>
            <a:r>
              <a:rPr lang="en-IE" dirty="0"/>
              <a:t>The DFT layer achieved very similar results as the “Done Thing”.</a:t>
            </a:r>
          </a:p>
          <a:p>
            <a:pPr lvl="1">
              <a:buFont typeface="Wingdings" panose="05000000000000000000" pitchFamily="2" charset="2"/>
              <a:buChar char="ü"/>
            </a:pPr>
            <a:r>
              <a:rPr lang="en-IE" dirty="0"/>
              <a:t>The DFT layer was anywhere from 2x to 3x faster than the “Done Thing”.</a:t>
            </a:r>
          </a:p>
          <a:p>
            <a:pPr lvl="1">
              <a:buFont typeface="Wingdings" panose="05000000000000000000" pitchFamily="2" charset="2"/>
              <a:buChar char="ü"/>
            </a:pPr>
            <a:r>
              <a:rPr lang="en-IE" dirty="0"/>
              <a:t>The DFT layer trained in fewer epochs that the “Done Thing” required.</a:t>
            </a:r>
          </a:p>
          <a:p>
            <a:pPr marL="228600" lvl="1" indent="0">
              <a:buNone/>
            </a:pPr>
            <a:endParaRPr lang="en-IE" dirty="0"/>
          </a:p>
          <a:p>
            <a:pPr lvl="1">
              <a:buFont typeface="Wingdings" panose="05000000000000000000" pitchFamily="2" charset="2"/>
              <a:buChar char="v"/>
            </a:pPr>
            <a:r>
              <a:rPr lang="en-IE" dirty="0"/>
              <a:t>The DFT layer saw marginally worse accuracy and loss values on validation data.</a:t>
            </a:r>
          </a:p>
          <a:p>
            <a:pPr lvl="1">
              <a:buFont typeface="Wingdings" panose="05000000000000000000" pitchFamily="2" charset="2"/>
              <a:buChar char="v"/>
            </a:pPr>
            <a:r>
              <a:rPr lang="en-IE" dirty="0"/>
              <a:t>The DFT layer over-trained quicker than the “Done Thing”, meaning more effort would be needed to combat the trend.</a:t>
            </a:r>
          </a:p>
          <a:p>
            <a:pPr lvl="1">
              <a:buFont typeface="Wingdings" panose="05000000000000000000" pitchFamily="2" charset="2"/>
              <a:buChar char="v"/>
            </a:pPr>
            <a:r>
              <a:rPr lang="en-IE" dirty="0"/>
              <a:t>Despite the speed bonus, the DFT layer does require 50% more parameters than the “Done Thing”.</a:t>
            </a:r>
          </a:p>
          <a:p>
            <a:pPr lvl="1">
              <a:buFont typeface="Wingdings" panose="05000000000000000000" pitchFamily="2" charset="2"/>
              <a:buChar char="v"/>
            </a:pPr>
            <a:endParaRPr lang="en-IE" dirty="0"/>
          </a:p>
          <a:p>
            <a:pPr>
              <a:buFont typeface="Wingdings" panose="05000000000000000000" pitchFamily="2" charset="2"/>
              <a:buChar char="Ø"/>
            </a:pPr>
            <a:r>
              <a:rPr lang="en-IE" dirty="0"/>
              <a:t>2 of the 3 drawbacks can be accounted for with some careful preparation and thoughtful training. The memory issue is one which could only be combatted by reducing the depth and breath of the deeper layers in the network.</a:t>
            </a:r>
          </a:p>
        </p:txBody>
      </p:sp>
      <p:sp>
        <p:nvSpPr>
          <p:cNvPr id="4" name="Footer Placeholder 3">
            <a:extLst>
              <a:ext uri="{FF2B5EF4-FFF2-40B4-BE49-F238E27FC236}">
                <a16:creationId xmlns:a16="http://schemas.microsoft.com/office/drawing/2014/main" id="{D63DCD51-1040-4D22-84D3-32BFD5AA2D59}"/>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Information—Not for External Distribution. ©2020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34D178C5-6FB4-400C-8778-891BF32CF256}"/>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15</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885EFD45-8AF2-4151-9DB4-BF56E0BD4856}"/>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39254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53E-718A-4B3E-95EA-BED05FC13F7D}"/>
              </a:ext>
            </a:extLst>
          </p:cNvPr>
          <p:cNvSpPr>
            <a:spLocks noGrp="1"/>
          </p:cNvSpPr>
          <p:nvPr>
            <p:ph type="title"/>
          </p:nvPr>
        </p:nvSpPr>
        <p:spPr/>
        <p:txBody>
          <a:bodyPr/>
          <a:lstStyle/>
          <a:p>
            <a:r>
              <a:rPr lang="en-IE" dirty="0"/>
              <a:t>Contents</a:t>
            </a:r>
          </a:p>
        </p:txBody>
      </p:sp>
      <p:sp>
        <p:nvSpPr>
          <p:cNvPr id="3" name="Content Placeholder 2">
            <a:extLst>
              <a:ext uri="{FF2B5EF4-FFF2-40B4-BE49-F238E27FC236}">
                <a16:creationId xmlns:a16="http://schemas.microsoft.com/office/drawing/2014/main" id="{0469CD7F-4BCA-44B8-80B7-EE9B29C92B8D}"/>
              </a:ext>
            </a:extLst>
          </p:cNvPr>
          <p:cNvSpPr>
            <a:spLocks noGrp="1"/>
          </p:cNvSpPr>
          <p:nvPr>
            <p:ph idx="1"/>
          </p:nvPr>
        </p:nvSpPr>
        <p:spPr/>
        <p:txBody>
          <a:bodyPr/>
          <a:lstStyle/>
          <a:p>
            <a:r>
              <a:rPr lang="en-IE" dirty="0"/>
              <a:t>Where We Left Off</a:t>
            </a:r>
          </a:p>
          <a:p>
            <a:r>
              <a:rPr lang="en-IE" dirty="0"/>
              <a:t>Newest Updates</a:t>
            </a:r>
          </a:p>
          <a:p>
            <a:r>
              <a:rPr lang="en-IE" dirty="0"/>
              <a:t>Comparison with the “Done Thing”</a:t>
            </a:r>
          </a:p>
          <a:p>
            <a:r>
              <a:rPr lang="en-IE" dirty="0"/>
              <a:t>Closing Remarks</a:t>
            </a:r>
          </a:p>
        </p:txBody>
      </p:sp>
      <p:sp>
        <p:nvSpPr>
          <p:cNvPr id="4" name="Footer Placeholder 3">
            <a:extLst>
              <a:ext uri="{FF2B5EF4-FFF2-40B4-BE49-F238E27FC236}">
                <a16:creationId xmlns:a16="http://schemas.microsoft.com/office/drawing/2014/main" id="{BDF735BF-A077-40A3-90D0-EB230AF408E8}"/>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Information—Not for External Distribution. ©2020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946D2086-1F7A-4207-B707-D50B834DC34F}"/>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2</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63DA077B-C6C0-49AF-858B-4C5BC71B2DAE}"/>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6235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F260-950E-40E9-9289-AB6F183D2485}"/>
              </a:ext>
            </a:extLst>
          </p:cNvPr>
          <p:cNvSpPr>
            <a:spLocks noGrp="1"/>
          </p:cNvSpPr>
          <p:nvPr>
            <p:ph type="title"/>
          </p:nvPr>
        </p:nvSpPr>
        <p:spPr/>
        <p:txBody>
          <a:bodyPr/>
          <a:lstStyle/>
          <a:p>
            <a:r>
              <a:rPr lang="en-IE" dirty="0"/>
              <a:t>Where We Left Off</a:t>
            </a:r>
          </a:p>
        </p:txBody>
      </p:sp>
      <p:pic>
        <p:nvPicPr>
          <p:cNvPr id="7" name="Content Placeholder 6">
            <a:extLst>
              <a:ext uri="{FF2B5EF4-FFF2-40B4-BE49-F238E27FC236}">
                <a16:creationId xmlns:a16="http://schemas.microsoft.com/office/drawing/2014/main" id="{B047ECA1-0E10-41DE-8911-04B95A22EAE9}"/>
              </a:ext>
            </a:extLst>
          </p:cNvPr>
          <p:cNvPicPr>
            <a:picLocks noGrp="1" noChangeAspect="1"/>
          </p:cNvPicPr>
          <p:nvPr>
            <p:ph idx="1"/>
          </p:nvPr>
        </p:nvPicPr>
        <p:blipFill>
          <a:blip r:embed="rId2"/>
          <a:stretch>
            <a:fillRect/>
          </a:stretch>
        </p:blipFill>
        <p:spPr>
          <a:xfrm>
            <a:off x="6015535" y="588580"/>
            <a:ext cx="5817522" cy="3083248"/>
          </a:xfrm>
          <a:prstGeom prst="rect">
            <a:avLst/>
          </a:prstGeom>
          <a:ln>
            <a:noFill/>
          </a:ln>
          <a:effectLst>
            <a:outerShdw blurRad="190500" algn="tl" rotWithShape="0">
              <a:srgbClr val="000000">
                <a:alpha val="70000"/>
              </a:srgbClr>
            </a:outerShdw>
          </a:effectLst>
        </p:spPr>
      </p:pic>
      <p:sp>
        <p:nvSpPr>
          <p:cNvPr id="4" name="Footer Placeholder 3">
            <a:extLst>
              <a:ext uri="{FF2B5EF4-FFF2-40B4-BE49-F238E27FC236}">
                <a16:creationId xmlns:a16="http://schemas.microsoft.com/office/drawing/2014/main" id="{B1A79944-18E5-4CE8-B45B-B996AC06AACD}"/>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Information—Not for External Distribution. ©2020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07A4F95B-883C-4DDE-BD7D-20447716EC62}"/>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3</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BAC8CD47-4DC5-4BFD-8519-86B509C84405}"/>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10 November 2020</a:t>
            </a:fld>
            <a:endParaRPr lang="en-US" dirty="0"/>
          </a:p>
        </p:txBody>
      </p:sp>
      <p:pic>
        <p:nvPicPr>
          <p:cNvPr id="8" name="Picture 7">
            <a:extLst>
              <a:ext uri="{FF2B5EF4-FFF2-40B4-BE49-F238E27FC236}">
                <a16:creationId xmlns:a16="http://schemas.microsoft.com/office/drawing/2014/main" id="{D2E6CB42-08F3-491E-B9F3-AACCD20AE854}"/>
              </a:ext>
            </a:extLst>
          </p:cNvPr>
          <p:cNvPicPr>
            <a:picLocks noChangeAspect="1"/>
          </p:cNvPicPr>
          <p:nvPr/>
        </p:nvPicPr>
        <p:blipFill>
          <a:blip r:embed="rId3"/>
          <a:stretch>
            <a:fillRect/>
          </a:stretch>
        </p:blipFill>
        <p:spPr>
          <a:xfrm>
            <a:off x="198013" y="1996466"/>
            <a:ext cx="5817522" cy="307602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4EEEBB8-8266-4DF5-A0D6-526E9C1F99C8}"/>
              </a:ext>
            </a:extLst>
          </p:cNvPr>
          <p:cNvPicPr>
            <a:picLocks noChangeAspect="1"/>
          </p:cNvPicPr>
          <p:nvPr/>
        </p:nvPicPr>
        <p:blipFill>
          <a:blip r:embed="rId4"/>
          <a:stretch>
            <a:fillRect/>
          </a:stretch>
        </p:blipFill>
        <p:spPr>
          <a:xfrm>
            <a:off x="6176465" y="3422208"/>
            <a:ext cx="5817522" cy="30289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663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FCDD-F35A-42BA-BA82-42082B1753AE}"/>
              </a:ext>
            </a:extLst>
          </p:cNvPr>
          <p:cNvSpPr>
            <a:spLocks noGrp="1"/>
          </p:cNvSpPr>
          <p:nvPr>
            <p:ph type="title"/>
          </p:nvPr>
        </p:nvSpPr>
        <p:spPr/>
        <p:txBody>
          <a:bodyPr/>
          <a:lstStyle/>
          <a:p>
            <a:r>
              <a:rPr lang="en-IE" dirty="0"/>
              <a:t>Newest Updates</a:t>
            </a:r>
          </a:p>
        </p:txBody>
      </p:sp>
      <p:pic>
        <p:nvPicPr>
          <p:cNvPr id="7" name="Content Placeholder 6">
            <a:extLst>
              <a:ext uri="{FF2B5EF4-FFF2-40B4-BE49-F238E27FC236}">
                <a16:creationId xmlns:a16="http://schemas.microsoft.com/office/drawing/2014/main" id="{D766A8A7-F595-47A0-9128-D52564A86AEA}"/>
              </a:ext>
            </a:extLst>
          </p:cNvPr>
          <p:cNvPicPr>
            <a:picLocks noGrp="1" noChangeAspect="1"/>
          </p:cNvPicPr>
          <p:nvPr>
            <p:ph idx="1"/>
          </p:nvPr>
        </p:nvPicPr>
        <p:blipFill rotWithShape="1">
          <a:blip r:embed="rId2"/>
          <a:srcRect t="9139" r="2893"/>
          <a:stretch/>
        </p:blipFill>
        <p:spPr>
          <a:xfrm>
            <a:off x="1382536" y="1515978"/>
            <a:ext cx="9166518" cy="4465721"/>
          </a:xfrm>
          <a:prstGeom prst="rect">
            <a:avLst/>
          </a:prstGeom>
        </p:spPr>
      </p:pic>
      <p:sp>
        <p:nvSpPr>
          <p:cNvPr id="4" name="Footer Placeholder 3">
            <a:extLst>
              <a:ext uri="{FF2B5EF4-FFF2-40B4-BE49-F238E27FC236}">
                <a16:creationId xmlns:a16="http://schemas.microsoft.com/office/drawing/2014/main" id="{801553D1-E05F-45AC-B197-8AB8CBE5E9AA}"/>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Information—Not for External Distribution. ©2020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91375AB8-59E4-446A-8BE3-9B134164796F}"/>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4</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F307C6A7-01D0-4C20-837B-BAC7C13603E7}"/>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10 November 2020</a:t>
            </a:fld>
            <a:endParaRPr lang="en-US" dirty="0"/>
          </a:p>
        </p:txBody>
      </p:sp>
      <p:sp>
        <p:nvSpPr>
          <p:cNvPr id="8" name="Rectangle 7">
            <a:extLst>
              <a:ext uri="{FF2B5EF4-FFF2-40B4-BE49-F238E27FC236}">
                <a16:creationId xmlns:a16="http://schemas.microsoft.com/office/drawing/2014/main" id="{DD27BC1F-132D-4858-8AE8-537FB9601AA9}"/>
              </a:ext>
            </a:extLst>
          </p:cNvPr>
          <p:cNvSpPr/>
          <p:nvPr/>
        </p:nvSpPr>
        <p:spPr>
          <a:xfrm>
            <a:off x="1382536" y="838200"/>
            <a:ext cx="2186832" cy="838200"/>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9" name="Oval 8">
            <a:extLst>
              <a:ext uri="{FF2B5EF4-FFF2-40B4-BE49-F238E27FC236}">
                <a16:creationId xmlns:a16="http://schemas.microsoft.com/office/drawing/2014/main" id="{13D60142-987F-4611-9A03-510C1FB4C3D6}"/>
              </a:ext>
            </a:extLst>
          </p:cNvPr>
          <p:cNvSpPr/>
          <p:nvPr/>
        </p:nvSpPr>
        <p:spPr>
          <a:xfrm>
            <a:off x="1769423" y="2382253"/>
            <a:ext cx="2938935" cy="2959768"/>
          </a:xfrm>
          <a:prstGeom prst="ellipse">
            <a:avLst/>
          </a:prstGeom>
          <a:noFill/>
          <a:ln w="3810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1" name="Oval 10">
            <a:extLst>
              <a:ext uri="{FF2B5EF4-FFF2-40B4-BE49-F238E27FC236}">
                <a16:creationId xmlns:a16="http://schemas.microsoft.com/office/drawing/2014/main" id="{EE9A541B-5C0F-4A9E-9CD1-F6CE1812B167}"/>
              </a:ext>
            </a:extLst>
          </p:cNvPr>
          <p:cNvSpPr/>
          <p:nvPr/>
        </p:nvSpPr>
        <p:spPr>
          <a:xfrm>
            <a:off x="6481011" y="3810001"/>
            <a:ext cx="4068043" cy="2318084"/>
          </a:xfrm>
          <a:prstGeom prst="ellipse">
            <a:avLst/>
          </a:prstGeom>
          <a:noFill/>
          <a:ln w="3810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79441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E64F-ADEF-4AA8-BB40-28FC2C264269}"/>
              </a:ext>
            </a:extLst>
          </p:cNvPr>
          <p:cNvSpPr>
            <a:spLocks noGrp="1"/>
          </p:cNvSpPr>
          <p:nvPr>
            <p:ph type="title"/>
          </p:nvPr>
        </p:nvSpPr>
        <p:spPr>
          <a:xfrm>
            <a:off x="355600" y="0"/>
            <a:ext cx="10282663" cy="830997"/>
          </a:xfrm>
        </p:spPr>
        <p:txBody>
          <a:bodyPr wrap="square" anchor="t">
            <a:normAutofit/>
          </a:bodyPr>
          <a:lstStyle/>
          <a:p>
            <a:r>
              <a:rPr lang="en-IE" dirty="0"/>
              <a:t>Newest Updates</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9146FF15-4907-473F-BFC7-DB31DEA6B86D}"/>
              </a:ext>
            </a:extLst>
          </p:cNvPr>
          <p:cNvPicPr>
            <a:picLocks noGrp="1" noChangeAspect="1"/>
          </p:cNvPicPr>
          <p:nvPr>
            <p:ph idx="1"/>
          </p:nvPr>
        </p:nvPicPr>
        <p:blipFill>
          <a:blip r:embed="rId2"/>
          <a:stretch>
            <a:fillRect/>
          </a:stretch>
        </p:blipFill>
        <p:spPr>
          <a:xfrm>
            <a:off x="355601" y="2433420"/>
            <a:ext cx="5558367" cy="2181659"/>
          </a:xfrm>
          <a:prstGeom prst="rect">
            <a:avLst/>
          </a:prstGeom>
          <a:noFill/>
        </p:spPr>
      </p:pic>
      <p:sp>
        <p:nvSpPr>
          <p:cNvPr id="4" name="Footer Placeholder 3">
            <a:extLst>
              <a:ext uri="{FF2B5EF4-FFF2-40B4-BE49-F238E27FC236}">
                <a16:creationId xmlns:a16="http://schemas.microsoft.com/office/drawing/2014/main" id="{77A8B539-CF92-4F0F-861C-1B705DC87002}"/>
              </a:ext>
            </a:extLst>
          </p:cNvPr>
          <p:cNvSpPr>
            <a:spLocks noGrp="1"/>
          </p:cNvSpPr>
          <p:nvPr>
            <p:ph type="ftr" sz="quarter" idx="3"/>
          </p:nvPr>
        </p:nvSpPr>
        <p:spPr>
          <a:xfrm>
            <a:off x="2071090" y="6455325"/>
            <a:ext cx="9778009" cy="309989"/>
          </a:xfrm>
        </p:spPr>
        <p:txBody>
          <a:bodyPr anchor="ctr">
            <a:normAutofit/>
          </a:bodyPr>
          <a:lstStyle/>
          <a:p>
            <a:pPr algn="l">
              <a:spcAft>
                <a:spcPts val="600"/>
              </a:spcAft>
            </a:pPr>
            <a:r>
              <a:rPr lang="en-US" i="0"/>
              <a:t>Analog Devices Confidential Information—Not for External Distribution. ©2020 Analog Devices, Inc. All rights reserved</a:t>
            </a:r>
            <a:r>
              <a:rPr lang="en-US"/>
              <a:t>.</a:t>
            </a:r>
          </a:p>
        </p:txBody>
      </p:sp>
      <p:sp>
        <p:nvSpPr>
          <p:cNvPr id="5" name="Slide Number Placeholder 4">
            <a:extLst>
              <a:ext uri="{FF2B5EF4-FFF2-40B4-BE49-F238E27FC236}">
                <a16:creationId xmlns:a16="http://schemas.microsoft.com/office/drawing/2014/main" id="{B509C138-DA4A-4C94-940D-FA188F292203}"/>
              </a:ext>
            </a:extLst>
          </p:cNvPr>
          <p:cNvSpPr>
            <a:spLocks noGrp="1"/>
          </p:cNvSpPr>
          <p:nvPr>
            <p:ph type="sldNum" sz="quarter" idx="4"/>
          </p:nvPr>
        </p:nvSpPr>
        <p:spPr>
          <a:xfrm>
            <a:off x="0" y="6451198"/>
            <a:ext cx="650644" cy="309989"/>
          </a:xfrm>
        </p:spPr>
        <p:txBody>
          <a:bodyPr anchor="ctr">
            <a:normAutofit/>
          </a:bodyPr>
          <a:lstStyle/>
          <a:p>
            <a:pPr>
              <a:spcAft>
                <a:spcPts val="600"/>
              </a:spcAft>
              <a:defRPr/>
            </a:pPr>
            <a:fld id="{A9CE67A1-BA7F-A74E-B5D7-615746DEEC2B}" type="slidenum">
              <a:rPr lang="en-US" b="0" smtClean="0">
                <a:solidFill>
                  <a:srgbClr val="555659"/>
                </a:solidFill>
              </a:rPr>
              <a:pPr>
                <a:spcAft>
                  <a:spcPts val="600"/>
                </a:spcAft>
                <a:defRPr/>
              </a:pPr>
              <a:t>5</a:t>
            </a:fld>
            <a:r>
              <a:rPr lang="en-US" b="0">
                <a:solidFill>
                  <a:srgbClr val="555659"/>
                </a:solidFill>
              </a:rPr>
              <a:t> </a:t>
            </a:r>
            <a:r>
              <a:rPr lang="en-US" b="0" i="1" normalizeH="1" baseline="-11000">
                <a:solidFill>
                  <a:srgbClr val="555659"/>
                </a:solidFill>
              </a:rPr>
              <a:t>//</a:t>
            </a:r>
            <a:endParaRPr lang="en-US" b="0" baseline="-11000">
              <a:solidFill>
                <a:srgbClr val="555659"/>
              </a:solidFill>
            </a:endParaRPr>
          </a:p>
        </p:txBody>
      </p:sp>
      <p:sp>
        <p:nvSpPr>
          <p:cNvPr id="6" name="Date Placeholder 5">
            <a:extLst>
              <a:ext uri="{FF2B5EF4-FFF2-40B4-BE49-F238E27FC236}">
                <a16:creationId xmlns:a16="http://schemas.microsoft.com/office/drawing/2014/main" id="{65621BEC-BF0A-4A7B-88D0-4A014D3B89C3}"/>
              </a:ext>
            </a:extLst>
          </p:cNvPr>
          <p:cNvSpPr>
            <a:spLocks noGrp="1"/>
          </p:cNvSpPr>
          <p:nvPr>
            <p:ph type="dt" sz="half" idx="2"/>
          </p:nvPr>
        </p:nvSpPr>
        <p:spPr>
          <a:xfrm>
            <a:off x="698740" y="6451198"/>
            <a:ext cx="1070683" cy="309989"/>
          </a:xfrm>
        </p:spPr>
        <p:txBody>
          <a:bodyPr anchor="ctr">
            <a:normAutofit/>
          </a:bodyPr>
          <a:lstStyle/>
          <a:p>
            <a:pPr>
              <a:spcAft>
                <a:spcPts val="600"/>
              </a:spcAft>
            </a:pPr>
            <a:fld id="{3D130E08-ACE3-7448-A441-268615E01398}" type="datetime3">
              <a:rPr lang="en-US" i="0" smtClean="0">
                <a:solidFill>
                  <a:srgbClr val="555659"/>
                </a:solidFill>
              </a:rPr>
              <a:pPr>
                <a:spcAft>
                  <a:spcPts val="600"/>
                </a:spcAft>
              </a:pPr>
              <a:t>10 November 2020</a:t>
            </a:fld>
            <a:endParaRPr lang="en-US">
              <a:solidFill>
                <a:srgbClr val="555659"/>
              </a:solidFill>
            </a:endParaRPr>
          </a:p>
        </p:txBody>
      </p:sp>
      <p:sp>
        <p:nvSpPr>
          <p:cNvPr id="9" name="Oval 8">
            <a:extLst>
              <a:ext uri="{FF2B5EF4-FFF2-40B4-BE49-F238E27FC236}">
                <a16:creationId xmlns:a16="http://schemas.microsoft.com/office/drawing/2014/main" id="{75C13301-5C48-4E84-889D-30E76AF18B22}"/>
              </a:ext>
            </a:extLst>
          </p:cNvPr>
          <p:cNvSpPr/>
          <p:nvPr/>
        </p:nvSpPr>
        <p:spPr>
          <a:xfrm>
            <a:off x="325322" y="3633537"/>
            <a:ext cx="1310973" cy="368968"/>
          </a:xfrm>
          <a:prstGeom prst="ellipse">
            <a:avLst/>
          </a:prstGeom>
          <a:noFill/>
          <a:ln w="3810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pic>
        <p:nvPicPr>
          <p:cNvPr id="10" name="Picture 9">
            <a:extLst>
              <a:ext uri="{FF2B5EF4-FFF2-40B4-BE49-F238E27FC236}">
                <a16:creationId xmlns:a16="http://schemas.microsoft.com/office/drawing/2014/main" id="{17F18CA1-CA36-43FD-BA12-39B37FB7302D}"/>
              </a:ext>
            </a:extLst>
          </p:cNvPr>
          <p:cNvPicPr>
            <a:picLocks noChangeAspect="1"/>
          </p:cNvPicPr>
          <p:nvPr/>
        </p:nvPicPr>
        <p:blipFill>
          <a:blip r:embed="rId3"/>
          <a:stretch>
            <a:fillRect/>
          </a:stretch>
        </p:blipFill>
        <p:spPr>
          <a:xfrm>
            <a:off x="6801854" y="897793"/>
            <a:ext cx="4940968" cy="5252912"/>
          </a:xfrm>
          <a:prstGeom prst="rect">
            <a:avLst/>
          </a:prstGeom>
        </p:spPr>
      </p:pic>
    </p:spTree>
    <p:extLst>
      <p:ext uri="{BB962C8B-B14F-4D97-AF65-F5344CB8AC3E}">
        <p14:creationId xmlns:p14="http://schemas.microsoft.com/office/powerpoint/2010/main" val="18903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ADA4-3B6D-437E-B645-46033C5BBD18}"/>
              </a:ext>
            </a:extLst>
          </p:cNvPr>
          <p:cNvSpPr>
            <a:spLocks noGrp="1"/>
          </p:cNvSpPr>
          <p:nvPr>
            <p:ph type="title"/>
          </p:nvPr>
        </p:nvSpPr>
        <p:spPr/>
        <p:txBody>
          <a:bodyPr/>
          <a:lstStyle/>
          <a:p>
            <a:r>
              <a:rPr lang="en-IE" dirty="0"/>
              <a:t>Comparison with the “Done Thing”</a:t>
            </a:r>
          </a:p>
        </p:txBody>
      </p:sp>
      <p:sp>
        <p:nvSpPr>
          <p:cNvPr id="3" name="Content Placeholder 2">
            <a:extLst>
              <a:ext uri="{FF2B5EF4-FFF2-40B4-BE49-F238E27FC236}">
                <a16:creationId xmlns:a16="http://schemas.microsoft.com/office/drawing/2014/main" id="{E420AF71-F17E-40DF-8B22-E40566195842}"/>
              </a:ext>
            </a:extLst>
          </p:cNvPr>
          <p:cNvSpPr>
            <a:spLocks noGrp="1"/>
          </p:cNvSpPr>
          <p:nvPr>
            <p:ph idx="1"/>
          </p:nvPr>
        </p:nvSpPr>
        <p:spPr/>
        <p:txBody>
          <a:bodyPr/>
          <a:lstStyle/>
          <a:p>
            <a:r>
              <a:rPr lang="en-IE" dirty="0"/>
              <a:t>Sadly I don’t have very many visualisations for this section, You’ll have to bear with me…</a:t>
            </a:r>
          </a:p>
          <a:p>
            <a:r>
              <a:rPr lang="en-IE" dirty="0"/>
              <a:t>For the sake of comparison with typical signal processing methods in modern AI, I chose a dataset that was used in an international Machine Learning competition hosted by Kaggle:</a:t>
            </a:r>
          </a:p>
          <a:p>
            <a:pPr lvl="1">
              <a:buFont typeface="Arial" panose="020B0604020202020204" pitchFamily="34" charset="0"/>
              <a:buChar char="•"/>
            </a:pPr>
            <a:r>
              <a:rPr lang="en-IE" dirty="0"/>
              <a:t>Speech Recognition</a:t>
            </a:r>
          </a:p>
        </p:txBody>
      </p:sp>
      <p:sp>
        <p:nvSpPr>
          <p:cNvPr id="4" name="Footer Placeholder 3">
            <a:extLst>
              <a:ext uri="{FF2B5EF4-FFF2-40B4-BE49-F238E27FC236}">
                <a16:creationId xmlns:a16="http://schemas.microsoft.com/office/drawing/2014/main" id="{5FE90E34-7D49-4CCA-8E0F-68AA6CA6CF17}"/>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Information—Not for External Distribution. ©2020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7BF730C1-A7B9-401A-9ADC-ED8860E68042}"/>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6</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1A6EB763-864F-4920-A8F9-BDFB2C8B697F}"/>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208161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B651-5C20-45BA-BD0E-0E2F4FE054FD}"/>
              </a:ext>
            </a:extLst>
          </p:cNvPr>
          <p:cNvSpPr>
            <a:spLocks noGrp="1"/>
          </p:cNvSpPr>
          <p:nvPr>
            <p:ph type="title"/>
          </p:nvPr>
        </p:nvSpPr>
        <p:spPr>
          <a:xfrm>
            <a:off x="355600" y="0"/>
            <a:ext cx="10282663" cy="830997"/>
          </a:xfrm>
        </p:spPr>
        <p:txBody>
          <a:bodyPr wrap="square" anchor="t">
            <a:normAutofit/>
          </a:bodyPr>
          <a:lstStyle/>
          <a:p>
            <a:r>
              <a:rPr lang="en-IE" dirty="0"/>
              <a:t>Comparison with the “Done Thing”</a:t>
            </a:r>
          </a:p>
        </p:txBody>
      </p:sp>
      <p:sp>
        <p:nvSpPr>
          <p:cNvPr id="13" name="Content Placeholder 2">
            <a:extLst>
              <a:ext uri="{FF2B5EF4-FFF2-40B4-BE49-F238E27FC236}">
                <a16:creationId xmlns:a16="http://schemas.microsoft.com/office/drawing/2014/main" id="{31086987-22C5-43DC-A477-67F573FAD1A5}"/>
              </a:ext>
            </a:extLst>
          </p:cNvPr>
          <p:cNvSpPr>
            <a:spLocks noGrp="1"/>
          </p:cNvSpPr>
          <p:nvPr>
            <p:ph idx="1"/>
          </p:nvPr>
        </p:nvSpPr>
        <p:spPr>
          <a:xfrm>
            <a:off x="6275956" y="1066800"/>
            <a:ext cx="5573144" cy="4914900"/>
          </a:xfrm>
        </p:spPr>
        <p:txBody>
          <a:bodyPr>
            <a:normAutofit fontScale="92500" lnSpcReduction="20000"/>
          </a:bodyPr>
          <a:lstStyle/>
          <a:p>
            <a:r>
              <a:rPr lang="en-US" dirty="0"/>
              <a:t>Just a few comments </a:t>
            </a:r>
            <a:r>
              <a:rPr lang="en-US"/>
              <a:t>on this “Done Thing” </a:t>
            </a:r>
            <a:r>
              <a:rPr lang="en-US" dirty="0"/>
              <a:t>Layout:</a:t>
            </a:r>
          </a:p>
          <a:p>
            <a:pPr marL="685800" lvl="1" indent="-457200">
              <a:buFont typeface="+mj-lt"/>
              <a:buAutoNum type="arabicPeriod"/>
            </a:pPr>
            <a:r>
              <a:rPr lang="en-US" dirty="0"/>
              <a:t>Using a series of 1-Dimensional Convolutional layers as shown on the left is quite common when dealing with Audio data.</a:t>
            </a:r>
          </a:p>
          <a:p>
            <a:pPr marL="685800" lvl="1" indent="-457200">
              <a:buFont typeface="+mj-lt"/>
              <a:buAutoNum type="arabicPeriod"/>
            </a:pPr>
            <a:r>
              <a:rPr lang="en-US" dirty="0"/>
              <a:t>The bottom layers (after the Flatten) make up what’s known as the Classifier. This block of the model forms the decision-making algorithm for your system. A flaw with this “Done Thing” is that you end up with top-heavy models (the first Dense layer has over x100 the number of parameters in the next biggest layer)</a:t>
            </a:r>
          </a:p>
          <a:p>
            <a:pPr marL="685800" lvl="1" indent="-457200">
              <a:buFont typeface="+mj-lt"/>
              <a:buAutoNum type="arabicPeriod"/>
            </a:pPr>
            <a:r>
              <a:rPr lang="en-US" dirty="0"/>
              <a:t>Given the linear nature of the model all computations are run in series. On computers this leads to a longer processing time, in systems where memory / RAM is limited it can lead to a processing bottleneck.</a:t>
            </a:r>
          </a:p>
          <a:p>
            <a:pPr marL="685800" lvl="1" indent="-457200">
              <a:buFont typeface="+mj-lt"/>
              <a:buAutoNum type="arabicPeriod"/>
            </a:pPr>
            <a:r>
              <a:rPr lang="en-US" dirty="0"/>
              <a:t>Conv1D layers require 2-D data for their inputs. Given this audio data it must be cast into 2-D from 1-D. This is no problem for accuracy, but it does mean the system is required to perform this shape-change for every input.</a:t>
            </a:r>
          </a:p>
        </p:txBody>
      </p:sp>
      <p:pic>
        <p:nvPicPr>
          <p:cNvPr id="7" name="Content Placeholder 6">
            <a:extLst>
              <a:ext uri="{FF2B5EF4-FFF2-40B4-BE49-F238E27FC236}">
                <a16:creationId xmlns:a16="http://schemas.microsoft.com/office/drawing/2014/main" id="{F1F66C36-1764-4A0F-9555-CE400F3759DE}"/>
              </a:ext>
            </a:extLst>
          </p:cNvPr>
          <p:cNvPicPr>
            <a:picLocks noGrp="1" noChangeAspect="1"/>
          </p:cNvPicPr>
          <p:nvPr>
            <p:ph idx="10"/>
          </p:nvPr>
        </p:nvPicPr>
        <p:blipFill rotWithShape="1">
          <a:blip r:embed="rId2"/>
          <a:srcRect b="1162"/>
          <a:stretch/>
        </p:blipFill>
        <p:spPr>
          <a:xfrm>
            <a:off x="1390640" y="1066800"/>
            <a:ext cx="3487758" cy="4857750"/>
          </a:xfrm>
          <a:prstGeom prst="rect">
            <a:avLst/>
          </a:prstGeom>
          <a:noFill/>
        </p:spPr>
      </p:pic>
      <p:sp>
        <p:nvSpPr>
          <p:cNvPr id="4" name="Footer Placeholder 3">
            <a:extLst>
              <a:ext uri="{FF2B5EF4-FFF2-40B4-BE49-F238E27FC236}">
                <a16:creationId xmlns:a16="http://schemas.microsoft.com/office/drawing/2014/main" id="{9D6B1CBB-80FE-4BD7-9A18-7B37ED5EA711}"/>
              </a:ext>
            </a:extLst>
          </p:cNvPr>
          <p:cNvSpPr>
            <a:spLocks noGrp="1"/>
          </p:cNvSpPr>
          <p:nvPr>
            <p:ph type="ftr" sz="quarter" idx="3"/>
          </p:nvPr>
        </p:nvSpPr>
        <p:spPr>
          <a:xfrm>
            <a:off x="2071090" y="6455325"/>
            <a:ext cx="9778003" cy="309989"/>
          </a:xfrm>
        </p:spPr>
        <p:txBody>
          <a:bodyPr anchor="ctr">
            <a:normAutofit/>
          </a:bodyPr>
          <a:lstStyle/>
          <a:p>
            <a:pPr algn="l">
              <a:spcAft>
                <a:spcPts val="600"/>
              </a:spcAft>
            </a:pPr>
            <a:r>
              <a:rPr lang="en-US" i="0"/>
              <a:t>Analog Devices Confidential Information—Not for External Distribution. ©2020 Analog Devices, Inc. All rights reserved</a:t>
            </a:r>
            <a:r>
              <a:rPr lang="en-US"/>
              <a:t>.</a:t>
            </a:r>
          </a:p>
        </p:txBody>
      </p:sp>
      <p:sp>
        <p:nvSpPr>
          <p:cNvPr id="5" name="Slide Number Placeholder 4">
            <a:extLst>
              <a:ext uri="{FF2B5EF4-FFF2-40B4-BE49-F238E27FC236}">
                <a16:creationId xmlns:a16="http://schemas.microsoft.com/office/drawing/2014/main" id="{1D279954-7211-4F09-B858-A7A1F0DF7975}"/>
              </a:ext>
            </a:extLst>
          </p:cNvPr>
          <p:cNvSpPr>
            <a:spLocks noGrp="1"/>
          </p:cNvSpPr>
          <p:nvPr>
            <p:ph type="sldNum" sz="quarter" idx="4"/>
          </p:nvPr>
        </p:nvSpPr>
        <p:spPr>
          <a:xfrm>
            <a:off x="0" y="6451198"/>
            <a:ext cx="650644" cy="309989"/>
          </a:xfrm>
        </p:spPr>
        <p:txBody>
          <a:bodyPr anchor="ctr">
            <a:normAutofit/>
          </a:bodyPr>
          <a:lstStyle/>
          <a:p>
            <a:pPr>
              <a:spcAft>
                <a:spcPts val="600"/>
              </a:spcAft>
              <a:defRPr/>
            </a:pPr>
            <a:fld id="{A9CE67A1-BA7F-A74E-B5D7-615746DEEC2B}" type="slidenum">
              <a:rPr lang="en-US" b="0" smtClean="0">
                <a:solidFill>
                  <a:srgbClr val="555659"/>
                </a:solidFill>
              </a:rPr>
              <a:pPr>
                <a:spcAft>
                  <a:spcPts val="600"/>
                </a:spcAft>
                <a:defRPr/>
              </a:pPr>
              <a:t>7</a:t>
            </a:fld>
            <a:r>
              <a:rPr lang="en-US" b="0">
                <a:solidFill>
                  <a:srgbClr val="555659"/>
                </a:solidFill>
              </a:rPr>
              <a:t> </a:t>
            </a:r>
            <a:r>
              <a:rPr lang="en-US" b="0" i="1" normalizeH="1" baseline="-11000">
                <a:solidFill>
                  <a:srgbClr val="555659"/>
                </a:solidFill>
              </a:rPr>
              <a:t>//</a:t>
            </a:r>
            <a:endParaRPr lang="en-US" b="0" baseline="-11000">
              <a:solidFill>
                <a:srgbClr val="555659"/>
              </a:solidFill>
            </a:endParaRPr>
          </a:p>
        </p:txBody>
      </p:sp>
      <p:sp>
        <p:nvSpPr>
          <p:cNvPr id="6" name="Date Placeholder 5">
            <a:extLst>
              <a:ext uri="{FF2B5EF4-FFF2-40B4-BE49-F238E27FC236}">
                <a16:creationId xmlns:a16="http://schemas.microsoft.com/office/drawing/2014/main" id="{9BFF4020-6E77-41B8-9F26-6470BD50ECC4}"/>
              </a:ext>
            </a:extLst>
          </p:cNvPr>
          <p:cNvSpPr>
            <a:spLocks noGrp="1"/>
          </p:cNvSpPr>
          <p:nvPr>
            <p:ph type="dt" sz="half" idx="2"/>
          </p:nvPr>
        </p:nvSpPr>
        <p:spPr>
          <a:xfrm>
            <a:off x="698740" y="6451198"/>
            <a:ext cx="1070683" cy="309989"/>
          </a:xfrm>
        </p:spPr>
        <p:txBody>
          <a:bodyPr anchor="ctr">
            <a:normAutofit/>
          </a:bodyPr>
          <a:lstStyle/>
          <a:p>
            <a:pPr>
              <a:spcAft>
                <a:spcPts val="600"/>
              </a:spcAft>
            </a:pPr>
            <a:fld id="{3D130E08-ACE3-7448-A441-268615E01398}" type="datetime3">
              <a:rPr lang="en-US" i="0" smtClean="0">
                <a:solidFill>
                  <a:srgbClr val="555659"/>
                </a:solidFill>
              </a:rPr>
              <a:pPr>
                <a:spcAft>
                  <a:spcPts val="600"/>
                </a:spcAft>
              </a:pPr>
              <a:t>10 November 2020</a:t>
            </a:fld>
            <a:endParaRPr lang="en-US">
              <a:solidFill>
                <a:srgbClr val="555659"/>
              </a:solidFill>
            </a:endParaRPr>
          </a:p>
        </p:txBody>
      </p:sp>
    </p:spTree>
    <p:extLst>
      <p:ext uri="{BB962C8B-B14F-4D97-AF65-F5344CB8AC3E}">
        <p14:creationId xmlns:p14="http://schemas.microsoft.com/office/powerpoint/2010/main" val="362129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904E-603A-4DEF-B43D-898CB06DACC8}"/>
              </a:ext>
            </a:extLst>
          </p:cNvPr>
          <p:cNvSpPr>
            <a:spLocks noGrp="1"/>
          </p:cNvSpPr>
          <p:nvPr>
            <p:ph type="title"/>
          </p:nvPr>
        </p:nvSpPr>
        <p:spPr/>
        <p:txBody>
          <a:bodyPr/>
          <a:lstStyle/>
          <a:p>
            <a:r>
              <a:rPr lang="en-IE" dirty="0"/>
              <a:t>Comparison with the “Done Thing”</a:t>
            </a:r>
          </a:p>
        </p:txBody>
      </p:sp>
      <p:sp>
        <p:nvSpPr>
          <p:cNvPr id="3" name="Content Placeholder 2">
            <a:extLst>
              <a:ext uri="{FF2B5EF4-FFF2-40B4-BE49-F238E27FC236}">
                <a16:creationId xmlns:a16="http://schemas.microsoft.com/office/drawing/2014/main" id="{D35492DE-0F89-482E-9B1A-0029533312D1}"/>
              </a:ext>
            </a:extLst>
          </p:cNvPr>
          <p:cNvSpPr>
            <a:spLocks noGrp="1"/>
          </p:cNvSpPr>
          <p:nvPr>
            <p:ph idx="1"/>
          </p:nvPr>
        </p:nvSpPr>
        <p:spPr/>
        <p:txBody>
          <a:bodyPr/>
          <a:lstStyle/>
          <a:p>
            <a:r>
              <a:rPr lang="en-IE" dirty="0"/>
              <a:t>This is a plot of Training Loss and Validation Loss over Epoch for the standard model:</a:t>
            </a:r>
          </a:p>
          <a:p>
            <a:pPr marL="685800" lvl="1" indent="-457200">
              <a:buFont typeface="+mj-lt"/>
              <a:buAutoNum type="arabicPeriod"/>
            </a:pPr>
            <a:r>
              <a:rPr lang="en-IE" dirty="0"/>
              <a:t>Starts to over-train at epoch 12.</a:t>
            </a:r>
          </a:p>
          <a:p>
            <a:pPr marL="685800" lvl="1" indent="-457200">
              <a:buFont typeface="+mj-lt"/>
              <a:buAutoNum type="arabicPeriod"/>
            </a:pPr>
            <a:r>
              <a:rPr lang="en-IE" dirty="0"/>
              <a:t>Takes 32 epochs to train before “Early Stopping” </a:t>
            </a:r>
            <a:r>
              <a:rPr lang="en-IE" dirty="0" err="1"/>
              <a:t>callback</a:t>
            </a:r>
            <a:r>
              <a:rPr lang="en-IE" dirty="0"/>
              <a:t> triggers.</a:t>
            </a:r>
          </a:p>
          <a:p>
            <a:pPr marL="685800" lvl="1" indent="-457200">
              <a:buFont typeface="+mj-lt"/>
              <a:buAutoNum type="arabicPeriod"/>
            </a:pPr>
            <a:r>
              <a:rPr lang="en-IE" dirty="0"/>
              <a:t>Otherwise has a very decent performance. ~0.5 loss value on validation data.</a:t>
            </a:r>
          </a:p>
          <a:p>
            <a:pPr marL="685800" lvl="1" indent="-457200">
              <a:buFont typeface="+mj-lt"/>
              <a:buAutoNum type="arabicPeriod"/>
            </a:pPr>
            <a:r>
              <a:rPr lang="en-IE" dirty="0"/>
              <a:t>You’ll see on the next slide that each input takes 8-9ms to process. </a:t>
            </a:r>
          </a:p>
          <a:p>
            <a:pPr marL="685800" lvl="1" indent="-457200">
              <a:buFont typeface="+mj-lt"/>
              <a:buAutoNum type="arabicPeriod"/>
            </a:pPr>
            <a:r>
              <a:rPr lang="en-IE" dirty="0"/>
              <a:t>Achieved a final validation accuracy of 84.14%</a:t>
            </a:r>
          </a:p>
        </p:txBody>
      </p:sp>
      <p:pic>
        <p:nvPicPr>
          <p:cNvPr id="9" name="Content Placeholder 8" descr="Chart, histogram&#10;&#10;Description automatically generated">
            <a:extLst>
              <a:ext uri="{FF2B5EF4-FFF2-40B4-BE49-F238E27FC236}">
                <a16:creationId xmlns:a16="http://schemas.microsoft.com/office/drawing/2014/main" id="{74F4E0F7-68E5-4674-B695-2E0905C45A7E}"/>
              </a:ext>
            </a:extLst>
          </p:cNvPr>
          <p:cNvPicPr>
            <a:picLocks noGrp="1" noChangeAspect="1"/>
          </p:cNvPicPr>
          <p:nvPr>
            <p:ph idx="10"/>
          </p:nvPr>
        </p:nvPicPr>
        <p:blipFill rotWithShape="1">
          <a:blip r:embed="rId2"/>
          <a:srcRect l="5262" t="10555" r="9101" b="5461"/>
          <a:stretch/>
        </p:blipFill>
        <p:spPr>
          <a:xfrm>
            <a:off x="737374" y="1781175"/>
            <a:ext cx="4759557" cy="3486150"/>
          </a:xfrm>
        </p:spPr>
      </p:pic>
      <p:sp>
        <p:nvSpPr>
          <p:cNvPr id="5" name="Footer Placeholder 4">
            <a:extLst>
              <a:ext uri="{FF2B5EF4-FFF2-40B4-BE49-F238E27FC236}">
                <a16:creationId xmlns:a16="http://schemas.microsoft.com/office/drawing/2014/main" id="{25754023-8170-473E-9E40-C38B89632CCA}"/>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Information—Not for External Distribution. ©2020 Analog Devices, Inc. All rights reserved</a:t>
            </a:r>
            <a:r>
              <a:rPr lang="en-US"/>
              <a:t>.</a:t>
            </a:r>
            <a:endParaRPr lang="en-US" dirty="0"/>
          </a:p>
        </p:txBody>
      </p:sp>
      <p:sp>
        <p:nvSpPr>
          <p:cNvPr id="6" name="Slide Number Placeholder 5">
            <a:extLst>
              <a:ext uri="{FF2B5EF4-FFF2-40B4-BE49-F238E27FC236}">
                <a16:creationId xmlns:a16="http://schemas.microsoft.com/office/drawing/2014/main" id="{28697EC0-7995-427A-80CF-BBE514A4D46E}"/>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8</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7" name="Date Placeholder 6">
            <a:extLst>
              <a:ext uri="{FF2B5EF4-FFF2-40B4-BE49-F238E27FC236}">
                <a16:creationId xmlns:a16="http://schemas.microsoft.com/office/drawing/2014/main" id="{E860E2DA-0559-4233-82FA-C9DB3C74194C}"/>
              </a:ext>
            </a:extLst>
          </p:cNvPr>
          <p:cNvSpPr>
            <a:spLocks noGrp="1"/>
          </p:cNvSpPr>
          <p:nvPr>
            <p:ph type="dt" sz="half" idx="2"/>
          </p:nvPr>
        </p:nvSpPr>
        <p:spPr/>
        <p:txBody>
          <a:bodyPr/>
          <a:lstStyle/>
          <a:p>
            <a:fld id="{6EFDDE98-9F66-8A4D-86DC-ED7270E55957}" type="datetime3">
              <a:rPr lang="en-US" i="0" smtClean="0">
                <a:solidFill>
                  <a:srgbClr val="555659"/>
                </a:solidFill>
                <a:cs typeface="Arial Black" panose="020B0604020202020204" pitchFamily="34" charset="0"/>
              </a:rPr>
              <a:t>10 November 2020</a:t>
            </a:fld>
            <a:endParaRPr lang="en-US" dirty="0"/>
          </a:p>
        </p:txBody>
      </p:sp>
    </p:spTree>
    <p:extLst>
      <p:ext uri="{BB962C8B-B14F-4D97-AF65-F5344CB8AC3E}">
        <p14:creationId xmlns:p14="http://schemas.microsoft.com/office/powerpoint/2010/main" val="317327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098B7E3-A95F-4114-BA39-2D388F3200A0}"/>
              </a:ext>
            </a:extLst>
          </p:cNvPr>
          <p:cNvSpPr>
            <a:spLocks noGrp="1"/>
          </p:cNvSpPr>
          <p:nvPr>
            <p:ph type="title"/>
          </p:nvPr>
        </p:nvSpPr>
        <p:spPr/>
        <p:txBody>
          <a:bodyPr/>
          <a:lstStyle/>
          <a:p>
            <a:r>
              <a:rPr lang="en-IE" dirty="0"/>
              <a:t>Comparison with the “Done Thing”</a:t>
            </a:r>
          </a:p>
        </p:txBody>
      </p:sp>
      <p:sp>
        <p:nvSpPr>
          <p:cNvPr id="5" name="Footer Placeholder 4">
            <a:extLst>
              <a:ext uri="{FF2B5EF4-FFF2-40B4-BE49-F238E27FC236}">
                <a16:creationId xmlns:a16="http://schemas.microsoft.com/office/drawing/2014/main" id="{E29F4A5B-614E-4D6F-9956-B983A2A5B7A2}"/>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Information—Not for External Distribution. ©2020 Analog Devices, Inc. All rights reserved</a:t>
            </a:r>
            <a:r>
              <a:rPr lang="en-US"/>
              <a:t>.</a:t>
            </a:r>
            <a:endParaRPr lang="en-US" dirty="0"/>
          </a:p>
        </p:txBody>
      </p:sp>
      <p:sp>
        <p:nvSpPr>
          <p:cNvPr id="6" name="Slide Number Placeholder 5">
            <a:extLst>
              <a:ext uri="{FF2B5EF4-FFF2-40B4-BE49-F238E27FC236}">
                <a16:creationId xmlns:a16="http://schemas.microsoft.com/office/drawing/2014/main" id="{286D1C84-10F9-4794-8F8C-8BD23FE40626}"/>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9</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7" name="Date Placeholder 6">
            <a:extLst>
              <a:ext uri="{FF2B5EF4-FFF2-40B4-BE49-F238E27FC236}">
                <a16:creationId xmlns:a16="http://schemas.microsoft.com/office/drawing/2014/main" id="{6AE2960D-2D80-4374-8CCE-7C1B39AD29C2}"/>
              </a:ext>
            </a:extLst>
          </p:cNvPr>
          <p:cNvSpPr>
            <a:spLocks noGrp="1"/>
          </p:cNvSpPr>
          <p:nvPr>
            <p:ph type="dt" sz="half" idx="2"/>
          </p:nvPr>
        </p:nvSpPr>
        <p:spPr/>
        <p:txBody>
          <a:bodyPr/>
          <a:lstStyle/>
          <a:p>
            <a:fld id="{6EFDDE98-9F66-8A4D-86DC-ED7270E55957}" type="datetime3">
              <a:rPr lang="en-US" i="0" smtClean="0">
                <a:solidFill>
                  <a:srgbClr val="555659"/>
                </a:solidFill>
                <a:cs typeface="Arial Black" panose="020B0604020202020204" pitchFamily="34" charset="0"/>
              </a:rPr>
              <a:t>10 November 2020</a:t>
            </a:fld>
            <a:endParaRPr lang="en-US" dirty="0"/>
          </a:p>
        </p:txBody>
      </p:sp>
      <p:pic>
        <p:nvPicPr>
          <p:cNvPr id="10" name="Content Placeholder 9">
            <a:extLst>
              <a:ext uri="{FF2B5EF4-FFF2-40B4-BE49-F238E27FC236}">
                <a16:creationId xmlns:a16="http://schemas.microsoft.com/office/drawing/2014/main" id="{152CAB9D-135E-4CE0-83E2-1ED1934C5663}"/>
              </a:ext>
            </a:extLst>
          </p:cNvPr>
          <p:cNvPicPr>
            <a:picLocks noGrp="1" noChangeAspect="1"/>
          </p:cNvPicPr>
          <p:nvPr>
            <p:ph idx="1"/>
          </p:nvPr>
        </p:nvPicPr>
        <p:blipFill>
          <a:blip r:embed="rId2"/>
          <a:stretch>
            <a:fillRect/>
          </a:stretch>
        </p:blipFill>
        <p:spPr>
          <a:xfrm>
            <a:off x="3332622" y="838201"/>
            <a:ext cx="5526756" cy="5628476"/>
          </a:xfrm>
          <a:prstGeom prst="rect">
            <a:avLst/>
          </a:prstGeom>
        </p:spPr>
      </p:pic>
    </p:spTree>
    <p:extLst>
      <p:ext uri="{BB962C8B-B14F-4D97-AF65-F5344CB8AC3E}">
        <p14:creationId xmlns:p14="http://schemas.microsoft.com/office/powerpoint/2010/main" val="182349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ITemplate">
  <a:themeElements>
    <a:clrScheme name="ADI Brand Colors 1">
      <a:dk1>
        <a:srgbClr val="000000"/>
      </a:dk1>
      <a:lt1>
        <a:srgbClr val="FFFFFF"/>
      </a:lt1>
      <a:dk2>
        <a:srgbClr val="555659"/>
      </a:dk2>
      <a:lt2>
        <a:srgbClr val="B1B3B3"/>
      </a:lt2>
      <a:accent1>
        <a:srgbClr val="41B6E6"/>
      </a:accent1>
      <a:accent2>
        <a:srgbClr val="0067B9"/>
      </a:accent2>
      <a:accent3>
        <a:srgbClr val="D6E341"/>
      </a:accent3>
      <a:accent4>
        <a:srgbClr val="00AE65"/>
      </a:accent4>
      <a:accent5>
        <a:srgbClr val="8637BA"/>
      </a:accent5>
      <a:accent6>
        <a:srgbClr val="FF7500"/>
      </a:accent6>
      <a:hlink>
        <a:srgbClr val="3CB7E3"/>
      </a:hlink>
      <a:folHlink>
        <a:srgbClr val="8637BA"/>
      </a:folHlink>
    </a:clrScheme>
    <a:fontScheme name="ADI PP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miter lim="800000"/>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228600" indent="-228600" defTabSz="457200">
          <a:spcBef>
            <a:spcPts val="1000"/>
          </a:spcBef>
          <a:buClr>
            <a:srgbClr val="1E4056"/>
          </a:buClr>
          <a:buSzPct val="75000"/>
          <a:buFont typeface="Lucida Grande"/>
          <a:buChar char="►"/>
          <a:defRPr sz="2000" dirty="0">
            <a:solidFill>
              <a:srgbClr val="000000"/>
            </a:solidFill>
          </a:defRPr>
        </a:defPPr>
      </a:lstStyle>
    </a:txDef>
  </a:objectDefaults>
  <a:extraClrSchemeLst/>
  <a:extLst>
    <a:ext uri="{05A4C25C-085E-4340-85A3-A5531E510DB2}">
      <thm15:themeFamily xmlns:thm15="http://schemas.microsoft.com/office/thememl/2012/main" name="ADI 2020 16x9 Internal Only" id="{1D837B3C-7495-4B59-A5FF-7C3DAE5264A4}" vid="{4149039D-C810-457F-8668-6B8AE7E909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TotalTime>
  <Words>1354</Words>
  <Application>Microsoft Office PowerPoint</Application>
  <PresentationFormat>Widescreen</PresentationFormat>
  <Paragraphs>107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Lucida Grande</vt:lpstr>
      <vt:lpstr>Wingdings</vt:lpstr>
      <vt:lpstr>Wingdings 3</vt:lpstr>
      <vt:lpstr>ADITemplate</vt:lpstr>
      <vt:lpstr>Tensorflow DFT Layer</vt:lpstr>
      <vt:lpstr>Contents</vt:lpstr>
      <vt:lpstr>Where We Left Off</vt:lpstr>
      <vt:lpstr>Newest Updates</vt:lpstr>
      <vt:lpstr>Newest Updates</vt:lpstr>
      <vt:lpstr>Comparison with the “Done Thing”</vt:lpstr>
      <vt:lpstr>Comparison with the “Done Thing”</vt:lpstr>
      <vt:lpstr>Comparison with the “Done Thing”</vt:lpstr>
      <vt:lpstr>Comparison with the “Done Thing”</vt:lpstr>
      <vt:lpstr>Comparison with the “Done Thing”</vt:lpstr>
      <vt:lpstr>Comparison with the “Done Thing”</vt:lpstr>
      <vt:lpstr>Comparison with the “Done Thing”</vt:lpstr>
      <vt:lpstr>Closing Remarks</vt:lpstr>
      <vt:lpstr>Closing Remarks</vt:lpstr>
      <vt:lpstr>Closing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DFT Layer</dc:title>
  <dc:creator>Watkins, Oisin</dc:creator>
  <cp:lastModifiedBy>Watkins, Oisin</cp:lastModifiedBy>
  <cp:revision>9</cp:revision>
  <dcterms:created xsi:type="dcterms:W3CDTF">2020-11-10T21:11:31Z</dcterms:created>
  <dcterms:modified xsi:type="dcterms:W3CDTF">2020-11-11T01:06:25Z</dcterms:modified>
</cp:coreProperties>
</file>