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5C83-1E86-43FC-AB9C-F36C407A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2C4-8D37-442C-9745-FA547380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C1F7D-9FD7-4E6F-B2FA-95B6F4AC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569B-3A7A-4AC5-9B0F-C3544815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6E05-101D-4A4A-9687-0D16C9BC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ECF-AA13-4100-B41E-29ABBBB4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BA041-BFD2-4A4F-9E16-54E8C116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29C5-C34D-43A7-A240-D345D995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E35E-F1C7-438A-A558-FF5D1274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4048-7E7F-478F-83F1-92525B0F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9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975AF-5D0D-480C-A7BC-91B292B3E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238BA-8CC4-4212-9860-2F4D88A9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BC7E-1A89-4521-BCC7-4EA00757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C7EE-F03E-4EDD-9674-CB000BEC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301A-3C75-42F0-9D7C-FAB69413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9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C7B-A0BB-4235-BA35-F3E409B2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316F-AC7F-4C7F-B8F8-A8334E25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4D42-AF6C-41C8-B491-813BD22E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913D-4936-4378-8412-BE1C3E7C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54AA-A0B7-4287-9B2F-3AC95E6A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7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A4B6-ED27-4671-AA41-25406F9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37DF-8DE8-45D8-8A0C-D27B6697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7A94-C802-4140-AE67-6D0AFEF5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B475-BA27-4842-86EF-852D0675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885A-4BFE-4881-9EFA-A1988C22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8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17DB-8AF2-4185-BB44-51200965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800D-5D2F-44B6-B7EA-1568A36C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3D17E-2F79-4C20-A28E-2F52E338E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08B8-04DC-4E9D-9610-14B0CDA0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A71F-2D8C-431A-96AF-0B1480EE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2142-5213-4153-8854-504C5D9C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E13C-63CE-4CA8-B0F6-98A1A73B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A333-DEFC-4677-8E42-B5CF2AED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8C2CD-3B5C-4882-9CD3-0B702A1F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D027C-D91C-4C3F-8C97-6B49C0707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2EC2-E54B-4E9A-9854-EEF963B2C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1202F-99AF-4174-A4FC-70A7423A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DFBC8-9A16-411B-A58A-190A4F92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A09E-984A-47C2-868B-9BD54C52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6FAF-9A54-425F-A90C-EE70D5F6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EAD26-B371-4707-BB2D-C754307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5CA95-4750-4CBE-8ECF-038ECA27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8042A-D6F4-42EC-AE5B-37CEB1B0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9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C6FF-38A7-4B50-A82F-34201D75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1506C-7666-4403-86D9-1BBC7EFF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DAC75-E7EB-40AF-8B2B-9BC658D7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8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9CE0-3171-4DBA-B22B-E85CAB74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3E12-7ABF-441E-B35B-6492B17A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ABCCC-0CFB-4C27-BF4F-C1304E34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2B63-99EA-4108-B4F7-39DF20AF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A979-29A6-4B86-A89E-EF09F7E6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3049-51C9-4D96-848A-35D916E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8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87C0-C5D9-4166-9BF7-037AD5AD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156B6-DDAB-4AA5-AECA-D0C7B1C3B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CB9EF-C438-4945-89AB-9451AD1E3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6AB3-FB88-4EC6-AB46-711F80CF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8CD9C-85E2-48C5-8029-97B4D568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3FA2-E284-41DF-85AD-C683EA10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96C74-7599-4620-8915-03C00BC4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22BC-8AEA-4AF6-A736-A3C6EAC7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6D50-2891-4DF3-A635-9C8F88637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FADE-1ED8-4631-AAB7-FADA107C6CD4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57BC-FADC-483C-B9F6-406AAC948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D3C9-9ACB-4168-8477-2924FF333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58EA-E3A9-4979-B032-8CDF6051C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5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CA1C5F-219C-4FFA-B2F7-0D09E26F45BA}"/>
              </a:ext>
            </a:extLst>
          </p:cNvPr>
          <p:cNvSpPr/>
          <p:nvPr/>
        </p:nvSpPr>
        <p:spPr>
          <a:xfrm>
            <a:off x="1215292" y="320431"/>
            <a:ext cx="9761415" cy="61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Signal Input (1, 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D4221D-4375-4681-98F0-07FBA067C337}"/>
              </a:ext>
            </a:extLst>
          </p:cNvPr>
          <p:cNvSpPr/>
          <p:nvPr/>
        </p:nvSpPr>
        <p:spPr>
          <a:xfrm>
            <a:off x="1215291" y="1094150"/>
            <a:ext cx="9761415" cy="33762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D0D288-DCF4-466C-BAEC-1A802814FA55}"/>
              </a:ext>
            </a:extLst>
          </p:cNvPr>
          <p:cNvSpPr/>
          <p:nvPr/>
        </p:nvSpPr>
        <p:spPr>
          <a:xfrm>
            <a:off x="1332522" y="1227011"/>
            <a:ext cx="9761415" cy="33762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DFT Layer (2* (n, n))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209705D0-D25A-4BC5-A10A-C8037607577D}"/>
              </a:ext>
            </a:extLst>
          </p:cNvPr>
          <p:cNvSpPr/>
          <p:nvPr/>
        </p:nvSpPr>
        <p:spPr>
          <a:xfrm rot="10800000">
            <a:off x="1873250" y="4759561"/>
            <a:ext cx="8445497" cy="1176230"/>
          </a:xfrm>
          <a:prstGeom prst="trapezoid">
            <a:avLst>
              <a:gd name="adj" fmla="val 10672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7252D-D346-477D-AFE3-6437EFFE6D6D}"/>
              </a:ext>
            </a:extLst>
          </p:cNvPr>
          <p:cNvSpPr txBox="1"/>
          <p:nvPr/>
        </p:nvSpPr>
        <p:spPr>
          <a:xfrm>
            <a:off x="5060521" y="5159110"/>
            <a:ext cx="207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Defined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52679-7759-4310-846F-A3C9D0A3E2A5}"/>
              </a:ext>
            </a:extLst>
          </p:cNvPr>
          <p:cNvSpPr/>
          <p:nvPr/>
        </p:nvSpPr>
        <p:spPr>
          <a:xfrm>
            <a:off x="3137875" y="6092096"/>
            <a:ext cx="5916243" cy="61741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B787ED-27B4-4121-8475-F2C5EE5562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DD9331-F030-4166-B651-B5DAE3E7F543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H="1">
            <a:off x="6095997" y="5935791"/>
            <a:ext cx="1" cy="15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BAF037-9C59-47F8-A8E4-1A17074C458E}"/>
              </a:ext>
            </a:extLst>
          </p:cNvPr>
          <p:cNvCxnSpPr/>
          <p:nvPr/>
        </p:nvCxnSpPr>
        <p:spPr>
          <a:xfrm flipH="1">
            <a:off x="5783383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6356B1-DD89-4FF4-ACB5-4B7F895E080C}"/>
              </a:ext>
            </a:extLst>
          </p:cNvPr>
          <p:cNvCxnSpPr/>
          <p:nvPr/>
        </p:nvCxnSpPr>
        <p:spPr>
          <a:xfrm flipH="1">
            <a:off x="5462953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7A28C4-CA99-49B7-B6EF-490812835B25}"/>
              </a:ext>
            </a:extLst>
          </p:cNvPr>
          <p:cNvCxnSpPr/>
          <p:nvPr/>
        </p:nvCxnSpPr>
        <p:spPr>
          <a:xfrm flipH="1">
            <a:off x="5173784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462D5-679E-46B7-AEB7-AC39DF39EE33}"/>
              </a:ext>
            </a:extLst>
          </p:cNvPr>
          <p:cNvCxnSpPr/>
          <p:nvPr/>
        </p:nvCxnSpPr>
        <p:spPr>
          <a:xfrm flipH="1">
            <a:off x="4861168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9D8413-F5A2-4962-A56C-C59092908AAB}"/>
              </a:ext>
            </a:extLst>
          </p:cNvPr>
          <p:cNvCxnSpPr/>
          <p:nvPr/>
        </p:nvCxnSpPr>
        <p:spPr>
          <a:xfrm flipH="1">
            <a:off x="4540738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4B2BC8-EEBB-492A-926B-DB384C337212}"/>
              </a:ext>
            </a:extLst>
          </p:cNvPr>
          <p:cNvCxnSpPr/>
          <p:nvPr/>
        </p:nvCxnSpPr>
        <p:spPr>
          <a:xfrm flipH="1">
            <a:off x="7971688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82FF01-6929-47A1-B1E9-830008D10299}"/>
              </a:ext>
            </a:extLst>
          </p:cNvPr>
          <p:cNvCxnSpPr/>
          <p:nvPr/>
        </p:nvCxnSpPr>
        <p:spPr>
          <a:xfrm flipH="1">
            <a:off x="7659072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31F6C-E7B6-4A6F-B42A-E870393DD8F8}"/>
              </a:ext>
            </a:extLst>
          </p:cNvPr>
          <p:cNvCxnSpPr/>
          <p:nvPr/>
        </p:nvCxnSpPr>
        <p:spPr>
          <a:xfrm flipH="1">
            <a:off x="7338642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658C32-5E3E-4213-A47D-5A99A90AC206}"/>
              </a:ext>
            </a:extLst>
          </p:cNvPr>
          <p:cNvCxnSpPr/>
          <p:nvPr/>
        </p:nvCxnSpPr>
        <p:spPr>
          <a:xfrm flipH="1">
            <a:off x="7049473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7ACB7E-77D3-4B9A-B6B9-3AB518524CAB}"/>
              </a:ext>
            </a:extLst>
          </p:cNvPr>
          <p:cNvCxnSpPr/>
          <p:nvPr/>
        </p:nvCxnSpPr>
        <p:spPr>
          <a:xfrm flipH="1">
            <a:off x="6736857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9E273D-8BA6-4C52-8458-B551E63AA788}"/>
              </a:ext>
            </a:extLst>
          </p:cNvPr>
          <p:cNvCxnSpPr/>
          <p:nvPr/>
        </p:nvCxnSpPr>
        <p:spPr>
          <a:xfrm flipH="1">
            <a:off x="6416427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FB8DBD-C330-464A-9944-98C54E541655}"/>
              </a:ext>
            </a:extLst>
          </p:cNvPr>
          <p:cNvCxnSpPr/>
          <p:nvPr/>
        </p:nvCxnSpPr>
        <p:spPr>
          <a:xfrm flipH="1">
            <a:off x="4216400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3BF7A-4ED6-4FF0-A68D-958901B98575}"/>
              </a:ext>
            </a:extLst>
          </p:cNvPr>
          <p:cNvCxnSpPr/>
          <p:nvPr/>
        </p:nvCxnSpPr>
        <p:spPr>
          <a:xfrm flipH="1">
            <a:off x="3903784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2041AE-FF39-46C9-AFBA-A998D4DD4DC2}"/>
              </a:ext>
            </a:extLst>
          </p:cNvPr>
          <p:cNvCxnSpPr/>
          <p:nvPr/>
        </p:nvCxnSpPr>
        <p:spPr>
          <a:xfrm flipH="1">
            <a:off x="3583354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E9C28C-8EEA-4CCB-9AD7-18503BDC32C5}"/>
              </a:ext>
            </a:extLst>
          </p:cNvPr>
          <p:cNvCxnSpPr/>
          <p:nvPr/>
        </p:nvCxnSpPr>
        <p:spPr>
          <a:xfrm flipH="1">
            <a:off x="3294185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AF0C88-5084-484F-8886-1468C978A39E}"/>
              </a:ext>
            </a:extLst>
          </p:cNvPr>
          <p:cNvCxnSpPr/>
          <p:nvPr/>
        </p:nvCxnSpPr>
        <p:spPr>
          <a:xfrm flipH="1">
            <a:off x="2981569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4686C9-B942-4CD1-B2C1-3B08053255E3}"/>
              </a:ext>
            </a:extLst>
          </p:cNvPr>
          <p:cNvCxnSpPr/>
          <p:nvPr/>
        </p:nvCxnSpPr>
        <p:spPr>
          <a:xfrm flipH="1">
            <a:off x="2661139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4B914E-5DA5-4C5D-B2F2-A3B7B20AAA15}"/>
              </a:ext>
            </a:extLst>
          </p:cNvPr>
          <p:cNvCxnSpPr/>
          <p:nvPr/>
        </p:nvCxnSpPr>
        <p:spPr>
          <a:xfrm flipH="1">
            <a:off x="9839563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4A5792-611D-44A2-9C76-A4A6C33F03BD}"/>
              </a:ext>
            </a:extLst>
          </p:cNvPr>
          <p:cNvCxnSpPr/>
          <p:nvPr/>
        </p:nvCxnSpPr>
        <p:spPr>
          <a:xfrm flipH="1">
            <a:off x="9526947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926488-C650-4202-B560-10CD532151CC}"/>
              </a:ext>
            </a:extLst>
          </p:cNvPr>
          <p:cNvCxnSpPr/>
          <p:nvPr/>
        </p:nvCxnSpPr>
        <p:spPr>
          <a:xfrm flipH="1">
            <a:off x="9206517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5B05D8-6EAD-4477-9056-957C8E85DEC5}"/>
              </a:ext>
            </a:extLst>
          </p:cNvPr>
          <p:cNvCxnSpPr/>
          <p:nvPr/>
        </p:nvCxnSpPr>
        <p:spPr>
          <a:xfrm flipH="1">
            <a:off x="8917348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2A75A2-04DD-4524-A2EF-45A19D6EB646}"/>
              </a:ext>
            </a:extLst>
          </p:cNvPr>
          <p:cNvCxnSpPr/>
          <p:nvPr/>
        </p:nvCxnSpPr>
        <p:spPr>
          <a:xfrm flipH="1">
            <a:off x="8604732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655ED5-90E6-4771-BCFD-DD5D76D8442C}"/>
              </a:ext>
            </a:extLst>
          </p:cNvPr>
          <p:cNvCxnSpPr/>
          <p:nvPr/>
        </p:nvCxnSpPr>
        <p:spPr>
          <a:xfrm flipH="1">
            <a:off x="8284302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AD2040-6F72-42B8-A2EE-D6134341BAB3}"/>
              </a:ext>
            </a:extLst>
          </p:cNvPr>
          <p:cNvCxnSpPr/>
          <p:nvPr/>
        </p:nvCxnSpPr>
        <p:spPr>
          <a:xfrm flipH="1">
            <a:off x="6095998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C74F9D-87A0-4F60-A854-6309E4460990}"/>
              </a:ext>
            </a:extLst>
          </p:cNvPr>
          <p:cNvCxnSpPr/>
          <p:nvPr/>
        </p:nvCxnSpPr>
        <p:spPr>
          <a:xfrm flipH="1">
            <a:off x="5783382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03235E-C779-41A1-ACC2-AFD65B078B06}"/>
              </a:ext>
            </a:extLst>
          </p:cNvPr>
          <p:cNvCxnSpPr/>
          <p:nvPr/>
        </p:nvCxnSpPr>
        <p:spPr>
          <a:xfrm flipH="1">
            <a:off x="5462952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E82AA8-1D01-4833-835A-488557504D24}"/>
              </a:ext>
            </a:extLst>
          </p:cNvPr>
          <p:cNvCxnSpPr/>
          <p:nvPr/>
        </p:nvCxnSpPr>
        <p:spPr>
          <a:xfrm flipH="1">
            <a:off x="5173783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127B6D3-DFA1-4161-A2A9-F601F9B44BB5}"/>
              </a:ext>
            </a:extLst>
          </p:cNvPr>
          <p:cNvCxnSpPr/>
          <p:nvPr/>
        </p:nvCxnSpPr>
        <p:spPr>
          <a:xfrm flipH="1">
            <a:off x="4861167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0F38F-8498-4CFF-B0BB-FEEC1BAE31F3}"/>
              </a:ext>
            </a:extLst>
          </p:cNvPr>
          <p:cNvCxnSpPr/>
          <p:nvPr/>
        </p:nvCxnSpPr>
        <p:spPr>
          <a:xfrm flipH="1">
            <a:off x="4540737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50CA46-60C9-465B-BAEF-C2F55805CD7C}"/>
              </a:ext>
            </a:extLst>
          </p:cNvPr>
          <p:cNvCxnSpPr/>
          <p:nvPr/>
        </p:nvCxnSpPr>
        <p:spPr>
          <a:xfrm flipH="1">
            <a:off x="7971687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DBB81D-118D-436A-9D52-9BCC4FEC517F}"/>
              </a:ext>
            </a:extLst>
          </p:cNvPr>
          <p:cNvCxnSpPr/>
          <p:nvPr/>
        </p:nvCxnSpPr>
        <p:spPr>
          <a:xfrm flipH="1">
            <a:off x="7659071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0D6CF6-EA4F-457F-99DB-CF1E582AE41F}"/>
              </a:ext>
            </a:extLst>
          </p:cNvPr>
          <p:cNvCxnSpPr/>
          <p:nvPr/>
        </p:nvCxnSpPr>
        <p:spPr>
          <a:xfrm flipH="1">
            <a:off x="7338641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6E01D6-264A-48AF-A6B5-6394F785C550}"/>
              </a:ext>
            </a:extLst>
          </p:cNvPr>
          <p:cNvCxnSpPr/>
          <p:nvPr/>
        </p:nvCxnSpPr>
        <p:spPr>
          <a:xfrm flipH="1">
            <a:off x="7049472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EC1C26-A7EE-4347-B595-C9C168E1CEFA}"/>
              </a:ext>
            </a:extLst>
          </p:cNvPr>
          <p:cNvCxnSpPr/>
          <p:nvPr/>
        </p:nvCxnSpPr>
        <p:spPr>
          <a:xfrm flipH="1">
            <a:off x="6736856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4F517D-511E-4BC2-84B7-238D4537DF03}"/>
              </a:ext>
            </a:extLst>
          </p:cNvPr>
          <p:cNvCxnSpPr/>
          <p:nvPr/>
        </p:nvCxnSpPr>
        <p:spPr>
          <a:xfrm flipH="1">
            <a:off x="6416426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391F49-3F83-40D7-BC51-06C62EB12CA6}"/>
              </a:ext>
            </a:extLst>
          </p:cNvPr>
          <p:cNvCxnSpPr/>
          <p:nvPr/>
        </p:nvCxnSpPr>
        <p:spPr>
          <a:xfrm flipH="1">
            <a:off x="4216399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8030FA-6AA9-4C68-B21B-25DB3BA6D994}"/>
              </a:ext>
            </a:extLst>
          </p:cNvPr>
          <p:cNvCxnSpPr/>
          <p:nvPr/>
        </p:nvCxnSpPr>
        <p:spPr>
          <a:xfrm flipH="1">
            <a:off x="3903783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52C6FA-FDCD-44AC-A654-68D89A8383B5}"/>
              </a:ext>
            </a:extLst>
          </p:cNvPr>
          <p:cNvCxnSpPr/>
          <p:nvPr/>
        </p:nvCxnSpPr>
        <p:spPr>
          <a:xfrm flipH="1">
            <a:off x="3583353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826919-E927-4244-869B-B75C3A330F95}"/>
              </a:ext>
            </a:extLst>
          </p:cNvPr>
          <p:cNvCxnSpPr/>
          <p:nvPr/>
        </p:nvCxnSpPr>
        <p:spPr>
          <a:xfrm flipH="1">
            <a:off x="3294184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5191B8-88B9-4279-A591-DA555FCFDB67}"/>
              </a:ext>
            </a:extLst>
          </p:cNvPr>
          <p:cNvCxnSpPr/>
          <p:nvPr/>
        </p:nvCxnSpPr>
        <p:spPr>
          <a:xfrm flipH="1">
            <a:off x="2981568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E0686F-8986-4BF9-B477-1EC79F812AE7}"/>
              </a:ext>
            </a:extLst>
          </p:cNvPr>
          <p:cNvCxnSpPr/>
          <p:nvPr/>
        </p:nvCxnSpPr>
        <p:spPr>
          <a:xfrm flipH="1">
            <a:off x="2661138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2F34CF-5805-451F-94C7-4EF055F396CB}"/>
              </a:ext>
            </a:extLst>
          </p:cNvPr>
          <p:cNvCxnSpPr/>
          <p:nvPr/>
        </p:nvCxnSpPr>
        <p:spPr>
          <a:xfrm flipH="1">
            <a:off x="9839562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AF3883-630B-4EAA-B8DE-0ED1D4F63FE2}"/>
              </a:ext>
            </a:extLst>
          </p:cNvPr>
          <p:cNvCxnSpPr/>
          <p:nvPr/>
        </p:nvCxnSpPr>
        <p:spPr>
          <a:xfrm flipH="1">
            <a:off x="9526946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217E96-9387-45A5-BFE7-7789DCAC6EDE}"/>
              </a:ext>
            </a:extLst>
          </p:cNvPr>
          <p:cNvCxnSpPr/>
          <p:nvPr/>
        </p:nvCxnSpPr>
        <p:spPr>
          <a:xfrm flipH="1">
            <a:off x="9206516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009856-3D1D-4C31-8664-A8DD2FA815E1}"/>
              </a:ext>
            </a:extLst>
          </p:cNvPr>
          <p:cNvCxnSpPr/>
          <p:nvPr/>
        </p:nvCxnSpPr>
        <p:spPr>
          <a:xfrm flipH="1">
            <a:off x="8917347" y="4610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94860F-07AE-4A3B-B748-5B7DC5E38100}"/>
              </a:ext>
            </a:extLst>
          </p:cNvPr>
          <p:cNvCxnSpPr/>
          <p:nvPr/>
        </p:nvCxnSpPr>
        <p:spPr>
          <a:xfrm flipH="1">
            <a:off x="8604731" y="462157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245EE5-D4C3-4C0A-9984-A1DEBC547E2E}"/>
              </a:ext>
            </a:extLst>
          </p:cNvPr>
          <p:cNvCxnSpPr/>
          <p:nvPr/>
        </p:nvCxnSpPr>
        <p:spPr>
          <a:xfrm flipH="1">
            <a:off x="8284301" y="461718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911FBD-E289-4318-B4EA-E0C61E30B3A7}"/>
              </a:ext>
            </a:extLst>
          </p:cNvPr>
          <p:cNvCxnSpPr/>
          <p:nvPr/>
        </p:nvCxnSpPr>
        <p:spPr>
          <a:xfrm flipH="1">
            <a:off x="2371970" y="94822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AB0C53-1229-41CA-92CF-6DE6C397993C}"/>
              </a:ext>
            </a:extLst>
          </p:cNvPr>
          <p:cNvCxnSpPr/>
          <p:nvPr/>
        </p:nvCxnSpPr>
        <p:spPr>
          <a:xfrm flipH="1">
            <a:off x="2352437" y="461021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F664E2-6511-44CE-A3EB-EFF02B2D5823}"/>
              </a:ext>
            </a:extLst>
          </p:cNvPr>
          <p:cNvCxnSpPr/>
          <p:nvPr/>
        </p:nvCxnSpPr>
        <p:spPr>
          <a:xfrm flipH="1">
            <a:off x="5775561" y="593456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D213BA-319C-48D7-97C8-2424B8B38B54}"/>
              </a:ext>
            </a:extLst>
          </p:cNvPr>
          <p:cNvCxnSpPr/>
          <p:nvPr/>
        </p:nvCxnSpPr>
        <p:spPr>
          <a:xfrm flipH="1">
            <a:off x="5455131" y="593017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963097-F0F1-42F5-B811-4C97357301FB}"/>
              </a:ext>
            </a:extLst>
          </p:cNvPr>
          <p:cNvCxnSpPr/>
          <p:nvPr/>
        </p:nvCxnSpPr>
        <p:spPr>
          <a:xfrm flipH="1">
            <a:off x="5165962" y="592332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409618-3AF0-4B82-B714-0BC69BDE08A3}"/>
              </a:ext>
            </a:extLst>
          </p:cNvPr>
          <p:cNvCxnSpPr/>
          <p:nvPr/>
        </p:nvCxnSpPr>
        <p:spPr>
          <a:xfrm flipH="1">
            <a:off x="4853346" y="593456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84596D9-07C9-4829-BCA6-0EBFB9A4A380}"/>
              </a:ext>
            </a:extLst>
          </p:cNvPr>
          <p:cNvCxnSpPr/>
          <p:nvPr/>
        </p:nvCxnSpPr>
        <p:spPr>
          <a:xfrm flipH="1">
            <a:off x="4532916" y="593017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DCE9D5-ABFD-4924-A137-D2F7CEB61C5F}"/>
              </a:ext>
            </a:extLst>
          </p:cNvPr>
          <p:cNvCxnSpPr/>
          <p:nvPr/>
        </p:nvCxnSpPr>
        <p:spPr>
          <a:xfrm flipH="1">
            <a:off x="7963866" y="592332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9A01F3-7EDC-4740-BCA6-E3FF4FD1FBE4}"/>
              </a:ext>
            </a:extLst>
          </p:cNvPr>
          <p:cNvCxnSpPr/>
          <p:nvPr/>
        </p:nvCxnSpPr>
        <p:spPr>
          <a:xfrm flipH="1">
            <a:off x="7651250" y="593456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D9C172-BA05-4668-9260-C874C431F839}"/>
              </a:ext>
            </a:extLst>
          </p:cNvPr>
          <p:cNvCxnSpPr/>
          <p:nvPr/>
        </p:nvCxnSpPr>
        <p:spPr>
          <a:xfrm flipH="1">
            <a:off x="7330820" y="593017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09F9902-66E7-4B6D-9885-A8D5369B1C99}"/>
              </a:ext>
            </a:extLst>
          </p:cNvPr>
          <p:cNvCxnSpPr/>
          <p:nvPr/>
        </p:nvCxnSpPr>
        <p:spPr>
          <a:xfrm flipH="1">
            <a:off x="7041651" y="592332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0B271BC-B201-40AF-9788-B7A2DDD9C1C2}"/>
              </a:ext>
            </a:extLst>
          </p:cNvPr>
          <p:cNvCxnSpPr/>
          <p:nvPr/>
        </p:nvCxnSpPr>
        <p:spPr>
          <a:xfrm flipH="1">
            <a:off x="6729035" y="593456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E1D4FD-7592-49FB-83F4-D232732AB751}"/>
              </a:ext>
            </a:extLst>
          </p:cNvPr>
          <p:cNvCxnSpPr/>
          <p:nvPr/>
        </p:nvCxnSpPr>
        <p:spPr>
          <a:xfrm flipH="1">
            <a:off x="6408605" y="593017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014D52-5E1F-4A03-B83A-EF70C2A0D276}"/>
              </a:ext>
            </a:extLst>
          </p:cNvPr>
          <p:cNvCxnSpPr/>
          <p:nvPr/>
        </p:nvCxnSpPr>
        <p:spPr>
          <a:xfrm flipH="1">
            <a:off x="4208578" y="592332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2622C5-FDE8-42F1-A521-05CB8459885C}"/>
              </a:ext>
            </a:extLst>
          </p:cNvPr>
          <p:cNvCxnSpPr/>
          <p:nvPr/>
        </p:nvCxnSpPr>
        <p:spPr>
          <a:xfrm flipH="1">
            <a:off x="3895962" y="593456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3C9EB3-9215-4A6E-91E3-911567D899EA}"/>
              </a:ext>
            </a:extLst>
          </p:cNvPr>
          <p:cNvCxnSpPr/>
          <p:nvPr/>
        </p:nvCxnSpPr>
        <p:spPr>
          <a:xfrm flipH="1">
            <a:off x="3575532" y="593017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A6A35C7-6F77-4B88-8599-A9D3C23207AE}"/>
              </a:ext>
            </a:extLst>
          </p:cNvPr>
          <p:cNvCxnSpPr/>
          <p:nvPr/>
        </p:nvCxnSpPr>
        <p:spPr>
          <a:xfrm flipH="1">
            <a:off x="3286363" y="592332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A9B17B-3CB3-4684-B791-F218FAF422CC}"/>
              </a:ext>
            </a:extLst>
          </p:cNvPr>
          <p:cNvCxnSpPr/>
          <p:nvPr/>
        </p:nvCxnSpPr>
        <p:spPr>
          <a:xfrm flipH="1">
            <a:off x="8909526" y="592332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F09CD8B-C387-4948-BEC5-FF22CF11627A}"/>
              </a:ext>
            </a:extLst>
          </p:cNvPr>
          <p:cNvCxnSpPr/>
          <p:nvPr/>
        </p:nvCxnSpPr>
        <p:spPr>
          <a:xfrm flipH="1">
            <a:off x="8596910" y="593456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4201F1B-1345-41B5-A45E-9B39095797F2}"/>
              </a:ext>
            </a:extLst>
          </p:cNvPr>
          <p:cNvCxnSpPr/>
          <p:nvPr/>
        </p:nvCxnSpPr>
        <p:spPr>
          <a:xfrm flipH="1">
            <a:off x="8276480" y="593017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CA1C5F-219C-4FFA-B2F7-0D09E26F45BA}"/>
              </a:ext>
            </a:extLst>
          </p:cNvPr>
          <p:cNvSpPr/>
          <p:nvPr/>
        </p:nvSpPr>
        <p:spPr>
          <a:xfrm>
            <a:off x="1215292" y="320431"/>
            <a:ext cx="9761415" cy="61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Signal Input (1, 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D4221D-4375-4681-98F0-07FBA067C337}"/>
              </a:ext>
            </a:extLst>
          </p:cNvPr>
          <p:cNvSpPr/>
          <p:nvPr/>
        </p:nvSpPr>
        <p:spPr>
          <a:xfrm>
            <a:off x="1094157" y="1114908"/>
            <a:ext cx="2285992" cy="137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D0D288-DCF4-466C-BAEC-1A802814FA55}"/>
              </a:ext>
            </a:extLst>
          </p:cNvPr>
          <p:cNvSpPr/>
          <p:nvPr/>
        </p:nvSpPr>
        <p:spPr>
          <a:xfrm>
            <a:off x="1211388" y="1247769"/>
            <a:ext cx="2285992" cy="137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DFT Layer (2* (a, a))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209705D0-D25A-4BC5-A10A-C8037607577D}"/>
              </a:ext>
            </a:extLst>
          </p:cNvPr>
          <p:cNvSpPr/>
          <p:nvPr/>
        </p:nvSpPr>
        <p:spPr>
          <a:xfrm rot="10800000">
            <a:off x="1873250" y="3790471"/>
            <a:ext cx="8445497" cy="1176230"/>
          </a:xfrm>
          <a:prstGeom prst="trapezoid">
            <a:avLst>
              <a:gd name="adj" fmla="val 10672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7252D-D346-477D-AFE3-6437EFFE6D6D}"/>
              </a:ext>
            </a:extLst>
          </p:cNvPr>
          <p:cNvSpPr txBox="1"/>
          <p:nvPr/>
        </p:nvSpPr>
        <p:spPr>
          <a:xfrm>
            <a:off x="5060521" y="4190020"/>
            <a:ext cx="207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Defined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52679-7759-4310-846F-A3C9D0A3E2A5}"/>
              </a:ext>
            </a:extLst>
          </p:cNvPr>
          <p:cNvSpPr/>
          <p:nvPr/>
        </p:nvSpPr>
        <p:spPr>
          <a:xfrm>
            <a:off x="3137875" y="5123006"/>
            <a:ext cx="5916243" cy="61741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DD9331-F030-4166-B651-B5DAE3E7F543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H="1">
            <a:off x="6095997" y="4966701"/>
            <a:ext cx="1" cy="15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BAF037-9C59-47F8-A8E4-1A17074C458E}"/>
              </a:ext>
            </a:extLst>
          </p:cNvPr>
          <p:cNvCxnSpPr/>
          <p:nvPr/>
        </p:nvCxnSpPr>
        <p:spPr>
          <a:xfrm flipH="1">
            <a:off x="5783383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6356B1-DD89-4FF4-ACB5-4B7F895E080C}"/>
              </a:ext>
            </a:extLst>
          </p:cNvPr>
          <p:cNvCxnSpPr/>
          <p:nvPr/>
        </p:nvCxnSpPr>
        <p:spPr>
          <a:xfrm flipH="1">
            <a:off x="5462953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7A28C4-CA99-49B7-B6EF-490812835B25}"/>
              </a:ext>
            </a:extLst>
          </p:cNvPr>
          <p:cNvCxnSpPr/>
          <p:nvPr/>
        </p:nvCxnSpPr>
        <p:spPr>
          <a:xfrm flipH="1">
            <a:off x="5173784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462D5-679E-46B7-AEB7-AC39DF39EE33}"/>
              </a:ext>
            </a:extLst>
          </p:cNvPr>
          <p:cNvCxnSpPr/>
          <p:nvPr/>
        </p:nvCxnSpPr>
        <p:spPr>
          <a:xfrm flipH="1">
            <a:off x="4861168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9D8413-F5A2-4962-A56C-C59092908AAB}"/>
              </a:ext>
            </a:extLst>
          </p:cNvPr>
          <p:cNvCxnSpPr/>
          <p:nvPr/>
        </p:nvCxnSpPr>
        <p:spPr>
          <a:xfrm flipH="1">
            <a:off x="4540738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4B2BC8-EEBB-492A-926B-DB384C337212}"/>
              </a:ext>
            </a:extLst>
          </p:cNvPr>
          <p:cNvCxnSpPr/>
          <p:nvPr/>
        </p:nvCxnSpPr>
        <p:spPr>
          <a:xfrm flipH="1">
            <a:off x="7971688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82FF01-6929-47A1-B1E9-830008D10299}"/>
              </a:ext>
            </a:extLst>
          </p:cNvPr>
          <p:cNvCxnSpPr/>
          <p:nvPr/>
        </p:nvCxnSpPr>
        <p:spPr>
          <a:xfrm flipH="1">
            <a:off x="7659072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B31F6C-E7B6-4A6F-B42A-E870393DD8F8}"/>
              </a:ext>
            </a:extLst>
          </p:cNvPr>
          <p:cNvCxnSpPr/>
          <p:nvPr/>
        </p:nvCxnSpPr>
        <p:spPr>
          <a:xfrm flipH="1">
            <a:off x="7338642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658C32-5E3E-4213-A47D-5A99A90AC206}"/>
              </a:ext>
            </a:extLst>
          </p:cNvPr>
          <p:cNvCxnSpPr/>
          <p:nvPr/>
        </p:nvCxnSpPr>
        <p:spPr>
          <a:xfrm flipH="1">
            <a:off x="7049473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7ACB7E-77D3-4B9A-B6B9-3AB518524CAB}"/>
              </a:ext>
            </a:extLst>
          </p:cNvPr>
          <p:cNvCxnSpPr/>
          <p:nvPr/>
        </p:nvCxnSpPr>
        <p:spPr>
          <a:xfrm flipH="1">
            <a:off x="6736857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9E273D-8BA6-4C52-8458-B551E63AA788}"/>
              </a:ext>
            </a:extLst>
          </p:cNvPr>
          <p:cNvCxnSpPr/>
          <p:nvPr/>
        </p:nvCxnSpPr>
        <p:spPr>
          <a:xfrm flipH="1">
            <a:off x="6416427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FB8DBD-C330-464A-9944-98C54E541655}"/>
              </a:ext>
            </a:extLst>
          </p:cNvPr>
          <p:cNvCxnSpPr/>
          <p:nvPr/>
        </p:nvCxnSpPr>
        <p:spPr>
          <a:xfrm flipH="1">
            <a:off x="4216400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3BF7A-4ED6-4FF0-A68D-958901B98575}"/>
              </a:ext>
            </a:extLst>
          </p:cNvPr>
          <p:cNvCxnSpPr/>
          <p:nvPr/>
        </p:nvCxnSpPr>
        <p:spPr>
          <a:xfrm flipH="1">
            <a:off x="3903784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2041AE-FF39-46C9-AFBA-A998D4DD4DC2}"/>
              </a:ext>
            </a:extLst>
          </p:cNvPr>
          <p:cNvCxnSpPr/>
          <p:nvPr/>
        </p:nvCxnSpPr>
        <p:spPr>
          <a:xfrm flipH="1">
            <a:off x="3583354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E9C28C-8EEA-4CCB-9AD7-18503BDC32C5}"/>
              </a:ext>
            </a:extLst>
          </p:cNvPr>
          <p:cNvCxnSpPr/>
          <p:nvPr/>
        </p:nvCxnSpPr>
        <p:spPr>
          <a:xfrm flipH="1">
            <a:off x="3294185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AF0C88-5084-484F-8886-1468C978A39E}"/>
              </a:ext>
            </a:extLst>
          </p:cNvPr>
          <p:cNvCxnSpPr/>
          <p:nvPr/>
        </p:nvCxnSpPr>
        <p:spPr>
          <a:xfrm flipH="1">
            <a:off x="2981569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4686C9-B942-4CD1-B2C1-3B08053255E3}"/>
              </a:ext>
            </a:extLst>
          </p:cNvPr>
          <p:cNvCxnSpPr/>
          <p:nvPr/>
        </p:nvCxnSpPr>
        <p:spPr>
          <a:xfrm flipH="1">
            <a:off x="2661139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4B914E-5DA5-4C5D-B2F2-A3B7B20AAA15}"/>
              </a:ext>
            </a:extLst>
          </p:cNvPr>
          <p:cNvCxnSpPr/>
          <p:nvPr/>
        </p:nvCxnSpPr>
        <p:spPr>
          <a:xfrm flipH="1">
            <a:off x="9839563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4A5792-611D-44A2-9C76-A4A6C33F03BD}"/>
              </a:ext>
            </a:extLst>
          </p:cNvPr>
          <p:cNvCxnSpPr/>
          <p:nvPr/>
        </p:nvCxnSpPr>
        <p:spPr>
          <a:xfrm flipH="1">
            <a:off x="9526947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926488-C650-4202-B560-10CD532151CC}"/>
              </a:ext>
            </a:extLst>
          </p:cNvPr>
          <p:cNvCxnSpPr/>
          <p:nvPr/>
        </p:nvCxnSpPr>
        <p:spPr>
          <a:xfrm flipH="1">
            <a:off x="9206517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5B05D8-6EAD-4477-9056-957C8E85DEC5}"/>
              </a:ext>
            </a:extLst>
          </p:cNvPr>
          <p:cNvCxnSpPr/>
          <p:nvPr/>
        </p:nvCxnSpPr>
        <p:spPr>
          <a:xfrm flipH="1">
            <a:off x="8917348" y="937846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2A75A2-04DD-4524-A2EF-45A19D6EB646}"/>
              </a:ext>
            </a:extLst>
          </p:cNvPr>
          <p:cNvCxnSpPr/>
          <p:nvPr/>
        </p:nvCxnSpPr>
        <p:spPr>
          <a:xfrm flipH="1">
            <a:off x="8604732" y="94908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655ED5-90E6-4771-BCFD-DD5D76D8442C}"/>
              </a:ext>
            </a:extLst>
          </p:cNvPr>
          <p:cNvCxnSpPr/>
          <p:nvPr/>
        </p:nvCxnSpPr>
        <p:spPr>
          <a:xfrm flipH="1">
            <a:off x="8284302" y="944691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AD2040-6F72-42B8-A2EE-D6134341BAB3}"/>
              </a:ext>
            </a:extLst>
          </p:cNvPr>
          <p:cNvCxnSpPr/>
          <p:nvPr/>
        </p:nvCxnSpPr>
        <p:spPr>
          <a:xfrm flipH="1">
            <a:off x="6095998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C74F9D-87A0-4F60-A854-6309E4460990}"/>
              </a:ext>
            </a:extLst>
          </p:cNvPr>
          <p:cNvCxnSpPr/>
          <p:nvPr/>
        </p:nvCxnSpPr>
        <p:spPr>
          <a:xfrm flipH="1">
            <a:off x="5783382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03235E-C779-41A1-ACC2-AFD65B078B06}"/>
              </a:ext>
            </a:extLst>
          </p:cNvPr>
          <p:cNvCxnSpPr/>
          <p:nvPr/>
        </p:nvCxnSpPr>
        <p:spPr>
          <a:xfrm flipH="1">
            <a:off x="5462952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E82AA8-1D01-4833-835A-488557504D24}"/>
              </a:ext>
            </a:extLst>
          </p:cNvPr>
          <p:cNvCxnSpPr/>
          <p:nvPr/>
        </p:nvCxnSpPr>
        <p:spPr>
          <a:xfrm flipH="1">
            <a:off x="5173783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127B6D3-DFA1-4161-A2A9-F601F9B44BB5}"/>
              </a:ext>
            </a:extLst>
          </p:cNvPr>
          <p:cNvCxnSpPr/>
          <p:nvPr/>
        </p:nvCxnSpPr>
        <p:spPr>
          <a:xfrm flipH="1">
            <a:off x="4861167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0F38F-8498-4CFF-B0BB-FEEC1BAE31F3}"/>
              </a:ext>
            </a:extLst>
          </p:cNvPr>
          <p:cNvCxnSpPr/>
          <p:nvPr/>
        </p:nvCxnSpPr>
        <p:spPr>
          <a:xfrm flipH="1">
            <a:off x="4540737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50CA46-60C9-465B-BAEF-C2F55805CD7C}"/>
              </a:ext>
            </a:extLst>
          </p:cNvPr>
          <p:cNvCxnSpPr/>
          <p:nvPr/>
        </p:nvCxnSpPr>
        <p:spPr>
          <a:xfrm flipH="1">
            <a:off x="7971687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DBB81D-118D-436A-9D52-9BCC4FEC517F}"/>
              </a:ext>
            </a:extLst>
          </p:cNvPr>
          <p:cNvCxnSpPr/>
          <p:nvPr/>
        </p:nvCxnSpPr>
        <p:spPr>
          <a:xfrm flipH="1">
            <a:off x="7659071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0D6CF6-EA4F-457F-99DB-CF1E582AE41F}"/>
              </a:ext>
            </a:extLst>
          </p:cNvPr>
          <p:cNvCxnSpPr/>
          <p:nvPr/>
        </p:nvCxnSpPr>
        <p:spPr>
          <a:xfrm flipH="1">
            <a:off x="7338641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6E01D6-264A-48AF-A6B5-6394F785C550}"/>
              </a:ext>
            </a:extLst>
          </p:cNvPr>
          <p:cNvCxnSpPr/>
          <p:nvPr/>
        </p:nvCxnSpPr>
        <p:spPr>
          <a:xfrm flipH="1">
            <a:off x="7049472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EC1C26-A7EE-4347-B595-C9C168E1CEFA}"/>
              </a:ext>
            </a:extLst>
          </p:cNvPr>
          <p:cNvCxnSpPr/>
          <p:nvPr/>
        </p:nvCxnSpPr>
        <p:spPr>
          <a:xfrm flipH="1">
            <a:off x="6736856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4F517D-511E-4BC2-84B7-238D4537DF03}"/>
              </a:ext>
            </a:extLst>
          </p:cNvPr>
          <p:cNvCxnSpPr/>
          <p:nvPr/>
        </p:nvCxnSpPr>
        <p:spPr>
          <a:xfrm flipH="1">
            <a:off x="6416426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391F49-3F83-40D7-BC51-06C62EB12CA6}"/>
              </a:ext>
            </a:extLst>
          </p:cNvPr>
          <p:cNvCxnSpPr/>
          <p:nvPr/>
        </p:nvCxnSpPr>
        <p:spPr>
          <a:xfrm flipH="1">
            <a:off x="4216399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8030FA-6AA9-4C68-B21B-25DB3BA6D994}"/>
              </a:ext>
            </a:extLst>
          </p:cNvPr>
          <p:cNvCxnSpPr/>
          <p:nvPr/>
        </p:nvCxnSpPr>
        <p:spPr>
          <a:xfrm flipH="1">
            <a:off x="3903783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52C6FA-FDCD-44AC-A654-68D89A8383B5}"/>
              </a:ext>
            </a:extLst>
          </p:cNvPr>
          <p:cNvCxnSpPr/>
          <p:nvPr/>
        </p:nvCxnSpPr>
        <p:spPr>
          <a:xfrm flipH="1">
            <a:off x="3583353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826919-E927-4244-869B-B75C3A330F95}"/>
              </a:ext>
            </a:extLst>
          </p:cNvPr>
          <p:cNvCxnSpPr/>
          <p:nvPr/>
        </p:nvCxnSpPr>
        <p:spPr>
          <a:xfrm flipH="1">
            <a:off x="3294184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5191B8-88B9-4279-A591-DA555FCFDB67}"/>
              </a:ext>
            </a:extLst>
          </p:cNvPr>
          <p:cNvCxnSpPr/>
          <p:nvPr/>
        </p:nvCxnSpPr>
        <p:spPr>
          <a:xfrm flipH="1">
            <a:off x="2981568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E0686F-8986-4BF9-B477-1EC79F812AE7}"/>
              </a:ext>
            </a:extLst>
          </p:cNvPr>
          <p:cNvCxnSpPr/>
          <p:nvPr/>
        </p:nvCxnSpPr>
        <p:spPr>
          <a:xfrm flipH="1">
            <a:off x="2661138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2F34CF-5805-451F-94C7-4EF055F396CB}"/>
              </a:ext>
            </a:extLst>
          </p:cNvPr>
          <p:cNvCxnSpPr/>
          <p:nvPr/>
        </p:nvCxnSpPr>
        <p:spPr>
          <a:xfrm flipH="1">
            <a:off x="9839562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AF3883-630B-4EAA-B8DE-0ED1D4F63FE2}"/>
              </a:ext>
            </a:extLst>
          </p:cNvPr>
          <p:cNvCxnSpPr/>
          <p:nvPr/>
        </p:nvCxnSpPr>
        <p:spPr>
          <a:xfrm flipH="1">
            <a:off x="9526946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217E96-9387-45A5-BFE7-7789DCAC6EDE}"/>
              </a:ext>
            </a:extLst>
          </p:cNvPr>
          <p:cNvCxnSpPr/>
          <p:nvPr/>
        </p:nvCxnSpPr>
        <p:spPr>
          <a:xfrm flipH="1">
            <a:off x="9206516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009856-3D1D-4C31-8664-A8DD2FA815E1}"/>
              </a:ext>
            </a:extLst>
          </p:cNvPr>
          <p:cNvCxnSpPr/>
          <p:nvPr/>
        </p:nvCxnSpPr>
        <p:spPr>
          <a:xfrm flipH="1">
            <a:off x="8917347" y="364124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C94860F-07AE-4A3B-B748-5B7DC5E38100}"/>
              </a:ext>
            </a:extLst>
          </p:cNvPr>
          <p:cNvCxnSpPr/>
          <p:nvPr/>
        </p:nvCxnSpPr>
        <p:spPr>
          <a:xfrm flipH="1">
            <a:off x="8604731" y="3652484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245EE5-D4C3-4C0A-9984-A1DEBC547E2E}"/>
              </a:ext>
            </a:extLst>
          </p:cNvPr>
          <p:cNvCxnSpPr/>
          <p:nvPr/>
        </p:nvCxnSpPr>
        <p:spPr>
          <a:xfrm flipH="1">
            <a:off x="8284301" y="36480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911FBD-E289-4318-B4EA-E0C61E30B3A7}"/>
              </a:ext>
            </a:extLst>
          </p:cNvPr>
          <p:cNvCxnSpPr/>
          <p:nvPr/>
        </p:nvCxnSpPr>
        <p:spPr>
          <a:xfrm flipH="1">
            <a:off x="2371970" y="94822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AB0C53-1229-41CA-92CF-6DE6C397993C}"/>
              </a:ext>
            </a:extLst>
          </p:cNvPr>
          <p:cNvCxnSpPr/>
          <p:nvPr/>
        </p:nvCxnSpPr>
        <p:spPr>
          <a:xfrm flipH="1">
            <a:off x="2352437" y="36411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F664E2-6511-44CE-A3EB-EFF02B2D5823}"/>
              </a:ext>
            </a:extLst>
          </p:cNvPr>
          <p:cNvCxnSpPr/>
          <p:nvPr/>
        </p:nvCxnSpPr>
        <p:spPr>
          <a:xfrm flipH="1">
            <a:off x="5775561" y="496547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D213BA-319C-48D7-97C8-2424B8B38B54}"/>
              </a:ext>
            </a:extLst>
          </p:cNvPr>
          <p:cNvCxnSpPr/>
          <p:nvPr/>
        </p:nvCxnSpPr>
        <p:spPr>
          <a:xfrm flipH="1">
            <a:off x="5455131" y="496108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963097-F0F1-42F5-B811-4C97357301FB}"/>
              </a:ext>
            </a:extLst>
          </p:cNvPr>
          <p:cNvCxnSpPr/>
          <p:nvPr/>
        </p:nvCxnSpPr>
        <p:spPr>
          <a:xfrm flipH="1">
            <a:off x="5165962" y="495423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409618-3AF0-4B82-B714-0BC69BDE08A3}"/>
              </a:ext>
            </a:extLst>
          </p:cNvPr>
          <p:cNvCxnSpPr/>
          <p:nvPr/>
        </p:nvCxnSpPr>
        <p:spPr>
          <a:xfrm flipH="1">
            <a:off x="4853346" y="496547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84596D9-07C9-4829-BCA6-0EBFB9A4A380}"/>
              </a:ext>
            </a:extLst>
          </p:cNvPr>
          <p:cNvCxnSpPr/>
          <p:nvPr/>
        </p:nvCxnSpPr>
        <p:spPr>
          <a:xfrm flipH="1">
            <a:off x="4532916" y="496108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DCE9D5-ABFD-4924-A137-D2F7CEB61C5F}"/>
              </a:ext>
            </a:extLst>
          </p:cNvPr>
          <p:cNvCxnSpPr/>
          <p:nvPr/>
        </p:nvCxnSpPr>
        <p:spPr>
          <a:xfrm flipH="1">
            <a:off x="7963866" y="495423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9A01F3-7EDC-4740-BCA6-E3FF4FD1FBE4}"/>
              </a:ext>
            </a:extLst>
          </p:cNvPr>
          <p:cNvCxnSpPr/>
          <p:nvPr/>
        </p:nvCxnSpPr>
        <p:spPr>
          <a:xfrm flipH="1">
            <a:off x="7651250" y="496547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D9C172-BA05-4668-9260-C874C431F839}"/>
              </a:ext>
            </a:extLst>
          </p:cNvPr>
          <p:cNvCxnSpPr/>
          <p:nvPr/>
        </p:nvCxnSpPr>
        <p:spPr>
          <a:xfrm flipH="1">
            <a:off x="7330820" y="496108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09F9902-66E7-4B6D-9885-A8D5369B1C99}"/>
              </a:ext>
            </a:extLst>
          </p:cNvPr>
          <p:cNvCxnSpPr/>
          <p:nvPr/>
        </p:nvCxnSpPr>
        <p:spPr>
          <a:xfrm flipH="1">
            <a:off x="7041651" y="495423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0B271BC-B201-40AF-9788-B7A2DDD9C1C2}"/>
              </a:ext>
            </a:extLst>
          </p:cNvPr>
          <p:cNvCxnSpPr/>
          <p:nvPr/>
        </p:nvCxnSpPr>
        <p:spPr>
          <a:xfrm flipH="1">
            <a:off x="6729035" y="496547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E1D4FD-7592-49FB-83F4-D232732AB751}"/>
              </a:ext>
            </a:extLst>
          </p:cNvPr>
          <p:cNvCxnSpPr/>
          <p:nvPr/>
        </p:nvCxnSpPr>
        <p:spPr>
          <a:xfrm flipH="1">
            <a:off x="6408605" y="496108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014D52-5E1F-4A03-B83A-EF70C2A0D276}"/>
              </a:ext>
            </a:extLst>
          </p:cNvPr>
          <p:cNvCxnSpPr/>
          <p:nvPr/>
        </p:nvCxnSpPr>
        <p:spPr>
          <a:xfrm flipH="1">
            <a:off x="4208578" y="495423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2622C5-FDE8-42F1-A521-05CB8459885C}"/>
              </a:ext>
            </a:extLst>
          </p:cNvPr>
          <p:cNvCxnSpPr/>
          <p:nvPr/>
        </p:nvCxnSpPr>
        <p:spPr>
          <a:xfrm flipH="1">
            <a:off x="3895962" y="496547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3C9EB3-9215-4A6E-91E3-911567D899EA}"/>
              </a:ext>
            </a:extLst>
          </p:cNvPr>
          <p:cNvCxnSpPr/>
          <p:nvPr/>
        </p:nvCxnSpPr>
        <p:spPr>
          <a:xfrm flipH="1">
            <a:off x="3575532" y="496108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A6A35C7-6F77-4B88-8599-A9D3C23207AE}"/>
              </a:ext>
            </a:extLst>
          </p:cNvPr>
          <p:cNvCxnSpPr/>
          <p:nvPr/>
        </p:nvCxnSpPr>
        <p:spPr>
          <a:xfrm flipH="1">
            <a:off x="3286363" y="495423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A9B17B-3CB3-4684-B791-F218FAF422CC}"/>
              </a:ext>
            </a:extLst>
          </p:cNvPr>
          <p:cNvCxnSpPr/>
          <p:nvPr/>
        </p:nvCxnSpPr>
        <p:spPr>
          <a:xfrm flipH="1">
            <a:off x="8909526" y="4954238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F09CD8B-C387-4948-BEC5-FF22CF11627A}"/>
              </a:ext>
            </a:extLst>
          </p:cNvPr>
          <p:cNvCxnSpPr/>
          <p:nvPr/>
        </p:nvCxnSpPr>
        <p:spPr>
          <a:xfrm flipH="1">
            <a:off x="8596910" y="4965477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4201F1B-1345-41B5-A45E-9B39095797F2}"/>
              </a:ext>
            </a:extLst>
          </p:cNvPr>
          <p:cNvCxnSpPr/>
          <p:nvPr/>
        </p:nvCxnSpPr>
        <p:spPr>
          <a:xfrm flipH="1">
            <a:off x="8276480" y="4961083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25A030D-6554-46F7-82BC-471748E5BC58}"/>
              </a:ext>
            </a:extLst>
          </p:cNvPr>
          <p:cNvSpPr/>
          <p:nvPr/>
        </p:nvSpPr>
        <p:spPr>
          <a:xfrm>
            <a:off x="3614624" y="1121754"/>
            <a:ext cx="2285992" cy="137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B67756-9CB1-4E13-AE62-1F7311EAF4CC}"/>
              </a:ext>
            </a:extLst>
          </p:cNvPr>
          <p:cNvSpPr/>
          <p:nvPr/>
        </p:nvSpPr>
        <p:spPr>
          <a:xfrm>
            <a:off x="3731855" y="1254615"/>
            <a:ext cx="2285992" cy="137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DFT Layer (2* (a, a))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F3FDF0C-050B-431D-8219-FBD679329AD0}"/>
              </a:ext>
            </a:extLst>
          </p:cNvPr>
          <p:cNvSpPr/>
          <p:nvPr/>
        </p:nvSpPr>
        <p:spPr>
          <a:xfrm>
            <a:off x="8893890" y="1140550"/>
            <a:ext cx="2285992" cy="137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A860636-95B3-45D0-AF2E-75A4FE091F49}"/>
              </a:ext>
            </a:extLst>
          </p:cNvPr>
          <p:cNvSpPr/>
          <p:nvPr/>
        </p:nvSpPr>
        <p:spPr>
          <a:xfrm>
            <a:off x="9011121" y="1273411"/>
            <a:ext cx="2285992" cy="137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DFT Layer (2* (a, a))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ACFEF6-994D-45C3-A40C-64C199003CA5}"/>
              </a:ext>
            </a:extLst>
          </p:cNvPr>
          <p:cNvSpPr/>
          <p:nvPr/>
        </p:nvSpPr>
        <p:spPr>
          <a:xfrm>
            <a:off x="6402745" y="1139327"/>
            <a:ext cx="2285992" cy="137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F7B1B-1AA4-4A53-874B-16E8BC275A84}"/>
              </a:ext>
            </a:extLst>
          </p:cNvPr>
          <p:cNvSpPr/>
          <p:nvPr/>
        </p:nvSpPr>
        <p:spPr>
          <a:xfrm>
            <a:off x="6519976" y="1272188"/>
            <a:ext cx="2285992" cy="137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DFT Layer (2* (a, a))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E87D15-DE3E-4F99-9634-FFF5633F8457}"/>
              </a:ext>
            </a:extLst>
          </p:cNvPr>
          <p:cNvCxnSpPr/>
          <p:nvPr/>
        </p:nvCxnSpPr>
        <p:spPr>
          <a:xfrm flipH="1">
            <a:off x="6092085" y="9493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857B51-072C-4460-A51A-A35A6AADD3BC}"/>
              </a:ext>
            </a:extLst>
          </p:cNvPr>
          <p:cNvSpPr txBox="1"/>
          <p:nvPr/>
        </p:nvSpPr>
        <p:spPr>
          <a:xfrm>
            <a:off x="6038614" y="17291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1DF4AE-4D6E-421B-A75F-86AE488B0260}"/>
              </a:ext>
            </a:extLst>
          </p:cNvPr>
          <p:cNvSpPr/>
          <p:nvPr/>
        </p:nvSpPr>
        <p:spPr>
          <a:xfrm>
            <a:off x="1211377" y="3007201"/>
            <a:ext cx="9761415" cy="61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Concatenated DFT Outputs (1, n)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56E83DE-2537-4495-87F2-9C3DF9471B14}"/>
              </a:ext>
            </a:extLst>
          </p:cNvPr>
          <p:cNvCxnSpPr/>
          <p:nvPr/>
        </p:nvCxnSpPr>
        <p:spPr>
          <a:xfrm flipH="1">
            <a:off x="5783383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20B8274-6212-4F1B-B69F-006A8A17DBF0}"/>
              </a:ext>
            </a:extLst>
          </p:cNvPr>
          <p:cNvCxnSpPr/>
          <p:nvPr/>
        </p:nvCxnSpPr>
        <p:spPr>
          <a:xfrm flipH="1">
            <a:off x="5462953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DBB06A-FDD6-4C76-B305-064E5D6E8B37}"/>
              </a:ext>
            </a:extLst>
          </p:cNvPr>
          <p:cNvCxnSpPr/>
          <p:nvPr/>
        </p:nvCxnSpPr>
        <p:spPr>
          <a:xfrm flipH="1">
            <a:off x="5173784" y="27503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E04D6B-AEC8-4980-80CA-7F0AAFC65A73}"/>
              </a:ext>
            </a:extLst>
          </p:cNvPr>
          <p:cNvCxnSpPr/>
          <p:nvPr/>
        </p:nvCxnSpPr>
        <p:spPr>
          <a:xfrm flipH="1">
            <a:off x="4861168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A5BC5D-E4C2-403D-B99C-740FE19A176A}"/>
              </a:ext>
            </a:extLst>
          </p:cNvPr>
          <p:cNvCxnSpPr/>
          <p:nvPr/>
        </p:nvCxnSpPr>
        <p:spPr>
          <a:xfrm flipH="1">
            <a:off x="4540738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DEC623-725E-4540-A3D9-31BFE67FE9F8}"/>
              </a:ext>
            </a:extLst>
          </p:cNvPr>
          <p:cNvCxnSpPr/>
          <p:nvPr/>
        </p:nvCxnSpPr>
        <p:spPr>
          <a:xfrm flipH="1">
            <a:off x="7971688" y="27503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A0ADD8D-B213-4618-BA0B-AF8C05A8034B}"/>
              </a:ext>
            </a:extLst>
          </p:cNvPr>
          <p:cNvCxnSpPr/>
          <p:nvPr/>
        </p:nvCxnSpPr>
        <p:spPr>
          <a:xfrm flipH="1">
            <a:off x="7659072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5CD63A1-9BC1-4EAC-BECD-1E7101FD136D}"/>
              </a:ext>
            </a:extLst>
          </p:cNvPr>
          <p:cNvCxnSpPr/>
          <p:nvPr/>
        </p:nvCxnSpPr>
        <p:spPr>
          <a:xfrm flipH="1">
            <a:off x="7338642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C257A3F-7DFC-4092-A9F6-54649DC579E1}"/>
              </a:ext>
            </a:extLst>
          </p:cNvPr>
          <p:cNvCxnSpPr/>
          <p:nvPr/>
        </p:nvCxnSpPr>
        <p:spPr>
          <a:xfrm flipH="1">
            <a:off x="7049473" y="27503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C0C84E7-4126-41AC-BF4F-E4E764A0F8CD}"/>
              </a:ext>
            </a:extLst>
          </p:cNvPr>
          <p:cNvCxnSpPr/>
          <p:nvPr/>
        </p:nvCxnSpPr>
        <p:spPr>
          <a:xfrm flipH="1">
            <a:off x="6736857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7E87BEB-E8DE-4499-843D-FDAD32C9D148}"/>
              </a:ext>
            </a:extLst>
          </p:cNvPr>
          <p:cNvCxnSpPr/>
          <p:nvPr/>
        </p:nvCxnSpPr>
        <p:spPr>
          <a:xfrm flipH="1">
            <a:off x="6416427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355507-4A44-46AA-9F27-6F1B6FCEE366}"/>
              </a:ext>
            </a:extLst>
          </p:cNvPr>
          <p:cNvCxnSpPr/>
          <p:nvPr/>
        </p:nvCxnSpPr>
        <p:spPr>
          <a:xfrm flipH="1">
            <a:off x="4216400" y="27503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FBBE89D-5B18-4914-8618-06A1B8D9B532}"/>
              </a:ext>
            </a:extLst>
          </p:cNvPr>
          <p:cNvCxnSpPr/>
          <p:nvPr/>
        </p:nvCxnSpPr>
        <p:spPr>
          <a:xfrm flipH="1">
            <a:off x="3903784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6B2A338-BA34-4435-88E4-C4241D3777DF}"/>
              </a:ext>
            </a:extLst>
          </p:cNvPr>
          <p:cNvCxnSpPr/>
          <p:nvPr/>
        </p:nvCxnSpPr>
        <p:spPr>
          <a:xfrm flipH="1">
            <a:off x="3583354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87CEA30-F53D-41D3-ABBF-3EB274299846}"/>
              </a:ext>
            </a:extLst>
          </p:cNvPr>
          <p:cNvCxnSpPr/>
          <p:nvPr/>
        </p:nvCxnSpPr>
        <p:spPr>
          <a:xfrm flipH="1">
            <a:off x="3294185" y="27503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CA4E6C2-C053-4A2D-8E7C-B2BA62EFCC70}"/>
              </a:ext>
            </a:extLst>
          </p:cNvPr>
          <p:cNvCxnSpPr/>
          <p:nvPr/>
        </p:nvCxnSpPr>
        <p:spPr>
          <a:xfrm flipH="1">
            <a:off x="2981569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4DE67B2-D826-4DC9-9074-CDFC2E203372}"/>
              </a:ext>
            </a:extLst>
          </p:cNvPr>
          <p:cNvCxnSpPr/>
          <p:nvPr/>
        </p:nvCxnSpPr>
        <p:spPr>
          <a:xfrm flipH="1">
            <a:off x="2661139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5B673F0-FE0C-4145-B679-F3E13E721AEA}"/>
              </a:ext>
            </a:extLst>
          </p:cNvPr>
          <p:cNvCxnSpPr/>
          <p:nvPr/>
        </p:nvCxnSpPr>
        <p:spPr>
          <a:xfrm flipH="1">
            <a:off x="9839563" y="27503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98A3806-7999-494F-A53F-E7C88483D449}"/>
              </a:ext>
            </a:extLst>
          </p:cNvPr>
          <p:cNvCxnSpPr/>
          <p:nvPr/>
        </p:nvCxnSpPr>
        <p:spPr>
          <a:xfrm flipH="1">
            <a:off x="9526947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8BBB29A-E07B-4542-87C0-6FB86FC59B1B}"/>
              </a:ext>
            </a:extLst>
          </p:cNvPr>
          <p:cNvCxnSpPr/>
          <p:nvPr/>
        </p:nvCxnSpPr>
        <p:spPr>
          <a:xfrm flipH="1">
            <a:off x="9206517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9EDC65-2617-40DC-AA63-E7A5929C678B}"/>
              </a:ext>
            </a:extLst>
          </p:cNvPr>
          <p:cNvCxnSpPr/>
          <p:nvPr/>
        </p:nvCxnSpPr>
        <p:spPr>
          <a:xfrm flipH="1">
            <a:off x="8917348" y="2750390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556E58-90C5-4C59-9857-F5CE41CFDF57}"/>
              </a:ext>
            </a:extLst>
          </p:cNvPr>
          <p:cNvCxnSpPr/>
          <p:nvPr/>
        </p:nvCxnSpPr>
        <p:spPr>
          <a:xfrm flipH="1">
            <a:off x="8604732" y="276162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32FA1EC-1AC2-4872-AC7E-463C81BDC3B8}"/>
              </a:ext>
            </a:extLst>
          </p:cNvPr>
          <p:cNvCxnSpPr/>
          <p:nvPr/>
        </p:nvCxnSpPr>
        <p:spPr>
          <a:xfrm flipH="1">
            <a:off x="8284302" y="2757235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12E4FA-0420-46AA-9336-4D98E98E5E17}"/>
              </a:ext>
            </a:extLst>
          </p:cNvPr>
          <p:cNvCxnSpPr/>
          <p:nvPr/>
        </p:nvCxnSpPr>
        <p:spPr>
          <a:xfrm flipH="1">
            <a:off x="2371970" y="276076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92DCEB3-3E32-4826-B7F6-27910E13367E}"/>
              </a:ext>
            </a:extLst>
          </p:cNvPr>
          <p:cNvCxnSpPr/>
          <p:nvPr/>
        </p:nvCxnSpPr>
        <p:spPr>
          <a:xfrm flipH="1">
            <a:off x="6092085" y="2761879"/>
            <a:ext cx="1" cy="15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D90D22-5A00-4B5F-AC38-3F59B24EB1ED}"/>
              </a:ext>
            </a:extLst>
          </p:cNvPr>
          <p:cNvCxnSpPr/>
          <p:nvPr/>
        </p:nvCxnSpPr>
        <p:spPr>
          <a:xfrm>
            <a:off x="3540369" y="174758"/>
            <a:ext cx="0" cy="93036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DF9A95C-0CB4-4B1F-A90E-39A0FAFCD557}"/>
              </a:ext>
            </a:extLst>
          </p:cNvPr>
          <p:cNvCxnSpPr/>
          <p:nvPr/>
        </p:nvCxnSpPr>
        <p:spPr>
          <a:xfrm>
            <a:off x="5994398" y="163783"/>
            <a:ext cx="0" cy="93036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A120357-5458-433E-8151-69C09645526D}"/>
              </a:ext>
            </a:extLst>
          </p:cNvPr>
          <p:cNvCxnSpPr/>
          <p:nvPr/>
        </p:nvCxnSpPr>
        <p:spPr>
          <a:xfrm>
            <a:off x="8807936" y="163783"/>
            <a:ext cx="0" cy="93036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33A1B-BD73-4191-B26F-48DAFD3228B7}"/>
              </a:ext>
            </a:extLst>
          </p:cNvPr>
          <p:cNvSpPr txBox="1"/>
          <p:nvPr/>
        </p:nvSpPr>
        <p:spPr>
          <a:xfrm>
            <a:off x="2269437" y="-2653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B45AA55-3125-4156-9D88-D1EBFF0F190B}"/>
              </a:ext>
            </a:extLst>
          </p:cNvPr>
          <p:cNvSpPr txBox="1"/>
          <p:nvPr/>
        </p:nvSpPr>
        <p:spPr>
          <a:xfrm>
            <a:off x="4705709" y="-99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D7B44D2-DBCE-461E-87D0-BD8D44C2CC62}"/>
              </a:ext>
            </a:extLst>
          </p:cNvPr>
          <p:cNvSpPr txBox="1"/>
          <p:nvPr/>
        </p:nvSpPr>
        <p:spPr>
          <a:xfrm>
            <a:off x="7261349" y="105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6436D08-8199-415A-B58B-CA2A9ECC2126}"/>
              </a:ext>
            </a:extLst>
          </p:cNvPr>
          <p:cNvSpPr txBox="1"/>
          <p:nvPr/>
        </p:nvSpPr>
        <p:spPr>
          <a:xfrm>
            <a:off x="9763976" y="3441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AA74B1E-28A4-4239-93B8-DA4E3CB9046D}"/>
              </a:ext>
            </a:extLst>
          </p:cNvPr>
          <p:cNvCxnSpPr/>
          <p:nvPr/>
        </p:nvCxnSpPr>
        <p:spPr>
          <a:xfrm>
            <a:off x="6366345" y="174758"/>
            <a:ext cx="0" cy="93036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FEE3F415-1AFB-4A14-AF41-814CF6DDE1DE}"/>
              </a:ext>
            </a:extLst>
          </p:cNvPr>
          <p:cNvSpPr txBox="1"/>
          <p:nvPr/>
        </p:nvSpPr>
        <p:spPr>
          <a:xfrm>
            <a:off x="6007972" y="-139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2309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76A5B-0639-4401-92C3-E825682FD6D6}"/>
                  </a:ext>
                </a:extLst>
              </p:cNvPr>
              <p:cNvSpPr txBox="1"/>
              <p:nvPr/>
            </p:nvSpPr>
            <p:spPr>
              <a:xfrm>
                <a:off x="4224216" y="3005015"/>
                <a:ext cx="604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76A5B-0639-4401-92C3-E825682F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216" y="3005015"/>
                <a:ext cx="604396" cy="276999"/>
              </a:xfrm>
              <a:prstGeom prst="rect">
                <a:avLst/>
              </a:prstGeom>
              <a:blipFill>
                <a:blip r:embed="rId2"/>
                <a:stretch>
                  <a:fillRect l="-909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26DABC1B-B2CC-4B9D-BD3A-1963FD477F1B}"/>
              </a:ext>
            </a:extLst>
          </p:cNvPr>
          <p:cNvSpPr/>
          <p:nvPr/>
        </p:nvSpPr>
        <p:spPr>
          <a:xfrm>
            <a:off x="4811686" y="2182221"/>
            <a:ext cx="267019" cy="192258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FD83E3C4-9244-4571-BE13-C4BEE3C9EA2D}"/>
              </a:ext>
            </a:extLst>
          </p:cNvPr>
          <p:cNvSpPr/>
          <p:nvPr/>
        </p:nvSpPr>
        <p:spPr>
          <a:xfrm>
            <a:off x="8213965" y="2182221"/>
            <a:ext cx="267019" cy="192258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55897-284C-4B90-9F2D-B55A4A45FDA0}"/>
                  </a:ext>
                </a:extLst>
              </p:cNvPr>
              <p:cNvSpPr txBox="1"/>
              <p:nvPr/>
            </p:nvSpPr>
            <p:spPr>
              <a:xfrm>
                <a:off x="4872141" y="2213035"/>
                <a:ext cx="669671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55897-284C-4B90-9F2D-B55A4A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41" y="2213035"/>
                <a:ext cx="669671" cy="282578"/>
              </a:xfrm>
              <a:prstGeom prst="rect">
                <a:avLst/>
              </a:prstGeom>
              <a:blipFill>
                <a:blip r:embed="rId3"/>
                <a:stretch>
                  <a:fillRect l="-7273" t="-2174" r="-3636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03CFE-B0B7-4A7C-9718-F4DAE216517C}"/>
                  </a:ext>
                </a:extLst>
              </p:cNvPr>
              <p:cNvSpPr txBox="1"/>
              <p:nvPr/>
            </p:nvSpPr>
            <p:spPr>
              <a:xfrm>
                <a:off x="4872140" y="2588174"/>
                <a:ext cx="664734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03CFE-B0B7-4A7C-9718-F4DAE216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40" y="2588174"/>
                <a:ext cx="664734" cy="282578"/>
              </a:xfrm>
              <a:prstGeom prst="rect">
                <a:avLst/>
              </a:prstGeom>
              <a:blipFill>
                <a:blip r:embed="rId4"/>
                <a:stretch>
                  <a:fillRect l="-7339" t="-2174" r="-3670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F62D46-E18B-4ED2-9EFE-B773F0B0ED46}"/>
                  </a:ext>
                </a:extLst>
              </p:cNvPr>
              <p:cNvSpPr txBox="1"/>
              <p:nvPr/>
            </p:nvSpPr>
            <p:spPr>
              <a:xfrm>
                <a:off x="4872139" y="2958003"/>
                <a:ext cx="669671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F62D46-E18B-4ED2-9EFE-B773F0B0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39" y="2958003"/>
                <a:ext cx="669671" cy="282578"/>
              </a:xfrm>
              <a:prstGeom prst="rect">
                <a:avLst/>
              </a:prstGeom>
              <a:blipFill>
                <a:blip r:embed="rId5"/>
                <a:stretch>
                  <a:fillRect l="-7273" t="-2128" r="-3636" b="-17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F88C38-8FC2-449A-B771-4B0C1C6E3F58}"/>
                  </a:ext>
                </a:extLst>
              </p:cNvPr>
              <p:cNvSpPr txBox="1"/>
              <p:nvPr/>
            </p:nvSpPr>
            <p:spPr>
              <a:xfrm>
                <a:off x="4872138" y="3730981"/>
                <a:ext cx="1044453" cy="34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F88C38-8FC2-449A-B771-4B0C1C6E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38" y="3730981"/>
                <a:ext cx="1044453" cy="346249"/>
              </a:xfrm>
              <a:prstGeom prst="rect">
                <a:avLst/>
              </a:prstGeom>
              <a:blipFill>
                <a:blip r:embed="rId6"/>
                <a:stretch>
                  <a:fillRect l="-4651" t="-3509" r="-1744"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EE552CD-D0BB-455A-88BA-83DCD40EDA95}"/>
              </a:ext>
            </a:extLst>
          </p:cNvPr>
          <p:cNvSpPr txBox="1"/>
          <p:nvPr/>
        </p:nvSpPr>
        <p:spPr>
          <a:xfrm rot="5400000">
            <a:off x="4986339" y="33278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1DECE2-6D39-408D-B205-8D7F7EB52517}"/>
                  </a:ext>
                </a:extLst>
              </p:cNvPr>
              <p:cNvSpPr txBox="1"/>
              <p:nvPr/>
            </p:nvSpPr>
            <p:spPr>
              <a:xfrm>
                <a:off x="5602267" y="2213035"/>
                <a:ext cx="669671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1DECE2-6D39-408D-B205-8D7F7EB5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67" y="2213035"/>
                <a:ext cx="669671" cy="282578"/>
              </a:xfrm>
              <a:prstGeom prst="rect">
                <a:avLst/>
              </a:prstGeom>
              <a:blipFill>
                <a:blip r:embed="rId7"/>
                <a:stretch>
                  <a:fillRect l="-7273" t="-2174" r="-3636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B5930-5C8F-4FF7-B4AB-F93590C56AC0}"/>
                  </a:ext>
                </a:extLst>
              </p:cNvPr>
              <p:cNvSpPr txBox="1"/>
              <p:nvPr/>
            </p:nvSpPr>
            <p:spPr>
              <a:xfrm>
                <a:off x="6332393" y="2213035"/>
                <a:ext cx="669671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B5930-5C8F-4FF7-B4AB-F93590C56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393" y="2213035"/>
                <a:ext cx="669671" cy="282578"/>
              </a:xfrm>
              <a:prstGeom prst="rect">
                <a:avLst/>
              </a:prstGeom>
              <a:blipFill>
                <a:blip r:embed="rId8"/>
                <a:stretch>
                  <a:fillRect l="-8182" t="-2174" r="-2727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661C084-614B-4CDB-9B05-D45BB8B7791A}"/>
              </a:ext>
            </a:extLst>
          </p:cNvPr>
          <p:cNvSpPr txBox="1"/>
          <p:nvPr/>
        </p:nvSpPr>
        <p:spPr>
          <a:xfrm>
            <a:off x="7062519" y="21384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89EAD-2442-44FD-B673-CE3C15F8220A}"/>
                  </a:ext>
                </a:extLst>
              </p:cNvPr>
              <p:cNvSpPr txBox="1"/>
              <p:nvPr/>
            </p:nvSpPr>
            <p:spPr>
              <a:xfrm>
                <a:off x="7475314" y="2225226"/>
                <a:ext cx="1044453" cy="34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89EAD-2442-44FD-B673-CE3C15F82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14" y="2225226"/>
                <a:ext cx="1044453" cy="346249"/>
              </a:xfrm>
              <a:prstGeom prst="rect">
                <a:avLst/>
              </a:prstGeom>
              <a:blipFill>
                <a:blip r:embed="rId9"/>
                <a:stretch>
                  <a:fillRect l="-4651" t="-3509" r="-4651" b="-17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415DB5-4598-41E7-9BB6-B0EBFC32EDC8}"/>
                  </a:ext>
                </a:extLst>
              </p:cNvPr>
              <p:cNvSpPr txBox="1"/>
              <p:nvPr/>
            </p:nvSpPr>
            <p:spPr>
              <a:xfrm>
                <a:off x="5597328" y="2590679"/>
                <a:ext cx="664734" cy="2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415DB5-4598-41E7-9BB6-B0EBFC32E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28" y="2590679"/>
                <a:ext cx="664734" cy="281744"/>
              </a:xfrm>
              <a:prstGeom prst="rect">
                <a:avLst/>
              </a:prstGeom>
              <a:blipFill>
                <a:blip r:embed="rId10"/>
                <a:stretch>
                  <a:fillRect l="-7339" t="-2174" r="-3670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081A00-6C5D-44C9-BC90-3FAB01023EC2}"/>
                  </a:ext>
                </a:extLst>
              </p:cNvPr>
              <p:cNvSpPr txBox="1"/>
              <p:nvPr/>
            </p:nvSpPr>
            <p:spPr>
              <a:xfrm>
                <a:off x="5597328" y="2968323"/>
                <a:ext cx="669671" cy="28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081A00-6C5D-44C9-BC90-3FAB01023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28" y="2968323"/>
                <a:ext cx="669671" cy="282321"/>
              </a:xfrm>
              <a:prstGeom prst="rect">
                <a:avLst/>
              </a:prstGeom>
              <a:blipFill>
                <a:blip r:embed="rId11"/>
                <a:stretch>
                  <a:fillRect l="-7273" t="-2174" r="-3636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DFD2F46-67FD-4D52-8662-F233D4ED91D3}"/>
              </a:ext>
            </a:extLst>
          </p:cNvPr>
          <p:cNvSpPr txBox="1"/>
          <p:nvPr/>
        </p:nvSpPr>
        <p:spPr>
          <a:xfrm rot="5400000">
            <a:off x="5770976" y="33231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41B2E-8E45-4755-9016-E571D8F44A02}"/>
                  </a:ext>
                </a:extLst>
              </p:cNvPr>
              <p:cNvSpPr txBox="1"/>
              <p:nvPr/>
            </p:nvSpPr>
            <p:spPr>
              <a:xfrm>
                <a:off x="6332393" y="2591514"/>
                <a:ext cx="664734" cy="28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41B2E-8E45-4755-9016-E571D8F4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393" y="2591514"/>
                <a:ext cx="664734" cy="282321"/>
              </a:xfrm>
              <a:prstGeom prst="rect">
                <a:avLst/>
              </a:prstGeom>
              <a:blipFill>
                <a:blip r:embed="rId12"/>
                <a:stretch>
                  <a:fillRect l="-8257" t="-2174" r="-2752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E3886D-F980-47F4-A884-ED31B916666D}"/>
                  </a:ext>
                </a:extLst>
              </p:cNvPr>
              <p:cNvSpPr txBox="1"/>
              <p:nvPr/>
            </p:nvSpPr>
            <p:spPr>
              <a:xfrm>
                <a:off x="6326241" y="2968322"/>
                <a:ext cx="669671" cy="282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E3886D-F980-47F4-A884-ED31B916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41" y="2968322"/>
                <a:ext cx="669671" cy="282321"/>
              </a:xfrm>
              <a:prstGeom prst="rect">
                <a:avLst/>
              </a:prstGeom>
              <a:blipFill>
                <a:blip r:embed="rId13"/>
                <a:stretch>
                  <a:fillRect l="-8182" t="-2174" r="-272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8B40907-2F9F-404D-B09E-9D8498504C20}"/>
              </a:ext>
            </a:extLst>
          </p:cNvPr>
          <p:cNvSpPr txBox="1"/>
          <p:nvPr/>
        </p:nvSpPr>
        <p:spPr>
          <a:xfrm>
            <a:off x="7062519" y="25447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D4260-2867-4A88-B007-9B31F3E85CAC}"/>
              </a:ext>
            </a:extLst>
          </p:cNvPr>
          <p:cNvSpPr txBox="1"/>
          <p:nvPr/>
        </p:nvSpPr>
        <p:spPr>
          <a:xfrm>
            <a:off x="7062519" y="29344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05541-3A6C-4DDF-8AB2-3419E6732F9A}"/>
              </a:ext>
            </a:extLst>
          </p:cNvPr>
          <p:cNvSpPr txBox="1"/>
          <p:nvPr/>
        </p:nvSpPr>
        <p:spPr>
          <a:xfrm rot="5400000">
            <a:off x="6486182" y="333214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C43899-AE43-4E0C-9711-CE0212C2B4B2}"/>
              </a:ext>
            </a:extLst>
          </p:cNvPr>
          <p:cNvSpPr txBox="1"/>
          <p:nvPr/>
        </p:nvSpPr>
        <p:spPr>
          <a:xfrm rot="2789975">
            <a:off x="7062519" y="33384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F96183-515F-43F6-AC32-A2AA4386058B}"/>
                  </a:ext>
                </a:extLst>
              </p:cNvPr>
              <p:cNvSpPr txBox="1"/>
              <p:nvPr/>
            </p:nvSpPr>
            <p:spPr>
              <a:xfrm>
                <a:off x="7475313" y="3730980"/>
                <a:ext cx="856645" cy="361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F96183-515F-43F6-AC32-A2AA4386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13" y="3730980"/>
                <a:ext cx="856645" cy="361959"/>
              </a:xfrm>
              <a:prstGeom prst="rect">
                <a:avLst/>
              </a:prstGeom>
              <a:blipFill>
                <a:blip r:embed="rId14"/>
                <a:stretch>
                  <a:fillRect l="-5674" b="-16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7A2343-649D-41DD-B7F6-507247A49084}"/>
                  </a:ext>
                </a:extLst>
              </p:cNvPr>
              <p:cNvSpPr txBox="1"/>
              <p:nvPr/>
            </p:nvSpPr>
            <p:spPr>
              <a:xfrm>
                <a:off x="8551811" y="2994430"/>
                <a:ext cx="389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7A2343-649D-41DD-B7F6-507247A4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811" y="2994430"/>
                <a:ext cx="389145" cy="276999"/>
              </a:xfrm>
              <a:prstGeom prst="rect">
                <a:avLst/>
              </a:prstGeom>
              <a:blipFill>
                <a:blip r:embed="rId15"/>
                <a:stretch>
                  <a:fillRect r="-156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2577C8F-825C-4974-9876-15B892AB0167}"/>
              </a:ext>
            </a:extLst>
          </p:cNvPr>
          <p:cNvSpPr txBox="1"/>
          <p:nvPr/>
        </p:nvSpPr>
        <p:spPr>
          <a:xfrm rot="5400000">
            <a:off x="7705043" y="292566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461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Oisin Watkins</dc:creator>
  <cp:lastModifiedBy>Oisin Watkins</cp:lastModifiedBy>
  <cp:revision>8</cp:revision>
  <dcterms:created xsi:type="dcterms:W3CDTF">2021-02-20T15:50:21Z</dcterms:created>
  <dcterms:modified xsi:type="dcterms:W3CDTF">2021-02-22T21:36:20Z</dcterms:modified>
</cp:coreProperties>
</file>