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6d2f6f9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6d2f6f9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6d2f6f9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6d2f6f9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6d2f6f9b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6d2f6f9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6d2f6f9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6d2f6f9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6d2f6f9b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6d2f6f9b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6d2f6f9b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6d2f6f9b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6d2f6f9b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6d2f6f9b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6d2f6f9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6d2f6f9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d2f6f9b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6d2f6f9b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6d2f6f9b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6d2f6f9b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6d2f6f9b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6d2f6f9b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6d2f6f9b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6d2f6f9b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6d2f6f9b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6d2f6f9b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6d2f6f9b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6d2f6f9b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6d2f6f9b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6d2f6f9b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DlVhgrC53i59Nlpd13ah8jKVyUZkK5FY/view" TargetMode="External"/><Relationship Id="rId5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Celiac Symptom Tracker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Oisín Wilson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10050"/>
            <a:ext cx="17907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0"/>
            <a:ext cx="315277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3575" y="78975"/>
            <a:ext cx="122872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- Application (pt2)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Expo is a framework and a platform for universal React applications. It is a set of tools and services built around React Native and native platforms that help you develop, build, deploy and quickly integrate on IOS, Android and web apps from the same </a:t>
            </a:r>
            <a:r>
              <a:rPr lang="en"/>
              <a:t>Javascript</a:t>
            </a:r>
            <a:r>
              <a:rPr lang="en"/>
              <a:t>/TypeScript codebase.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 Studio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Android Studio is the </a:t>
            </a:r>
            <a:r>
              <a:rPr lang="en"/>
              <a:t>official</a:t>
            </a:r>
            <a:r>
              <a:rPr lang="en"/>
              <a:t> integrated </a:t>
            </a:r>
            <a:r>
              <a:rPr lang="en"/>
              <a:t>development</a:t>
            </a:r>
            <a:r>
              <a:rPr lang="en"/>
              <a:t> environment for Google’s Android operating system and designed specifically for Android development. It is </a:t>
            </a:r>
            <a:r>
              <a:rPr lang="en"/>
              <a:t>available</a:t>
            </a:r>
            <a:r>
              <a:rPr lang="en"/>
              <a:t> for download on Windows, MacOs and Linux based operating systems.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Database </a:t>
            </a:r>
            <a:r>
              <a:rPr lang="en"/>
              <a:t>Integration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SQLite is an open source SQL database that stores data to a text file on a device. Android comes in with built in SQLite database implementation. 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10050"/>
            <a:ext cx="17907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- Cloud Messaging Services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Firebase cloud Messaging Platform is a free mobile notification service by Google that enables app developers to send notifications from their Server to the users mobile device.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10050"/>
            <a:ext cx="17907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rebase"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1925" y="2571750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- Service API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Programming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is a general-purpose, concurrent, object-oriented, class-based, compile once, run anywhere platform Programming Language.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Tomcat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Apache Tomcat is an open-source implementation of the Java Servlet and WebSocket technologies. Tomcat provides a “pure Java” HTTP web server environment in which Java code can run.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Apache HTTP 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Apache HTTP client is an open source Java based library which provides HTTP GET/POST functionality, Authentication, State management and HTTP connection management.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10050"/>
            <a:ext cx="17907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Technologies - Service API (pt2)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10050"/>
            <a:ext cx="179070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Jersey Rest Web 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Jersey is an open source REST Web Service framework used in the production of developing a REST API in Java.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Object Notation, is a minimal, readable format for </a:t>
            </a:r>
            <a:r>
              <a:rPr lang="en"/>
              <a:t>structuring</a:t>
            </a:r>
            <a:r>
              <a:rPr lang="en"/>
              <a:t> data. It is used primarily to transmit data between a server and web 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Eclipse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Eclipse</a:t>
            </a:r>
            <a:r>
              <a:rPr lang="en"/>
              <a:t> is an integrated Development Environment (IDE) used in computer programming. The Eclipse (SDK) includes the Java </a:t>
            </a:r>
            <a:r>
              <a:rPr lang="en"/>
              <a:t>development</a:t>
            </a:r>
            <a:r>
              <a:rPr lang="en"/>
              <a:t> tools to be used by Java </a:t>
            </a:r>
            <a:r>
              <a:rPr lang="en"/>
              <a:t>developers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Mavin (plugin for Eclipse)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Marvin is a powerful utility that uses a POM (project object model) file to build projects and get their dependencies.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Results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to the current pandemic only the first wave of two 21 day challenges was completed, leaving the dataset incomplete.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However with this limited data the </a:t>
            </a:r>
            <a:r>
              <a:rPr lang="en"/>
              <a:t>consensus</a:t>
            </a:r>
            <a:r>
              <a:rPr lang="en"/>
              <a:t> is that showing a visual connection between diet and symptoms isn’t a want, but a need from the user.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means using display designs that heavily utilize colour psychology will create a UX that manifests and underlying association of colour to action, thus reinforcing the desired </a:t>
            </a:r>
            <a:r>
              <a:rPr lang="en"/>
              <a:t>dietary</a:t>
            </a:r>
            <a:r>
              <a:rPr lang="en"/>
              <a:t> behaviour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10050"/>
            <a:ext cx="17907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 title="Diagra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1250" y="3541600"/>
            <a:ext cx="3027800" cy="1601900"/>
          </a:xfrm>
          <a:prstGeom prst="rect">
            <a:avLst/>
          </a:prstGeom>
          <a:noFill/>
          <a:ln>
            <a:noFill/>
          </a:ln>
          <a:effectLst>
            <a:outerShdw blurRad="914400" rotWithShape="0" algn="bl" dir="7740000" dist="952500">
              <a:srgbClr val="000000">
                <a:alpha val="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10050"/>
            <a:ext cx="17907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 title="FYP_Final_Vide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0700" y="1017725"/>
            <a:ext cx="6245674" cy="35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</a:t>
            </a:r>
            <a:r>
              <a:rPr lang="en"/>
              <a:t>Answers</a:t>
            </a:r>
            <a:r>
              <a:rPr lang="en"/>
              <a:t> </a:t>
            </a:r>
            <a:endParaRPr/>
          </a:p>
        </p:txBody>
      </p:sp>
      <p:sp>
        <p:nvSpPr>
          <p:cNvPr id="170" name="Google Shape;170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Time!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10050"/>
            <a:ext cx="17907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Purpose of the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&amp; Featureset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and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Q&amp;A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10050"/>
            <a:ext cx="17907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7075" y="1345063"/>
            <a:ext cx="2437007" cy="24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study in colour psychology with technology and how it can influence perceptions, enhance the effectiveness of applications and change </a:t>
            </a:r>
            <a:r>
              <a:rPr lang="en"/>
              <a:t>people's</a:t>
            </a:r>
            <a:r>
              <a:rPr lang="en"/>
              <a:t> </a:t>
            </a:r>
            <a:r>
              <a:rPr lang="en"/>
              <a:t>behavior</a:t>
            </a:r>
            <a:r>
              <a:rPr lang="en"/>
              <a:t> 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10050"/>
            <a:ext cx="17907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sychological Marketing Tactics Colour Psychology Chart | MavSocial"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3825" y="2181700"/>
            <a:ext cx="4664775" cy="26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the Research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this project is to provide an </a:t>
            </a:r>
            <a:r>
              <a:rPr lang="en"/>
              <a:t>application</a:t>
            </a:r>
            <a:r>
              <a:rPr lang="en"/>
              <a:t> which persuades Celiac Patients to perform a particular action, in this case </a:t>
            </a:r>
            <a:r>
              <a:rPr lang="en"/>
              <a:t>journaling</a:t>
            </a:r>
            <a:r>
              <a:rPr lang="en"/>
              <a:t> their </a:t>
            </a:r>
            <a:r>
              <a:rPr lang="en"/>
              <a:t>dietary</a:t>
            </a:r>
            <a:r>
              <a:rPr lang="en"/>
              <a:t> </a:t>
            </a:r>
            <a:r>
              <a:rPr lang="en"/>
              <a:t>habits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will allow them to better understand how diet intake effects their long term wellbeing.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By providing real data feedback, it is the goal of the project to change a Celiac Patient’s behaviour for real health benefits. 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10050"/>
            <a:ext cx="17907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&amp; Features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16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an easy to use Smart Phone Application that helps Celiac Patients to </a:t>
            </a:r>
            <a:r>
              <a:rPr lang="en"/>
              <a:t>journal</a:t>
            </a:r>
            <a:r>
              <a:rPr lang="en"/>
              <a:t> their </a:t>
            </a:r>
            <a:r>
              <a:rPr lang="en"/>
              <a:t>dietary</a:t>
            </a:r>
            <a:r>
              <a:rPr lang="en"/>
              <a:t> habits, track their daly health and provide visual feedback on how their symptoms are affecting their overall wellbeing. The goal is to change a </a:t>
            </a:r>
            <a:r>
              <a:rPr lang="en"/>
              <a:t>parent's</a:t>
            </a:r>
            <a:r>
              <a:rPr lang="en"/>
              <a:t> </a:t>
            </a:r>
            <a:r>
              <a:rPr lang="en"/>
              <a:t>behaviour</a:t>
            </a:r>
            <a:r>
              <a:rPr lang="en"/>
              <a:t> through visual feedback.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The Features of the Project are: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10050"/>
            <a:ext cx="179070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311700" y="3077375"/>
            <a:ext cx="2673900" cy="16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Basic react Native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Component Camera Barcode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2985600" y="3077375"/>
            <a:ext cx="2673900" cy="16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Rest API calls to Open Product API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Out of App Push Notifications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Screen Switching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5750725" y="3077375"/>
            <a:ext cx="2947800" cy="16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Calendar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Charts &amp; Graphs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Local Database Integration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Scanner Optical Character Recognition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- App </a:t>
            </a:r>
            <a:r>
              <a:rPr lang="en"/>
              <a:t>Registration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575" y="1017725"/>
            <a:ext cx="7048500" cy="3641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10050"/>
            <a:ext cx="17907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- App Barcode Scanning / Data Input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350" y="1081875"/>
            <a:ext cx="7048501" cy="3621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10050"/>
            <a:ext cx="17907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- App Push Notifications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40105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10050"/>
            <a:ext cx="17907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- Application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React is a JavaScript library for building user </a:t>
            </a:r>
            <a:r>
              <a:rPr lang="en"/>
              <a:t>interfaces</a:t>
            </a:r>
            <a:r>
              <a:rPr lang="en"/>
              <a:t>. It is maintained by Facebook and a community of individual developers and companies. React can be used as a base in the development of single-page or mobile applications.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Native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React Native combines the best parts of native development with React, a best-in-class </a:t>
            </a:r>
            <a:r>
              <a:rPr lang="en"/>
              <a:t>JavaScript</a:t>
            </a:r>
            <a:r>
              <a:rPr lang="en"/>
              <a:t> library for building user interfaces. Allowing the same native code to be used </a:t>
            </a:r>
            <a:r>
              <a:rPr lang="en"/>
              <a:t>across</a:t>
            </a:r>
            <a:r>
              <a:rPr lang="en"/>
              <a:t> Android and IOS.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is a dynamic programming language. Used as a part of web pages, whose implementations allow client-side scripts to interact with the user and dynamic pages.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10050"/>
            <a:ext cx="17907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