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9E0-C6FB-46FD-BE0B-74FF2A5A6790}" type="datetimeFigureOut">
              <a:rPr lang="de-DE" smtClean="0"/>
              <a:t>30.09.2017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3FF8-A3BD-404E-8BFD-44D6139CC3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30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9E0-C6FB-46FD-BE0B-74FF2A5A6790}" type="datetimeFigureOut">
              <a:rPr lang="de-DE" smtClean="0"/>
              <a:t>30.09.2017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3FF8-A3BD-404E-8BFD-44D6139CC3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7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9E0-C6FB-46FD-BE0B-74FF2A5A6790}" type="datetimeFigureOut">
              <a:rPr lang="de-DE" smtClean="0"/>
              <a:t>30.09.2017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3FF8-A3BD-404E-8BFD-44D6139CC3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40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9E0-C6FB-46FD-BE0B-74FF2A5A6790}" type="datetimeFigureOut">
              <a:rPr lang="de-DE" smtClean="0"/>
              <a:t>30.09.2017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3FF8-A3BD-404E-8BFD-44D6139CC3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47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9E0-C6FB-46FD-BE0B-74FF2A5A6790}" type="datetimeFigureOut">
              <a:rPr lang="de-DE" smtClean="0"/>
              <a:t>30.09.2017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3FF8-A3BD-404E-8BFD-44D6139CC3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48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9E0-C6FB-46FD-BE0B-74FF2A5A6790}" type="datetimeFigureOut">
              <a:rPr lang="de-DE" smtClean="0"/>
              <a:t>30.09.2017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3FF8-A3BD-404E-8BFD-44D6139CC3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20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9E0-C6FB-46FD-BE0B-74FF2A5A6790}" type="datetimeFigureOut">
              <a:rPr lang="de-DE" smtClean="0"/>
              <a:t>30.09.2017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3FF8-A3BD-404E-8BFD-44D6139CC3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68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9E0-C6FB-46FD-BE0B-74FF2A5A6790}" type="datetimeFigureOut">
              <a:rPr lang="de-DE" smtClean="0"/>
              <a:t>30.09.2017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3FF8-A3BD-404E-8BFD-44D6139CC3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96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9E0-C6FB-46FD-BE0B-74FF2A5A6790}" type="datetimeFigureOut">
              <a:rPr lang="de-DE" smtClean="0"/>
              <a:t>30.09.2017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3FF8-A3BD-404E-8BFD-44D6139CC3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17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9E0-C6FB-46FD-BE0B-74FF2A5A6790}" type="datetimeFigureOut">
              <a:rPr lang="de-DE" smtClean="0"/>
              <a:t>30.09.2017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3FF8-A3BD-404E-8BFD-44D6139CC3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12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9E0-C6FB-46FD-BE0B-74FF2A5A6790}" type="datetimeFigureOut">
              <a:rPr lang="de-DE" smtClean="0"/>
              <a:t>30.09.2017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3FF8-A3BD-404E-8BFD-44D6139CC3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71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39E0-C6FB-46FD-BE0B-74FF2A5A6790}" type="datetimeFigureOut">
              <a:rPr lang="de-DE" smtClean="0"/>
              <a:t>30.09.2017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3FF8-A3BD-404E-8BFD-44D6139CC3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59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5201701" y="361907"/>
            <a:ext cx="2934789" cy="2232408"/>
            <a:chOff x="3082834" y="909374"/>
            <a:chExt cx="2934789" cy="2232408"/>
          </a:xfrm>
        </p:grpSpPr>
        <p:sp>
          <p:nvSpPr>
            <p:cNvPr id="4" name="Textfeld 3"/>
            <p:cNvSpPr txBox="1"/>
            <p:nvPr/>
          </p:nvSpPr>
          <p:spPr>
            <a:xfrm>
              <a:off x="3082834" y="1267097"/>
              <a:ext cx="1567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 smtClean="0">
                  <a:latin typeface="Berlin Sans FB" panose="020E0602020502020306" pitchFamily="34" charset="0"/>
                </a:rPr>
                <a:t>Scrum</a:t>
              </a:r>
              <a:endParaRPr lang="de-DE" sz="3600" dirty="0">
                <a:latin typeface="Berlin Sans FB" panose="020E0602020502020306" pitchFamily="34" charset="0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587931" y="1590262"/>
              <a:ext cx="1924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dirty="0" smtClean="0">
                  <a:latin typeface="Berlin Sans FB" panose="020E0602020502020306" pitchFamily="34" charset="0"/>
                </a:rPr>
                <a:t>Manager</a:t>
              </a:r>
              <a:endParaRPr lang="de-DE" sz="3600" dirty="0">
                <a:latin typeface="Berlin Sans FB" panose="020E0602020502020306" pitchFamily="34" charset="0"/>
              </a:endParaRPr>
            </a:p>
          </p:txBody>
        </p:sp>
        <p:sp>
          <p:nvSpPr>
            <p:cNvPr id="7" name="Gebogener Pfeil 6"/>
            <p:cNvSpPr/>
            <p:nvPr/>
          </p:nvSpPr>
          <p:spPr>
            <a:xfrm>
              <a:off x="3785215" y="909374"/>
              <a:ext cx="2232408" cy="2232408"/>
            </a:xfrm>
            <a:prstGeom prst="circularArrow">
              <a:avLst>
                <a:gd name="adj1" fmla="val 9603"/>
                <a:gd name="adj2" fmla="val 1142319"/>
                <a:gd name="adj3" fmla="val 8959074"/>
                <a:gd name="adj4" fmla="val 14446926"/>
                <a:gd name="adj5" fmla="val 18247"/>
              </a:avLst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900000" scaled="1"/>
            </a:gradFill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8524687" y="831781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latin typeface="Berlin Sans FB" panose="020E0602020502020306" pitchFamily="34" charset="0"/>
              </a:rPr>
              <a:t>Scrum</a:t>
            </a:r>
            <a:endParaRPr lang="de-DE" sz="3600" dirty="0">
              <a:latin typeface="Berlin Sans FB" panose="020E0602020502020306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029784" y="1154946"/>
            <a:ext cx="192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latin typeface="Berlin Sans FB" panose="020E0602020502020306" pitchFamily="34" charset="0"/>
              </a:rPr>
              <a:t>Manager</a:t>
            </a:r>
            <a:endParaRPr lang="de-DE" sz="3600" dirty="0">
              <a:latin typeface="Berlin Sans FB" panose="020E0602020502020306" pitchFamily="34" charset="0"/>
            </a:endParaRPr>
          </a:p>
        </p:txBody>
      </p:sp>
      <p:sp>
        <p:nvSpPr>
          <p:cNvPr id="11" name="Gebogener Pfeil 10"/>
          <p:cNvSpPr/>
          <p:nvPr/>
        </p:nvSpPr>
        <p:spPr>
          <a:xfrm>
            <a:off x="9227068" y="474058"/>
            <a:ext cx="2232408" cy="2232408"/>
          </a:xfrm>
          <a:prstGeom prst="circularArrow">
            <a:avLst>
              <a:gd name="adj1" fmla="val 9603"/>
              <a:gd name="adj2" fmla="val 1142319"/>
              <a:gd name="adj3" fmla="val 8959074"/>
              <a:gd name="adj4" fmla="val 14446926"/>
              <a:gd name="adj5" fmla="val 18247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8900000" scaled="1"/>
          </a:gradFill>
          <a:ln w="222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4151480" y="3320352"/>
            <a:ext cx="3505203" cy="3505203"/>
            <a:chOff x="1733336" y="2716399"/>
            <a:chExt cx="3505203" cy="3505203"/>
          </a:xfrm>
        </p:grpSpPr>
        <p:sp>
          <p:nvSpPr>
            <p:cNvPr id="15" name="Gebogener Pfeil 14"/>
            <p:cNvSpPr/>
            <p:nvPr/>
          </p:nvSpPr>
          <p:spPr>
            <a:xfrm>
              <a:off x="1733336" y="2716399"/>
              <a:ext cx="3505203" cy="3505203"/>
            </a:xfrm>
            <a:prstGeom prst="circularArrow">
              <a:avLst>
                <a:gd name="adj1" fmla="val 9603"/>
                <a:gd name="adj2" fmla="val 1142319"/>
                <a:gd name="adj3" fmla="val 8959074"/>
                <a:gd name="adj4" fmla="val 14446926"/>
                <a:gd name="adj5" fmla="val 18247"/>
              </a:avLst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900000" scaled="1"/>
            </a:gradFill>
            <a:ln w="22225">
              <a:solidFill>
                <a:schemeClr val="tx1">
                  <a:alpha val="7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920074" y="3461997"/>
              <a:ext cx="3131728" cy="1938992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effectLst>
              <a:softEdge rad="889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6000" dirty="0" smtClean="0">
                  <a:latin typeface="Berlin Sans FB" panose="020E0602020502020306" pitchFamily="34" charset="0"/>
                </a:rPr>
                <a:t>Scrum</a:t>
              </a:r>
            </a:p>
            <a:p>
              <a:pPr algn="ctr"/>
              <a:r>
                <a:rPr lang="de-DE" sz="6000" dirty="0" smtClean="0">
                  <a:latin typeface="Berlin Sans FB" panose="020E0602020502020306" pitchFamily="34" charset="0"/>
                </a:rPr>
                <a:t>Manager</a:t>
              </a:r>
              <a:endParaRPr lang="de-DE" sz="6000" dirty="0">
                <a:latin typeface="Berlin Sans FB" panose="020E0602020502020306" pitchFamily="34" charset="0"/>
              </a:endParaRPr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9402588" y="4475653"/>
            <a:ext cx="1148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Berlin Sans FB" panose="020E0602020502020306" pitchFamily="34" charset="0"/>
              </a:rPr>
              <a:t>Scrum</a:t>
            </a:r>
            <a:endParaRPr lang="de-DE" sz="2800" dirty="0">
              <a:latin typeface="Berlin Sans FB" panose="020E0602020502020306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9226072" y="4811344"/>
            <a:ext cx="160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Berlin Sans FB" panose="020E0602020502020306" pitchFamily="34" charset="0"/>
              </a:rPr>
              <a:t>Manager</a:t>
            </a:r>
            <a:endParaRPr lang="de-DE" sz="2800" dirty="0">
              <a:latin typeface="Berlin Sans FB" panose="020E0602020502020306" pitchFamily="34" charset="0"/>
            </a:endParaRPr>
          </a:p>
        </p:txBody>
      </p:sp>
      <p:sp>
        <p:nvSpPr>
          <p:cNvPr id="18" name="Gebogener Pfeil 17"/>
          <p:cNvSpPr/>
          <p:nvPr/>
        </p:nvSpPr>
        <p:spPr>
          <a:xfrm>
            <a:off x="8136490" y="3269757"/>
            <a:ext cx="3505203" cy="3505203"/>
          </a:xfrm>
          <a:prstGeom prst="circularArrow">
            <a:avLst>
              <a:gd name="adj1" fmla="val 9603"/>
              <a:gd name="adj2" fmla="val 1142319"/>
              <a:gd name="adj3" fmla="val 8959074"/>
              <a:gd name="adj4" fmla="val 14446926"/>
              <a:gd name="adj5" fmla="val 18247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8900000" scaled="1"/>
          </a:gradFill>
          <a:ln w="222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Gebogener Pfeil 20"/>
          <p:cNvSpPr/>
          <p:nvPr/>
        </p:nvSpPr>
        <p:spPr>
          <a:xfrm>
            <a:off x="536593" y="560747"/>
            <a:ext cx="3505203" cy="3505203"/>
          </a:xfrm>
          <a:prstGeom prst="circularArrow">
            <a:avLst>
              <a:gd name="adj1" fmla="val 14704"/>
              <a:gd name="adj2" fmla="val 1142319"/>
              <a:gd name="adj3" fmla="val 11695823"/>
              <a:gd name="adj4" fmla="val 14446926"/>
              <a:gd name="adj5" fmla="val 14640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8900000" scaled="1"/>
          </a:gradFill>
          <a:ln w="22225">
            <a:solidFill>
              <a:schemeClr val="tx1">
                <a:alpha val="7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Oisin Smith</dc:creator>
  <cp:lastModifiedBy>Oisin Smith</cp:lastModifiedBy>
  <cp:revision>5</cp:revision>
  <dcterms:created xsi:type="dcterms:W3CDTF">2017-09-30T17:38:47Z</dcterms:created>
  <dcterms:modified xsi:type="dcterms:W3CDTF">2017-09-30T18:32:21Z</dcterms:modified>
</cp:coreProperties>
</file>