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67c979625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67c979625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67c979625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67c979625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67c979625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b67c979625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67c979625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b67c979625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67c979625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b67c979625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67c979625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b67c979625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67c979625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67c979625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b67c979625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b67c979625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67c979625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b67c979625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67c979625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67c979625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67c979625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67c979625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67c979625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67c979625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67c979625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67c979625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67c979625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67c979625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67c979625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67c979625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67c979625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67c979625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67c979625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b67c979625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Construção do Modelo - Agentes Colaborativos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vais gostar, prof!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800" y="16794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Regras do Ambiente:</a:t>
            </a:r>
            <a:endParaRPr sz="16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Quando um agente move para uma célula: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 a célula contém L, nada acontece.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 a célula contém B, o agente é destruído.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 a célula contém T, o agente fica forte e capaz de desativar a próxima Bomba (B).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Compartilhamento de informações entre agentes para evitar a ativação repetida de Bombas.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body" idx="1"/>
          </p:nvPr>
        </p:nvSpPr>
        <p:spPr>
          <a:xfrm>
            <a:off x="1303800" y="1640600"/>
            <a:ext cx="7030500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348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Três Abordagens de Avaliação</a:t>
            </a:r>
            <a:endParaRPr sz="2348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pt-PT" sz="2218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Abordagem A:</a:t>
            </a:r>
            <a:endParaRPr sz="2218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7196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pt-PT" sz="2218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Considerar sucesso se o total de Tesouros descobertos for acima de 50% dos Tesouros semeados no ambiente.</a:t>
            </a:r>
            <a:endParaRPr sz="2218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pt-PT" sz="2218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Abordagem B:</a:t>
            </a:r>
            <a:endParaRPr sz="2218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7196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pt-PT" sz="2218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Considerar sucesso se o ambiente for totalmente explorado e pelo menos um agente permanecer vivo.</a:t>
            </a:r>
            <a:endParaRPr sz="2218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pt-PT" sz="2218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Abordagem C:</a:t>
            </a:r>
            <a:endParaRPr sz="2218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7196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pt-PT" sz="2218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Considerar sucesso se pelo menos um agente encontrar a Bandeira. A Bandeira é introduzida aleatoriamente no ambiente.</a:t>
            </a:r>
            <a:endParaRPr sz="2218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Implementação e Discussão</a:t>
            </a: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4222405" y="1597875"/>
            <a:ext cx="4403426" cy="2546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6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Os modelos de Árvore de Decisão, KNN e Naive Bayes foram implementados para guiar os agentes na exploração colaborativa do ambiente desconhecido. Cada modelo foi treinado com diferentes configurações de agentes, variando de dois a dez, e proporções variáveis de células Livres (L) e Bombas (B).</a:t>
            </a:r>
            <a:endParaRPr sz="17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28782" t="11200" r="34638" b="12077"/>
          <a:stretch/>
        </p:blipFill>
        <p:spPr>
          <a:xfrm>
            <a:off x="1303800" y="1521675"/>
            <a:ext cx="2457449" cy="2897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</a:t>
            </a:r>
            <a:endParaRPr/>
          </a:p>
        </p:txBody>
      </p:sp>
      <p:sp>
        <p:nvSpPr>
          <p:cNvPr id="350" name="Google Shape;350;p25"/>
          <p:cNvSpPr txBox="1">
            <a:spLocks noGrp="1"/>
          </p:cNvSpPr>
          <p:nvPr>
            <p:ph type="body" idx="1"/>
          </p:nvPr>
        </p:nvSpPr>
        <p:spPr>
          <a:xfrm>
            <a:off x="1303800" y="16891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Abordagem A:</a:t>
            </a:r>
            <a:endParaRPr sz="16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Os modelos de Árvore de Decisão, KNN e Naive Bayes foram treinados e testados em diferentes configurações de agentes e proporções de L e B. Em uma configuração específica com seis agentes, 70% de L e 30% de B, a abordagem A alcançou um sucesso notável. Mais de 70% dos tesouros foram descobertos, demonstrando a eficácia dos modelos em priorizar a identificação de tesouros.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</a:t>
            </a:r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Abordagem B:</a:t>
            </a:r>
            <a:endParaRPr sz="16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Para avaliar a exploração completa do ambiente, testes foram realizados com diferentes números de agentes. Em uma configuração com cinco agentes e uma distribuição equitativa de L e B, os agentes colaboraram efetivamente para explorar todo o ambiente. Este cenário exemplifica o sucesso da abordagem B, onde o ambiente foi completamente explorado, e pelo menos um agente permaneceu ativo.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</a:t>
            </a:r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Abordagem C:</a:t>
            </a:r>
            <a:endParaRPr sz="15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Introduzindo a Bandeira aleatoriamente no ambiente, os modelos foram desafiados a encontrar a Bandeira. Em uma configuração com oito agentes, 60% de L e 40% de B, a abordagem C foi bem-sucedida quando pelo menos dois agentes encontraram a Bandeira. Isso destaca a capacidade dos modelos em coordenar esforços para alcançar um objetivo específico na exploração colaborativa.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Eficiência dos Modelos</a:t>
            </a: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1303800" y="15532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Árvore de Decisão destacou-se na identificação de padrões, sendo eficaz na Abordagem A.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 KNN mostrou eficiência em configurações que demandavam consideração da vizinhança, como na Abordagem B.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 Naive Bayes, com sua simplicidade, foi eficaz na coordenação para objetivos específicos, como na Abordagem C.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</a:t>
            </a:r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pt-PT" sz="15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Colaboração entre Agentes:</a:t>
            </a:r>
            <a:endParaRPr sz="15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colaboração efetiva entre os agentes foi fundamental para o sucesso em todas as abordagens, mostrando a importância da troca de informações.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6706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pt-PT" sz="15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Adaptabilidade dos Modelos:</a:t>
            </a:r>
            <a:endParaRPr sz="15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Os modelos mostraram adaptabilidade às diferentes configurações, evidenciando sua capacidade de lidar com ambientes dinâmicos e variáveis.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body" idx="1"/>
          </p:nvPr>
        </p:nvSpPr>
        <p:spPr>
          <a:xfrm>
            <a:off x="1303800" y="17765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implementação e simulação dos modelos de aprendizado de máquina para exploração colaborativa revelaram resultados promissores. A análise das abordagens e modelos destaca a eficácia da colaboração entre agentes e a adaptabilidade dos modelos em diferentes contextos. Este trabalho contribui para a compreensão de como os modelos podem ser aplicados em cenários de exploração colaborativa, proporcionando insights valiosos para futuras pesquisas.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21675"/>
            <a:ext cx="70305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pt-PT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exploração colaborativa de ambientes desconhecidos</a:t>
            </a:r>
            <a:r>
              <a:rPr lang="pt-PT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representa um desafio significativo no campo da inteligência artificial, onde equipes de agentes trabalham em conjunto para adquirir o máximo de conhecimento possível sobre um ambiente complexo. 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Este projeto aborda essa problemática, utilizando modelos de classificação, como a </a:t>
            </a:r>
            <a:r>
              <a:rPr lang="pt-PT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Árvore de Decisão, KNN e Naive Bayes</a:t>
            </a:r>
            <a:r>
              <a:rPr lang="pt-PT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para orientar agentes em uma missão de exploração colaborativa.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Contexto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compreensão do ambiente ao redor é essencial em diversas aplicações, desde exploração de terrenos desconhecidos.. Nesse contexto, a colaboração entre agentes inteligentes oferece uma abordagem promissora para superar desafios complexos, utilizando estratégias de aprendizagem de máquina.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Objectivo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206725" y="1300950"/>
            <a:ext cx="7030500" cy="3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 objetivo principal deste projeto é desenvolver e avaliar estratégias colaborativas de exploração por meio de modelos de classificação. Utilizando algoritmos como Árvore de Decisão, KNN e Naive Bayes, a intenção é criar agentes capazes de tomar decisões eficientes e colaborar para otimizar a exploração do ambiente desconhecido.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PT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exploração colaborativa não apenas visa maximizar o conhecimento adquirido, mas também enfatiza a troca eficiente de informações entre agentes. Isso é crucial para evitar redundâncias nas ações dos agentes, otimizando assim o processo de exploração.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Exploração Colaborativa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6794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exploração colaborativa envolve a cooperação entre agentes inteligentes para adquirir conhecimento em ambientes desconhecidos. Isso pode ser aplicado em diversas áreas, como robótica, jogos e busca e resgate. A colaboração permite uma abordagem eficiente para lidar com ambientes complexos e dinâmicos.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Métodos de Aprendizagem(Modelos Usados)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67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Árvore de Decisão(Decision Tree):</a:t>
            </a:r>
            <a:endParaRPr sz="1967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44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pt-PT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Árvore de Decisão é um algoritmo de aprendizado supervisionado que toma decisões com base em condições em nós. Cada nó representa uma característica do conjunto de dados, e as arestas representam as possíveis decisões. Durante o treinamento, a árvore é construída de forma a otimizar a separação das classes alvo. Sua estrutura hierárquica permite interpretação visual e fácil compreensão. A tomada de decisões ocorre percorrendo os nós, seguindo o caminho que atende às condições.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Métodos de Aprendizagem(Modelos Usados)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KNN (K-Vizinhos Mais Próximos):</a:t>
            </a:r>
            <a:endParaRPr sz="16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 algoritmo KNN é uma técnica de aprendizado supervisionado baseada na proximidade entre pontos de dados. A ideia central é classificar uma instância com base na classe predominante entre seus vizinhos mais próximos no espaço de características. O valor de K representa o número de vizinhos considerados. O KNN é simples de implementar e eficaz em conjuntos de dados onde a vizinhança é uma indicação relevante para a classe.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Métodos de Aprendizagem(Modelos Usados)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5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Naive Bayes:</a:t>
            </a:r>
            <a:endParaRPr sz="165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pt-PT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 algoritmo Naive Bayes é fundamentado no teorema de Bayes e assume independência condicional entre as características do conjunto de dados. Apesar de sua simplicidade, o Naive Bayes é eficaz em problemas de classificação, especialmente em conjuntos de dados grandes. Ele calcula a probabilidade condicional da classe dado um conjunto de características, selecionando a classe com a maior probabilidade.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92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Configurações experimentais, estratégias de implementação dos modelos de classificação e os métodos de avaliação utilizados no projeto.</a:t>
            </a:r>
            <a:endParaRPr sz="2892"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PT" sz="220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A. Configurações Experimentais</a:t>
            </a:r>
            <a:endParaRPr sz="220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pt-PT" sz="220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Parâmetros de Teste:</a:t>
            </a:r>
            <a:endParaRPr sz="2202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5508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pt-PT" sz="220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Número de Agentes (Modelos Inteligentes): Iniciando com dois agentes e incrementando até dez para avaliar o impacto da colaboração em diferentes escalas.</a:t>
            </a:r>
            <a:endParaRPr sz="2202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5508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pt-PT" sz="220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Proporção de L e B: Começando com 50% de Livre (L) e 50% de Bomba (B), ajustando gradualmente até 20% L e 80% B.</a:t>
            </a:r>
            <a:endParaRPr sz="2202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pt-PT" sz="220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Ambiente de Simulação:</a:t>
            </a:r>
            <a:endParaRPr sz="2202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5508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pt-PT" sz="220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Uma matriz 10x10 inicializada com valores aleatórios de Livre (L), Bomba (B) e Tesouro (T).</a:t>
            </a:r>
            <a:endParaRPr sz="2202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1209</Words>
  <Application>Microsoft Office PowerPoint</Application>
  <PresentationFormat>Apresentação na tela (16:9)</PresentationFormat>
  <Paragraphs>74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Nunito</vt:lpstr>
      <vt:lpstr>Maven Pro</vt:lpstr>
      <vt:lpstr>Arial</vt:lpstr>
      <vt:lpstr>Roboto</vt:lpstr>
      <vt:lpstr>Momentum</vt:lpstr>
      <vt:lpstr>Construção do Modelo - Agentes Colaborativos</vt:lpstr>
      <vt:lpstr>Introdução</vt:lpstr>
      <vt:lpstr>Contexto</vt:lpstr>
      <vt:lpstr>Objectivo</vt:lpstr>
      <vt:lpstr>Exploração Colaborativa</vt:lpstr>
      <vt:lpstr>Métodos de Aprendizagem(Modelos Usados)</vt:lpstr>
      <vt:lpstr>Métodos de Aprendizagem(Modelos Usados)</vt:lpstr>
      <vt:lpstr>Métodos de Aprendizagem(Modelos Usados)</vt:lpstr>
      <vt:lpstr>Metodologia</vt:lpstr>
      <vt:lpstr>Metodologia</vt:lpstr>
      <vt:lpstr>Metodologia</vt:lpstr>
      <vt:lpstr>Implementação e Discussão</vt:lpstr>
      <vt:lpstr>Resultados</vt:lpstr>
      <vt:lpstr>Resultados</vt:lpstr>
      <vt:lpstr>Resultados</vt:lpstr>
      <vt:lpstr>Eficiência dos Modelos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Construção do Modelo - Agentes Colaborativos</dc:title>
  <cp:lastModifiedBy>Oivlís Marshall</cp:lastModifiedBy>
  <cp:revision>2</cp:revision>
  <dcterms:modified xsi:type="dcterms:W3CDTF">2024-02-05T11:12:19Z</dcterms:modified>
</cp:coreProperties>
</file>