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435A-F92B-428E-AB4B-6973E851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88F23C-975E-4309-8536-6891D1E9F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BE51F2-3898-441D-839C-F56A9E61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F665A-CFEC-42CB-B12A-41627F14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3C58C-1716-4B57-B38F-CA229124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3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4ECCE-EDCF-4B82-81D4-D6829D95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0C1524-FD28-4BC6-975F-B3C143446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ED6DE-F6F5-4A65-ABA1-8C634303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5DA33-339B-45B3-A370-AA079890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0F081-890C-4FE1-8698-775C6C4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EA5722-ABC3-4FC5-9952-E007C543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C9D238-12EE-4C4D-B0B1-731D3DA9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9FE27-2D03-4523-A1F8-7B24B26E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F1E70-1610-42C1-B65B-7FDA8239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AE043-EA72-4671-B0B3-8C2E026A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2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54E97-B56A-4FA6-8C08-615B6DFF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CFE3D-A5B4-49F4-B253-112E8B28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A5225-504F-4C65-9B1B-F7D45A89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6ACE3-F6C0-4E6F-9668-7E8403A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659A9-088D-40F4-9F8D-40F30DD8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8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C8C36-DF08-47A9-883D-81BA9639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D3072C-AE31-4E99-857B-8477DEFF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71BE6-6240-481D-8A4E-B7BABD5F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9C478-68B7-4F34-AEFC-E58B2774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B1BB5-2A87-4563-A8D2-D0806BF6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4ED80-E6F8-4A15-A183-96477484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6EBB5-7F61-4073-983C-ADDA51CA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6481C1-3612-48F1-92E6-F3455978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9F0CDE-6E57-460D-A169-C8DF3ED5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76D0A3-CC5D-4BE0-9EDA-0848E803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86F41-17EA-4971-870C-2E52944B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3C27-958E-489A-AB69-83D8377E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8801E-7C17-4AFB-AA1E-013DC2D0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35AAEF-73F6-465F-9FCC-D3D4BA97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953D0B-F914-4F44-80CF-9333E33F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DBA40-57D8-42CF-B316-2F614DC53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868FFE-B427-41BC-A620-911E6AA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1C62E5-410B-4898-9161-FA378227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AD8E78-85F5-4DB4-A302-B0C54567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1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71077-D5F1-44AF-8DF4-488F9E40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CA32CA-0FEF-4B19-BDD7-5CC3979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373E0E-B637-4AD9-872C-E68B340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FBF249-480E-45E3-A085-551D9141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D4F793-C7D9-492C-8D6B-FE193466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9A6D45-7DB6-4C24-A8B4-C937BF48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27192-73E1-4FFC-8EF2-E37378E0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8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5FF95-66C2-4130-A209-B2B86D0B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629AA-A7F4-465E-86C4-AF31D778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DFA748-D55D-4674-85BD-C758CDD7D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7C7E3-D720-4E57-BBFC-7318795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30BFAA-CAEE-4AE4-AC5B-B57D5C2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682D98-EBF9-401E-BE1E-B96DD69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44FC-16E7-46BC-AF95-332DBBBF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66E4E5-A74B-458E-8317-E3764A5AC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FCA156-C872-4BB9-96A8-78E17D54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90D5C2-E12D-4089-B4EB-63BB1812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BCEFCB-4A7C-422F-9F8B-FDF508B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B94F57-D69F-4F2E-B65E-9019B0A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68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F8471F-CEF3-48E6-BCF4-F4E28E7E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15CE67-E015-4CB3-A89F-F648D26D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B81A0-DC82-4B89-BE17-739A3312A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0C97-F196-4AD9-82E4-D12FE2F31A84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67491-8172-48AA-8DE2-BB51A0DB5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53EB3-6DC5-464F-93B9-78B2A9461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087E-143E-4ED1-9B61-62983995D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1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6EE8A6-1AAE-4703-88FB-83B10276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18" y="3118675"/>
            <a:ext cx="9297698" cy="319132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D8269ED-1C73-4591-9FF8-7156216E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526" y="548005"/>
            <a:ext cx="2658198" cy="1752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矢印: 下 18">
            <a:extLst>
              <a:ext uri="{FF2B5EF4-FFF2-40B4-BE49-F238E27FC236}">
                <a16:creationId xmlns:a16="http://schemas.microsoft.com/office/drawing/2014/main" id="{A328714D-A346-4BCD-81C7-A97D96016B14}"/>
              </a:ext>
            </a:extLst>
          </p:cNvPr>
          <p:cNvSpPr/>
          <p:nvPr/>
        </p:nvSpPr>
        <p:spPr>
          <a:xfrm>
            <a:off x="5045821" y="2395747"/>
            <a:ext cx="655608" cy="1149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02A646-AF64-4CC2-938D-5CBB41FF250F}"/>
              </a:ext>
            </a:extLst>
          </p:cNvPr>
          <p:cNvSpPr txBox="1"/>
          <p:nvPr/>
        </p:nvSpPr>
        <p:spPr>
          <a:xfrm>
            <a:off x="3140016" y="2700425"/>
            <a:ext cx="181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サブシステム化</a:t>
            </a:r>
          </a:p>
        </p:txBody>
      </p:sp>
    </p:spTree>
    <p:extLst>
      <p:ext uri="{BB962C8B-B14F-4D97-AF65-F5344CB8AC3E}">
        <p14:creationId xmlns:p14="http://schemas.microsoft.com/office/powerpoint/2010/main" val="21343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海人</dc:creator>
  <cp:lastModifiedBy>原田 海人</cp:lastModifiedBy>
  <cp:revision>5</cp:revision>
  <dcterms:created xsi:type="dcterms:W3CDTF">2020-01-20T08:41:06Z</dcterms:created>
  <dcterms:modified xsi:type="dcterms:W3CDTF">2020-01-20T09:13:45Z</dcterms:modified>
</cp:coreProperties>
</file>