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A95DF6-0D06-49DF-B58B-F2A98621907D}">
  <a:tblStyle styleId="{C5A95DF6-0D06-49DF-B58B-F2A98621907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652d82e35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5652d82e35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6691ecb3ce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36691ecb3ce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6691ecb3c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36691ecb3c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608660c91e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3608660c91e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608660c91e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3608660c91e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652d82e35_2_84:notes"/>
          <p:cNvSpPr/>
          <p:nvPr>
            <p:ph idx="2" type="sldImg"/>
          </p:nvPr>
        </p:nvSpPr>
        <p:spPr>
          <a:xfrm>
            <a:off x="91342" y="744538"/>
            <a:ext cx="6611815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5652d82e35_2_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5652d82e35_2_8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652d82e35_2_92:notes"/>
          <p:cNvSpPr/>
          <p:nvPr>
            <p:ph idx="2" type="sldImg"/>
          </p:nvPr>
        </p:nvSpPr>
        <p:spPr>
          <a:xfrm>
            <a:off x="91342" y="744538"/>
            <a:ext cx="6611815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5652d82e35_2_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5652d82e35_2_9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652d82e35_2_164:notes"/>
          <p:cNvSpPr/>
          <p:nvPr>
            <p:ph idx="2" type="sldImg"/>
          </p:nvPr>
        </p:nvSpPr>
        <p:spPr>
          <a:xfrm>
            <a:off x="91342" y="744538"/>
            <a:ext cx="6611815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5652d82e35_2_1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5652d82e35_2_1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608660c91e_0_104:notes"/>
          <p:cNvSpPr/>
          <p:nvPr>
            <p:ph idx="2" type="sldImg"/>
          </p:nvPr>
        </p:nvSpPr>
        <p:spPr>
          <a:xfrm>
            <a:off x="91342" y="744538"/>
            <a:ext cx="66117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3608660c91e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608660c91e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652d82e35_2_2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5652d82e35_2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08660c91e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608660c91e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652d82e35_2_3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5652d82e35_2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6691ecb3ce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6691ecb3ce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619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indent="-3365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indent="-3365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9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4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4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44000" cy="3837963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565288" y="953200"/>
            <a:ext cx="55446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문제은행 CBT 제공 사이트 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4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 b="1" i="0" sz="4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25"/>
          <p:cNvCxnSpPr/>
          <p:nvPr/>
        </p:nvCxnSpPr>
        <p:spPr>
          <a:xfrm>
            <a:off x="658213" y="704675"/>
            <a:ext cx="379441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2" name="Google Shape;132;p25"/>
          <p:cNvSpPr txBox="1"/>
          <p:nvPr/>
        </p:nvSpPr>
        <p:spPr>
          <a:xfrm>
            <a:off x="4003875" y="4394800"/>
            <a:ext cx="4665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팀명 : </a:t>
            </a:r>
            <a:r>
              <a:rPr lang="k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문제?ISSUE!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팀원 : </a:t>
            </a:r>
            <a:r>
              <a:rPr lang="k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오장훈/모성현/손종희/이영동/이조은/최유정</a:t>
            </a:r>
            <a:endParaRPr sz="1200"/>
          </a:p>
        </p:txBody>
      </p:sp>
      <p:sp>
        <p:nvSpPr>
          <p:cNvPr id="133" name="Google Shape;133;p25"/>
          <p:cNvSpPr txBox="1"/>
          <p:nvPr/>
        </p:nvSpPr>
        <p:spPr>
          <a:xfrm>
            <a:off x="225589" y="4641101"/>
            <a:ext cx="1244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2025</a:t>
            </a:r>
            <a:r>
              <a:rPr b="1" i="0" lang="k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0</a:t>
            </a:r>
            <a:r>
              <a:rPr b="1" lang="k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i="0" lang="k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k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/>
          <p:nvPr/>
        </p:nvSpPr>
        <p:spPr>
          <a:xfrm>
            <a:off x="0" y="1"/>
            <a:ext cx="2532300" cy="51435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4"/>
          <p:cNvSpPr/>
          <p:nvPr/>
        </p:nvSpPr>
        <p:spPr>
          <a:xfrm>
            <a:off x="2532185" y="3879056"/>
            <a:ext cx="6611700" cy="1264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4"/>
          <p:cNvSpPr txBox="1"/>
          <p:nvPr/>
        </p:nvSpPr>
        <p:spPr>
          <a:xfrm>
            <a:off x="2787726" y="4059410"/>
            <a:ext cx="928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 sz="1200"/>
          </a:p>
        </p:txBody>
      </p:sp>
      <p:sp>
        <p:nvSpPr>
          <p:cNvPr id="359" name="Google Shape;359;p34"/>
          <p:cNvSpPr/>
          <p:nvPr/>
        </p:nvSpPr>
        <p:spPr>
          <a:xfrm>
            <a:off x="0" y="1"/>
            <a:ext cx="2532300" cy="51435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34"/>
          <p:cNvGrpSpPr/>
          <p:nvPr/>
        </p:nvGrpSpPr>
        <p:grpSpPr>
          <a:xfrm>
            <a:off x="264058" y="326538"/>
            <a:ext cx="2004142" cy="482084"/>
            <a:chOff x="276836" y="269845"/>
            <a:chExt cx="2171100" cy="642778"/>
          </a:xfrm>
        </p:grpSpPr>
        <p:sp>
          <p:nvSpPr>
            <p:cNvPr id="361" name="Google Shape;361;p34"/>
            <p:cNvSpPr txBox="1"/>
            <p:nvPr/>
          </p:nvSpPr>
          <p:spPr>
            <a:xfrm>
              <a:off x="276836" y="269845"/>
              <a:ext cx="8724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 ID 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4"/>
            <p:cNvSpPr txBox="1"/>
            <p:nvPr/>
          </p:nvSpPr>
          <p:spPr>
            <a:xfrm>
              <a:off x="276836" y="600923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</a:t>
              </a:r>
              <a:endParaRPr sz="1200"/>
            </a:p>
          </p:txBody>
        </p:sp>
      </p:grpSp>
      <p:grpSp>
        <p:nvGrpSpPr>
          <p:cNvPr id="363" name="Google Shape;363;p34"/>
          <p:cNvGrpSpPr/>
          <p:nvPr/>
        </p:nvGrpSpPr>
        <p:grpSpPr>
          <a:xfrm>
            <a:off x="264058" y="988881"/>
            <a:ext cx="2004142" cy="482084"/>
            <a:chOff x="276836" y="1474033"/>
            <a:chExt cx="2171100" cy="642778"/>
          </a:xfrm>
        </p:grpSpPr>
        <p:sp>
          <p:nvSpPr>
            <p:cNvPr id="364" name="Google Shape;364;p34"/>
            <p:cNvSpPr txBox="1"/>
            <p:nvPr/>
          </p:nvSpPr>
          <p:spPr>
            <a:xfrm>
              <a:off x="276836" y="1474033"/>
              <a:ext cx="1005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sz="1200"/>
            </a:p>
          </p:txBody>
        </p:sp>
        <p:sp>
          <p:nvSpPr>
            <p:cNvPr id="365" name="Google Shape;365;p34"/>
            <p:cNvSpPr txBox="1"/>
            <p:nvPr/>
          </p:nvSpPr>
          <p:spPr>
            <a:xfrm>
              <a:off x="276836" y="1805111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선택 페이지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4"/>
          <p:cNvGrpSpPr/>
          <p:nvPr/>
        </p:nvGrpSpPr>
        <p:grpSpPr>
          <a:xfrm>
            <a:off x="264058" y="1789724"/>
            <a:ext cx="2004142" cy="482084"/>
            <a:chOff x="276836" y="2678221"/>
            <a:chExt cx="2171100" cy="642778"/>
          </a:xfrm>
        </p:grpSpPr>
        <p:sp>
          <p:nvSpPr>
            <p:cNvPr id="367" name="Google Shape;367;p34"/>
            <p:cNvSpPr txBox="1"/>
            <p:nvPr/>
          </p:nvSpPr>
          <p:spPr>
            <a:xfrm>
              <a:off x="276836" y="2678221"/>
              <a:ext cx="18984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관련 유스케이스 ID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4"/>
            <p:cNvSpPr txBox="1"/>
            <p:nvPr/>
          </p:nvSpPr>
          <p:spPr>
            <a:xfrm>
              <a:off x="276836" y="3009299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예시) main_login_01</a:t>
              </a:r>
              <a:endParaRPr sz="1200"/>
            </a:p>
          </p:txBody>
        </p:sp>
      </p:grpSp>
      <p:grpSp>
        <p:nvGrpSpPr>
          <p:cNvPr id="369" name="Google Shape;369;p34"/>
          <p:cNvGrpSpPr/>
          <p:nvPr/>
        </p:nvGrpSpPr>
        <p:grpSpPr>
          <a:xfrm>
            <a:off x="264058" y="4360904"/>
            <a:ext cx="2004142" cy="482083"/>
            <a:chOff x="276836" y="3666966"/>
            <a:chExt cx="2171100" cy="642778"/>
          </a:xfrm>
        </p:grpSpPr>
        <p:sp>
          <p:nvSpPr>
            <p:cNvPr id="370" name="Google Shape;370;p34"/>
            <p:cNvSpPr txBox="1"/>
            <p:nvPr/>
          </p:nvSpPr>
          <p:spPr>
            <a:xfrm>
              <a:off x="276836" y="3666966"/>
              <a:ext cx="8001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 sz="1200"/>
            </a:p>
          </p:txBody>
        </p:sp>
        <p:sp>
          <p:nvSpPr>
            <p:cNvPr id="371" name="Google Shape;371;p34"/>
            <p:cNvSpPr txBox="1"/>
            <p:nvPr/>
          </p:nvSpPr>
          <p:spPr>
            <a:xfrm>
              <a:off x="276836" y="3998044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오장훈 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팀원 - 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이조은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4"/>
          <p:cNvGrpSpPr/>
          <p:nvPr/>
        </p:nvGrpSpPr>
        <p:grpSpPr>
          <a:xfrm>
            <a:off x="264057" y="2467547"/>
            <a:ext cx="2004142" cy="635983"/>
            <a:chOff x="276836" y="269845"/>
            <a:chExt cx="2171100" cy="847978"/>
          </a:xfrm>
        </p:grpSpPr>
        <p:sp>
          <p:nvSpPr>
            <p:cNvPr id="373" name="Google Shape;373;p34"/>
            <p:cNvSpPr txBox="1"/>
            <p:nvPr/>
          </p:nvSpPr>
          <p:spPr>
            <a:xfrm>
              <a:off x="276836" y="269845"/>
              <a:ext cx="1005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화면개요</a:t>
              </a:r>
              <a:endParaRPr sz="1200"/>
            </a:p>
          </p:txBody>
        </p:sp>
        <p:sp>
          <p:nvSpPr>
            <p:cNvPr id="374" name="Google Shape;374;p34"/>
            <p:cNvSpPr txBox="1"/>
            <p:nvPr/>
          </p:nvSpPr>
          <p:spPr>
            <a:xfrm>
              <a:off x="276836" y="600923"/>
              <a:ext cx="21711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사용자가 원하는 학습방법을 선택하고 결제하는 페이지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4"/>
          <p:cNvGrpSpPr/>
          <p:nvPr/>
        </p:nvGrpSpPr>
        <p:grpSpPr>
          <a:xfrm>
            <a:off x="264064" y="3378199"/>
            <a:ext cx="2189120" cy="482083"/>
            <a:chOff x="276836" y="269845"/>
            <a:chExt cx="2171100" cy="642778"/>
          </a:xfrm>
        </p:grpSpPr>
        <p:sp>
          <p:nvSpPr>
            <p:cNvPr id="376" name="Google Shape;376;p34"/>
            <p:cNvSpPr txBox="1"/>
            <p:nvPr/>
          </p:nvSpPr>
          <p:spPr>
            <a:xfrm>
              <a:off x="276836" y="269845"/>
              <a:ext cx="1005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메뉴경로</a:t>
              </a:r>
              <a:endParaRPr sz="1200"/>
            </a:p>
          </p:txBody>
        </p:sp>
        <p:sp>
          <p:nvSpPr>
            <p:cNvPr id="377" name="Google Shape;377;p34"/>
            <p:cNvSpPr txBox="1"/>
            <p:nvPr/>
          </p:nvSpPr>
          <p:spPr>
            <a:xfrm>
              <a:off x="276836" y="600923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로그인/메인/자격증선택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8" name="Google Shape;378;p34"/>
          <p:cNvSpPr txBox="1"/>
          <p:nvPr/>
        </p:nvSpPr>
        <p:spPr>
          <a:xfrm>
            <a:off x="2787726" y="4336293"/>
            <a:ext cx="49584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사용자가 원하는 학습 방법을 선택한다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선택한 유형에 따라 결제 페이지로 이동한다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결제 성공 시 메인 페이지로 이동 및 회원 정보에 결제기록 업데이트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34" title="스크린샷 2025-06-10 0939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925" y="141525"/>
            <a:ext cx="4528901" cy="357425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4"/>
          <p:cNvSpPr/>
          <p:nvPr/>
        </p:nvSpPr>
        <p:spPr>
          <a:xfrm>
            <a:off x="4269725" y="646200"/>
            <a:ext cx="243300" cy="22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5919775" y="2326825"/>
            <a:ext cx="243300" cy="22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4"/>
          <p:cNvSpPr/>
          <p:nvPr/>
        </p:nvSpPr>
        <p:spPr>
          <a:xfrm>
            <a:off x="5919775" y="2589300"/>
            <a:ext cx="243300" cy="22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4"/>
          <p:cNvSpPr/>
          <p:nvPr/>
        </p:nvSpPr>
        <p:spPr>
          <a:xfrm>
            <a:off x="5919775" y="2851775"/>
            <a:ext cx="243300" cy="22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4"/>
          <p:cNvSpPr/>
          <p:nvPr/>
        </p:nvSpPr>
        <p:spPr>
          <a:xfrm>
            <a:off x="5919775" y="3114250"/>
            <a:ext cx="243300" cy="22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4"/>
          <p:cNvSpPr/>
          <p:nvPr/>
        </p:nvSpPr>
        <p:spPr>
          <a:xfrm>
            <a:off x="5919775" y="3376725"/>
            <a:ext cx="243300" cy="22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/>
          <p:nvPr/>
        </p:nvSpPr>
        <p:spPr>
          <a:xfrm>
            <a:off x="0" y="1"/>
            <a:ext cx="2532300" cy="51435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5"/>
          <p:cNvSpPr/>
          <p:nvPr/>
        </p:nvSpPr>
        <p:spPr>
          <a:xfrm>
            <a:off x="2532185" y="3879056"/>
            <a:ext cx="6611700" cy="1264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5"/>
          <p:cNvSpPr txBox="1"/>
          <p:nvPr/>
        </p:nvSpPr>
        <p:spPr>
          <a:xfrm>
            <a:off x="2787726" y="4059410"/>
            <a:ext cx="928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 sz="1200"/>
          </a:p>
        </p:txBody>
      </p:sp>
      <p:sp>
        <p:nvSpPr>
          <p:cNvPr id="393" name="Google Shape;393;p35"/>
          <p:cNvSpPr/>
          <p:nvPr/>
        </p:nvSpPr>
        <p:spPr>
          <a:xfrm>
            <a:off x="0" y="1"/>
            <a:ext cx="2532300" cy="51435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4" name="Google Shape;394;p35"/>
          <p:cNvGrpSpPr/>
          <p:nvPr/>
        </p:nvGrpSpPr>
        <p:grpSpPr>
          <a:xfrm>
            <a:off x="264058" y="326538"/>
            <a:ext cx="2004142" cy="482084"/>
            <a:chOff x="276836" y="269845"/>
            <a:chExt cx="2171100" cy="642778"/>
          </a:xfrm>
        </p:grpSpPr>
        <p:sp>
          <p:nvSpPr>
            <p:cNvPr id="395" name="Google Shape;395;p35"/>
            <p:cNvSpPr txBox="1"/>
            <p:nvPr/>
          </p:nvSpPr>
          <p:spPr>
            <a:xfrm>
              <a:off x="276836" y="269845"/>
              <a:ext cx="8724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 ID 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5"/>
            <p:cNvSpPr txBox="1"/>
            <p:nvPr/>
          </p:nvSpPr>
          <p:spPr>
            <a:xfrm>
              <a:off x="276836" y="600923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mypage</a:t>
              </a:r>
              <a:endParaRPr sz="1200"/>
            </a:p>
          </p:txBody>
        </p:sp>
      </p:grpSp>
      <p:grpSp>
        <p:nvGrpSpPr>
          <p:cNvPr id="397" name="Google Shape;397;p35"/>
          <p:cNvGrpSpPr/>
          <p:nvPr/>
        </p:nvGrpSpPr>
        <p:grpSpPr>
          <a:xfrm>
            <a:off x="264058" y="988881"/>
            <a:ext cx="2004142" cy="482084"/>
            <a:chOff x="276836" y="1474033"/>
            <a:chExt cx="2171100" cy="642778"/>
          </a:xfrm>
        </p:grpSpPr>
        <p:sp>
          <p:nvSpPr>
            <p:cNvPr id="398" name="Google Shape;398;p35"/>
            <p:cNvSpPr txBox="1"/>
            <p:nvPr/>
          </p:nvSpPr>
          <p:spPr>
            <a:xfrm>
              <a:off x="276836" y="1474033"/>
              <a:ext cx="1005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sz="1200"/>
            </a:p>
          </p:txBody>
        </p:sp>
        <p:sp>
          <p:nvSpPr>
            <p:cNvPr id="399" name="Google Shape;399;p35"/>
            <p:cNvSpPr txBox="1"/>
            <p:nvPr/>
          </p:nvSpPr>
          <p:spPr>
            <a:xfrm>
              <a:off x="276836" y="1805111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마이페이지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35"/>
          <p:cNvGrpSpPr/>
          <p:nvPr/>
        </p:nvGrpSpPr>
        <p:grpSpPr>
          <a:xfrm>
            <a:off x="264058" y="1789724"/>
            <a:ext cx="2004142" cy="482084"/>
            <a:chOff x="276836" y="2678221"/>
            <a:chExt cx="2171100" cy="642778"/>
          </a:xfrm>
        </p:grpSpPr>
        <p:sp>
          <p:nvSpPr>
            <p:cNvPr id="401" name="Google Shape;401;p35"/>
            <p:cNvSpPr txBox="1"/>
            <p:nvPr/>
          </p:nvSpPr>
          <p:spPr>
            <a:xfrm>
              <a:off x="276836" y="2678221"/>
              <a:ext cx="18984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관련 유스케이스 ID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5"/>
            <p:cNvSpPr txBox="1"/>
            <p:nvPr/>
          </p:nvSpPr>
          <p:spPr>
            <a:xfrm>
              <a:off x="276836" y="3009299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예시) main_login_01</a:t>
              </a:r>
              <a:endParaRPr sz="1200"/>
            </a:p>
          </p:txBody>
        </p:sp>
      </p:grpSp>
      <p:grpSp>
        <p:nvGrpSpPr>
          <p:cNvPr id="403" name="Google Shape;403;p35"/>
          <p:cNvGrpSpPr/>
          <p:nvPr/>
        </p:nvGrpSpPr>
        <p:grpSpPr>
          <a:xfrm>
            <a:off x="264058" y="4360904"/>
            <a:ext cx="2004142" cy="482083"/>
            <a:chOff x="276836" y="3666966"/>
            <a:chExt cx="2171100" cy="642778"/>
          </a:xfrm>
        </p:grpSpPr>
        <p:sp>
          <p:nvSpPr>
            <p:cNvPr id="404" name="Google Shape;404;p35"/>
            <p:cNvSpPr txBox="1"/>
            <p:nvPr/>
          </p:nvSpPr>
          <p:spPr>
            <a:xfrm>
              <a:off x="276836" y="3666966"/>
              <a:ext cx="8001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 sz="1200"/>
            </a:p>
          </p:txBody>
        </p:sp>
        <p:sp>
          <p:nvSpPr>
            <p:cNvPr id="405" name="Google Shape;405;p35"/>
            <p:cNvSpPr txBox="1"/>
            <p:nvPr/>
          </p:nvSpPr>
          <p:spPr>
            <a:xfrm>
              <a:off x="276836" y="3998044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오장훈 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팀원 - 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이조은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6" name="Google Shape;406;p35"/>
          <p:cNvGrpSpPr/>
          <p:nvPr/>
        </p:nvGrpSpPr>
        <p:grpSpPr>
          <a:xfrm>
            <a:off x="264057" y="2467547"/>
            <a:ext cx="2004142" cy="635983"/>
            <a:chOff x="276836" y="269845"/>
            <a:chExt cx="2171100" cy="847978"/>
          </a:xfrm>
        </p:grpSpPr>
        <p:sp>
          <p:nvSpPr>
            <p:cNvPr id="407" name="Google Shape;407;p35"/>
            <p:cNvSpPr txBox="1"/>
            <p:nvPr/>
          </p:nvSpPr>
          <p:spPr>
            <a:xfrm>
              <a:off x="276836" y="269845"/>
              <a:ext cx="1005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화면개요</a:t>
              </a:r>
              <a:endParaRPr sz="1200"/>
            </a:p>
          </p:txBody>
        </p:sp>
        <p:sp>
          <p:nvSpPr>
            <p:cNvPr id="408" name="Google Shape;408;p35"/>
            <p:cNvSpPr txBox="1"/>
            <p:nvPr/>
          </p:nvSpPr>
          <p:spPr>
            <a:xfrm>
              <a:off x="276836" y="600923"/>
              <a:ext cx="21711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사용자가 결제한 상품을 확인하는 페이지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9" name="Google Shape;409;p35"/>
          <p:cNvGrpSpPr/>
          <p:nvPr/>
        </p:nvGrpSpPr>
        <p:grpSpPr>
          <a:xfrm>
            <a:off x="264064" y="3378199"/>
            <a:ext cx="2189120" cy="482083"/>
            <a:chOff x="276836" y="269845"/>
            <a:chExt cx="2171100" cy="642778"/>
          </a:xfrm>
        </p:grpSpPr>
        <p:sp>
          <p:nvSpPr>
            <p:cNvPr id="410" name="Google Shape;410;p35"/>
            <p:cNvSpPr txBox="1"/>
            <p:nvPr/>
          </p:nvSpPr>
          <p:spPr>
            <a:xfrm>
              <a:off x="276836" y="269845"/>
              <a:ext cx="1005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메뉴경로</a:t>
              </a:r>
              <a:endParaRPr sz="1200"/>
            </a:p>
          </p:txBody>
        </p:sp>
        <p:sp>
          <p:nvSpPr>
            <p:cNvPr id="411" name="Google Shape;411;p35"/>
            <p:cNvSpPr txBox="1"/>
            <p:nvPr/>
          </p:nvSpPr>
          <p:spPr>
            <a:xfrm>
              <a:off x="276836" y="600923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로그인/메인/마이페이지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35"/>
          <p:cNvSpPr txBox="1"/>
          <p:nvPr/>
        </p:nvSpPr>
        <p:spPr>
          <a:xfrm>
            <a:off x="2787726" y="4336293"/>
            <a:ext cx="49584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결제한 내역 확인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출석 현황 확인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필수형 회원이라면 학습진행도 확인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700" y="152400"/>
            <a:ext cx="6306900" cy="2669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/>
          <p:nvPr/>
        </p:nvSpPr>
        <p:spPr>
          <a:xfrm>
            <a:off x="0" y="1"/>
            <a:ext cx="2532300" cy="51435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2532185" y="3879056"/>
            <a:ext cx="6611700" cy="1264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2787726" y="4059410"/>
            <a:ext cx="928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 sz="1200"/>
          </a:p>
        </p:txBody>
      </p:sp>
      <p:sp>
        <p:nvSpPr>
          <p:cNvPr id="421" name="Google Shape;421;p36"/>
          <p:cNvSpPr/>
          <p:nvPr/>
        </p:nvSpPr>
        <p:spPr>
          <a:xfrm>
            <a:off x="0" y="1"/>
            <a:ext cx="2532300" cy="51435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Google Shape;422;p36"/>
          <p:cNvGrpSpPr/>
          <p:nvPr/>
        </p:nvGrpSpPr>
        <p:grpSpPr>
          <a:xfrm>
            <a:off x="264058" y="326538"/>
            <a:ext cx="2004142" cy="482084"/>
            <a:chOff x="276836" y="269845"/>
            <a:chExt cx="2171100" cy="642778"/>
          </a:xfrm>
        </p:grpSpPr>
        <p:sp>
          <p:nvSpPr>
            <p:cNvPr id="423" name="Google Shape;423;p36"/>
            <p:cNvSpPr txBox="1"/>
            <p:nvPr/>
          </p:nvSpPr>
          <p:spPr>
            <a:xfrm>
              <a:off x="276836" y="269845"/>
              <a:ext cx="8724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 ID 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6"/>
            <p:cNvSpPr txBox="1"/>
            <p:nvPr/>
          </p:nvSpPr>
          <p:spPr>
            <a:xfrm>
              <a:off x="276836" y="600923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</a:t>
              </a:r>
              <a:endParaRPr sz="1200"/>
            </a:p>
          </p:txBody>
        </p:sp>
      </p:grpSp>
      <p:grpSp>
        <p:nvGrpSpPr>
          <p:cNvPr id="425" name="Google Shape;425;p36"/>
          <p:cNvGrpSpPr/>
          <p:nvPr/>
        </p:nvGrpSpPr>
        <p:grpSpPr>
          <a:xfrm>
            <a:off x="264058" y="988881"/>
            <a:ext cx="2004142" cy="482084"/>
            <a:chOff x="276836" y="1474033"/>
            <a:chExt cx="2171100" cy="642778"/>
          </a:xfrm>
        </p:grpSpPr>
        <p:sp>
          <p:nvSpPr>
            <p:cNvPr id="426" name="Google Shape;426;p36"/>
            <p:cNvSpPr txBox="1"/>
            <p:nvPr/>
          </p:nvSpPr>
          <p:spPr>
            <a:xfrm>
              <a:off x="276836" y="1474033"/>
              <a:ext cx="1005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sz="1200"/>
            </a:p>
          </p:txBody>
        </p:sp>
        <p:sp>
          <p:nvSpPr>
            <p:cNvPr id="427" name="Google Shape;427;p36"/>
            <p:cNvSpPr txBox="1"/>
            <p:nvPr/>
          </p:nvSpPr>
          <p:spPr>
            <a:xfrm>
              <a:off x="276836" y="1805111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시험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36"/>
          <p:cNvGrpSpPr/>
          <p:nvPr/>
        </p:nvGrpSpPr>
        <p:grpSpPr>
          <a:xfrm>
            <a:off x="264058" y="1789724"/>
            <a:ext cx="2004142" cy="482084"/>
            <a:chOff x="276836" y="2678221"/>
            <a:chExt cx="2171100" cy="642778"/>
          </a:xfrm>
        </p:grpSpPr>
        <p:sp>
          <p:nvSpPr>
            <p:cNvPr id="429" name="Google Shape;429;p36"/>
            <p:cNvSpPr txBox="1"/>
            <p:nvPr/>
          </p:nvSpPr>
          <p:spPr>
            <a:xfrm>
              <a:off x="276836" y="2678221"/>
              <a:ext cx="18984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관련 유스케이스 ID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6"/>
            <p:cNvSpPr txBox="1"/>
            <p:nvPr/>
          </p:nvSpPr>
          <p:spPr>
            <a:xfrm>
              <a:off x="276836" y="3009299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예시) main_login_01</a:t>
              </a:r>
              <a:endParaRPr sz="1200"/>
            </a:p>
          </p:txBody>
        </p:sp>
      </p:grpSp>
      <p:grpSp>
        <p:nvGrpSpPr>
          <p:cNvPr id="431" name="Google Shape;431;p36"/>
          <p:cNvGrpSpPr/>
          <p:nvPr/>
        </p:nvGrpSpPr>
        <p:grpSpPr>
          <a:xfrm>
            <a:off x="264058" y="4360904"/>
            <a:ext cx="2004142" cy="482083"/>
            <a:chOff x="276836" y="3666966"/>
            <a:chExt cx="2171100" cy="642778"/>
          </a:xfrm>
        </p:grpSpPr>
        <p:sp>
          <p:nvSpPr>
            <p:cNvPr id="432" name="Google Shape;432;p36"/>
            <p:cNvSpPr txBox="1"/>
            <p:nvPr/>
          </p:nvSpPr>
          <p:spPr>
            <a:xfrm>
              <a:off x="276836" y="3666966"/>
              <a:ext cx="8001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 sz="1200"/>
            </a:p>
          </p:txBody>
        </p:sp>
        <p:sp>
          <p:nvSpPr>
            <p:cNvPr id="433" name="Google Shape;433;p36"/>
            <p:cNvSpPr txBox="1"/>
            <p:nvPr/>
          </p:nvSpPr>
          <p:spPr>
            <a:xfrm>
              <a:off x="276836" y="3998044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오장훈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팀원 - 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손종희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36"/>
          <p:cNvGrpSpPr/>
          <p:nvPr/>
        </p:nvGrpSpPr>
        <p:grpSpPr>
          <a:xfrm>
            <a:off x="264057" y="2467547"/>
            <a:ext cx="2004142" cy="482083"/>
            <a:chOff x="276836" y="269845"/>
            <a:chExt cx="2171100" cy="642778"/>
          </a:xfrm>
        </p:grpSpPr>
        <p:sp>
          <p:nvSpPr>
            <p:cNvPr id="435" name="Google Shape;435;p36"/>
            <p:cNvSpPr txBox="1"/>
            <p:nvPr/>
          </p:nvSpPr>
          <p:spPr>
            <a:xfrm>
              <a:off x="276836" y="269845"/>
              <a:ext cx="1005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화면개요</a:t>
              </a:r>
              <a:endParaRPr sz="1200"/>
            </a:p>
          </p:txBody>
        </p:sp>
        <p:sp>
          <p:nvSpPr>
            <p:cNvPr id="436" name="Google Shape;436;p36"/>
            <p:cNvSpPr txBox="1"/>
            <p:nvPr/>
          </p:nvSpPr>
          <p:spPr>
            <a:xfrm>
              <a:off x="276836" y="600923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시험응시연습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36"/>
          <p:cNvGrpSpPr/>
          <p:nvPr/>
        </p:nvGrpSpPr>
        <p:grpSpPr>
          <a:xfrm>
            <a:off x="264064" y="3378199"/>
            <a:ext cx="2189120" cy="482083"/>
            <a:chOff x="276836" y="269845"/>
            <a:chExt cx="2171100" cy="642778"/>
          </a:xfrm>
        </p:grpSpPr>
        <p:sp>
          <p:nvSpPr>
            <p:cNvPr id="438" name="Google Shape;438;p36"/>
            <p:cNvSpPr txBox="1"/>
            <p:nvPr/>
          </p:nvSpPr>
          <p:spPr>
            <a:xfrm>
              <a:off x="276836" y="269845"/>
              <a:ext cx="1005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메뉴경로</a:t>
              </a:r>
              <a:endParaRPr sz="1200"/>
            </a:p>
          </p:txBody>
        </p:sp>
        <p:sp>
          <p:nvSpPr>
            <p:cNvPr id="439" name="Google Shape;439;p36"/>
            <p:cNvSpPr txBox="1"/>
            <p:nvPr/>
          </p:nvSpPr>
          <p:spPr>
            <a:xfrm>
              <a:off x="276836" y="600923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로그인/ 메인/ 라이센스/ 시험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" name="Google Shape;440;p36"/>
          <p:cNvSpPr txBox="1"/>
          <p:nvPr/>
        </p:nvSpPr>
        <p:spPr>
          <a:xfrm>
            <a:off x="2787726" y="4336293"/>
            <a:ext cx="4958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실제 시험 환경과 유사한 UI 구성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실제 모의고사를 풀 수 있는 사이트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1" name="Google Shape;441;p36" title="스크린샷 2025-06-09 163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700" y="152400"/>
            <a:ext cx="6306898" cy="345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575" y="152400"/>
            <a:ext cx="6306901" cy="3428224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7"/>
          <p:cNvSpPr/>
          <p:nvPr/>
        </p:nvSpPr>
        <p:spPr>
          <a:xfrm>
            <a:off x="0" y="1"/>
            <a:ext cx="2532300" cy="51435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2532185" y="3879056"/>
            <a:ext cx="6611700" cy="1264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7"/>
          <p:cNvSpPr txBox="1"/>
          <p:nvPr/>
        </p:nvSpPr>
        <p:spPr>
          <a:xfrm>
            <a:off x="2787726" y="4059410"/>
            <a:ext cx="928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 sz="1200"/>
          </a:p>
        </p:txBody>
      </p:sp>
      <p:sp>
        <p:nvSpPr>
          <p:cNvPr id="450" name="Google Shape;450;p37"/>
          <p:cNvSpPr/>
          <p:nvPr/>
        </p:nvSpPr>
        <p:spPr>
          <a:xfrm>
            <a:off x="0" y="1"/>
            <a:ext cx="2532300" cy="51435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1" name="Google Shape;451;p37"/>
          <p:cNvGrpSpPr/>
          <p:nvPr/>
        </p:nvGrpSpPr>
        <p:grpSpPr>
          <a:xfrm>
            <a:off x="264058" y="326538"/>
            <a:ext cx="2004142" cy="482084"/>
            <a:chOff x="276836" y="269845"/>
            <a:chExt cx="2171100" cy="642778"/>
          </a:xfrm>
        </p:grpSpPr>
        <p:sp>
          <p:nvSpPr>
            <p:cNvPr id="452" name="Google Shape;452;p37"/>
            <p:cNvSpPr txBox="1"/>
            <p:nvPr/>
          </p:nvSpPr>
          <p:spPr>
            <a:xfrm>
              <a:off x="276836" y="269845"/>
              <a:ext cx="8724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 ID 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 txBox="1"/>
            <p:nvPr/>
          </p:nvSpPr>
          <p:spPr>
            <a:xfrm>
              <a:off x="276836" y="600923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topic</a:t>
              </a:r>
              <a:endParaRPr sz="1200"/>
            </a:p>
          </p:txBody>
        </p:sp>
      </p:grpSp>
      <p:grpSp>
        <p:nvGrpSpPr>
          <p:cNvPr id="454" name="Google Shape;454;p37"/>
          <p:cNvGrpSpPr/>
          <p:nvPr/>
        </p:nvGrpSpPr>
        <p:grpSpPr>
          <a:xfrm>
            <a:off x="264058" y="988881"/>
            <a:ext cx="2004142" cy="482084"/>
            <a:chOff x="276836" y="1474033"/>
            <a:chExt cx="2171100" cy="642778"/>
          </a:xfrm>
        </p:grpSpPr>
        <p:sp>
          <p:nvSpPr>
            <p:cNvPr id="455" name="Google Shape;455;p37"/>
            <p:cNvSpPr txBox="1"/>
            <p:nvPr/>
          </p:nvSpPr>
          <p:spPr>
            <a:xfrm>
              <a:off x="276836" y="1474033"/>
              <a:ext cx="1005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sz="1200"/>
            </a:p>
          </p:txBody>
        </p:sp>
        <p:sp>
          <p:nvSpPr>
            <p:cNvPr id="456" name="Google Shape;456;p37"/>
            <p:cNvSpPr txBox="1"/>
            <p:nvPr/>
          </p:nvSpPr>
          <p:spPr>
            <a:xfrm>
              <a:off x="276836" y="1805111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주제별 페이지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" name="Google Shape;457;p37"/>
          <p:cNvGrpSpPr/>
          <p:nvPr/>
        </p:nvGrpSpPr>
        <p:grpSpPr>
          <a:xfrm>
            <a:off x="264058" y="1789724"/>
            <a:ext cx="2004142" cy="482084"/>
            <a:chOff x="276836" y="2678221"/>
            <a:chExt cx="2171100" cy="642778"/>
          </a:xfrm>
        </p:grpSpPr>
        <p:sp>
          <p:nvSpPr>
            <p:cNvPr id="458" name="Google Shape;458;p37"/>
            <p:cNvSpPr txBox="1"/>
            <p:nvPr/>
          </p:nvSpPr>
          <p:spPr>
            <a:xfrm>
              <a:off x="276836" y="2678221"/>
              <a:ext cx="18984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관련 유스케이스 ID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7"/>
            <p:cNvSpPr txBox="1"/>
            <p:nvPr/>
          </p:nvSpPr>
          <p:spPr>
            <a:xfrm>
              <a:off x="276836" y="3009299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예시) main_login_01</a:t>
              </a:r>
              <a:endParaRPr sz="1200"/>
            </a:p>
          </p:txBody>
        </p:sp>
      </p:grpSp>
      <p:grpSp>
        <p:nvGrpSpPr>
          <p:cNvPr id="460" name="Google Shape;460;p37"/>
          <p:cNvGrpSpPr/>
          <p:nvPr/>
        </p:nvGrpSpPr>
        <p:grpSpPr>
          <a:xfrm>
            <a:off x="264058" y="4360904"/>
            <a:ext cx="2004142" cy="482083"/>
            <a:chOff x="276836" y="3666966"/>
            <a:chExt cx="2171100" cy="642778"/>
          </a:xfrm>
        </p:grpSpPr>
        <p:sp>
          <p:nvSpPr>
            <p:cNvPr id="461" name="Google Shape;461;p37"/>
            <p:cNvSpPr txBox="1"/>
            <p:nvPr/>
          </p:nvSpPr>
          <p:spPr>
            <a:xfrm>
              <a:off x="276836" y="3666966"/>
              <a:ext cx="8001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 sz="1200"/>
            </a:p>
          </p:txBody>
        </p:sp>
        <p:sp>
          <p:nvSpPr>
            <p:cNvPr id="462" name="Google Shape;462;p37"/>
            <p:cNvSpPr txBox="1"/>
            <p:nvPr/>
          </p:nvSpPr>
          <p:spPr>
            <a:xfrm>
              <a:off x="276836" y="3998044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오장훈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팀원 - 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손종희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37"/>
          <p:cNvGrpSpPr/>
          <p:nvPr/>
        </p:nvGrpSpPr>
        <p:grpSpPr>
          <a:xfrm>
            <a:off x="264057" y="2467547"/>
            <a:ext cx="2004142" cy="482083"/>
            <a:chOff x="276836" y="269845"/>
            <a:chExt cx="2171100" cy="642778"/>
          </a:xfrm>
        </p:grpSpPr>
        <p:sp>
          <p:nvSpPr>
            <p:cNvPr id="464" name="Google Shape;464;p37"/>
            <p:cNvSpPr txBox="1"/>
            <p:nvPr/>
          </p:nvSpPr>
          <p:spPr>
            <a:xfrm>
              <a:off x="276836" y="269845"/>
              <a:ext cx="1005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화면개요</a:t>
              </a:r>
              <a:endParaRPr sz="1200"/>
            </a:p>
          </p:txBody>
        </p:sp>
        <p:sp>
          <p:nvSpPr>
            <p:cNvPr id="465" name="Google Shape;465;p37"/>
            <p:cNvSpPr txBox="1"/>
            <p:nvPr/>
          </p:nvSpPr>
          <p:spPr>
            <a:xfrm>
              <a:off x="276836" y="600923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주제별 분류 문제 풀이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" name="Google Shape;466;p37"/>
          <p:cNvGrpSpPr/>
          <p:nvPr/>
        </p:nvGrpSpPr>
        <p:grpSpPr>
          <a:xfrm>
            <a:off x="264064" y="3378199"/>
            <a:ext cx="2189120" cy="482083"/>
            <a:chOff x="276836" y="269845"/>
            <a:chExt cx="2171100" cy="642778"/>
          </a:xfrm>
        </p:grpSpPr>
        <p:sp>
          <p:nvSpPr>
            <p:cNvPr id="467" name="Google Shape;467;p37"/>
            <p:cNvSpPr txBox="1"/>
            <p:nvPr/>
          </p:nvSpPr>
          <p:spPr>
            <a:xfrm>
              <a:off x="276836" y="269845"/>
              <a:ext cx="1005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메뉴경로</a:t>
              </a:r>
              <a:endParaRPr sz="1200"/>
            </a:p>
          </p:txBody>
        </p:sp>
        <p:sp>
          <p:nvSpPr>
            <p:cNvPr id="468" name="Google Shape;468;p37"/>
            <p:cNvSpPr txBox="1"/>
            <p:nvPr/>
          </p:nvSpPr>
          <p:spPr>
            <a:xfrm>
              <a:off x="276836" y="600923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로그인/ 메인/ 자격증/ 연습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7"/>
          <p:cNvSpPr txBox="1"/>
          <p:nvPr/>
        </p:nvSpPr>
        <p:spPr>
          <a:xfrm>
            <a:off x="2787726" y="4336293"/>
            <a:ext cx="49584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주제별 분류 문제 제공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AI 해설 기능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챗봇 기능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389958" y="306335"/>
            <a:ext cx="1685669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변경이력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26"/>
          <p:cNvGraphicFramePr/>
          <p:nvPr/>
        </p:nvGraphicFramePr>
        <p:xfrm>
          <a:off x="511082" y="1082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{C5A95DF6-0D06-49DF-B58B-F2A98621907D}</a:tableStyleId>
              </a:tblPr>
              <a:tblGrid>
                <a:gridCol w="755000"/>
                <a:gridCol w="923175"/>
                <a:gridCol w="4079625"/>
                <a:gridCol w="1151675"/>
                <a:gridCol w="1151675"/>
              </a:tblGrid>
              <a:tr h="17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none" cap="none" strike="noStrike"/>
                        <a:t>버전</a:t>
                      </a:r>
                      <a:endParaRPr sz="1100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none" cap="none" strike="noStrike"/>
                        <a:t>작성일자</a:t>
                      </a:r>
                      <a:endParaRPr sz="1100"/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none" cap="none" strike="noStrike"/>
                        <a:t>수정사항</a:t>
                      </a:r>
                      <a:endParaRPr sz="1100"/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none" cap="none" strike="noStrike"/>
                        <a:t>작성자</a:t>
                      </a:r>
                      <a:endParaRPr sz="1100"/>
                    </a:p>
                  </a:txBody>
                  <a:tcPr marT="34300" marB="34300" marR="84425" marL="84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none" cap="none" strike="noStrike"/>
                        <a:t>검수자</a:t>
                      </a:r>
                      <a:endParaRPr b="1" sz="1200" u="none" cap="none" strike="noStrike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292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cap="none" strike="noStrike"/>
                        <a:t>0.1</a:t>
                      </a:r>
                      <a:endParaRPr sz="1100" cap="none" strike="noStrike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cap="none" strike="noStrike"/>
                        <a:t>202</a:t>
                      </a:r>
                      <a:r>
                        <a:rPr lang="ko" sz="1100"/>
                        <a:t>5.05.28</a:t>
                      </a:r>
                      <a:endParaRPr sz="1100" cap="none" strike="noStrike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cap="none" strike="noStrike"/>
                        <a:t>- 로그인, 회원가입 화면 설계 1차 배포</a:t>
                      </a:r>
                      <a:endParaRPr sz="1100" cap="none" strike="noStrike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이조은, </a:t>
                      </a:r>
                      <a:r>
                        <a:rPr lang="ko" sz="1100"/>
                        <a:t>최유정</a:t>
                      </a:r>
                      <a:endParaRPr sz="1100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오장훈</a:t>
                      </a:r>
                      <a:endParaRPr sz="1100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cap="none" strike="noStrike"/>
                        <a:t>0.2</a:t>
                      </a:r>
                      <a:endParaRPr sz="1100" cap="none" strike="noStrike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cap="none" strike="noStrike"/>
                        <a:t>202</a:t>
                      </a:r>
                      <a:r>
                        <a:rPr lang="ko" sz="1100"/>
                        <a:t>5.06.02</a:t>
                      </a:r>
                      <a:endParaRPr sz="1100" cap="none" strike="noStrike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cap="none" strike="noStrike"/>
                        <a:t>- </a:t>
                      </a:r>
                      <a:r>
                        <a:rPr lang="ko" sz="1100"/>
                        <a:t>메인페이지 화면 설계 1차 배포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- 자격증 페이지 화면 설계 1차 배포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- 모의 시험 페이지 화면 설계 1차 배포</a:t>
                      </a:r>
                      <a:endParaRPr sz="1100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 최유정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손종희</a:t>
                      </a:r>
                      <a:endParaRPr sz="1100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오장훈</a:t>
                      </a:r>
                      <a:endParaRPr sz="1100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0.3</a:t>
                      </a:r>
                      <a:endParaRPr sz="1100" cap="none" strike="noStrike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2025.06.06</a:t>
                      </a:r>
                      <a:endParaRPr sz="1100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- </a:t>
                      </a:r>
                      <a:r>
                        <a:rPr lang="ko" sz="1100"/>
                        <a:t>결제 </a:t>
                      </a:r>
                      <a:r>
                        <a:rPr lang="ko" sz="1100"/>
                        <a:t>페이지 화면 설계 1차 배포</a:t>
                      </a:r>
                      <a:endParaRPr sz="1100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이조은</a:t>
                      </a:r>
                      <a:endParaRPr sz="1100" cap="none" strike="noStrike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오장훈</a:t>
                      </a:r>
                      <a:endParaRPr sz="1100" cap="none" strike="noStrike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0.4</a:t>
                      </a:r>
                      <a:endParaRPr sz="1100" cap="none" strike="noStrike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2025.06.09</a:t>
                      </a:r>
                      <a:endParaRPr sz="1100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- </a:t>
                      </a:r>
                      <a:r>
                        <a:rPr lang="ko" sz="1100"/>
                        <a:t>마이 </a:t>
                      </a:r>
                      <a:r>
                        <a:rPr lang="ko" sz="1100"/>
                        <a:t>페이지 화면 설계 1차 배포</a:t>
                      </a:r>
                      <a:endParaRPr sz="1100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이조은</a:t>
                      </a:r>
                      <a:endParaRPr sz="1100" cap="none" strike="noStrike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오장훈</a:t>
                      </a:r>
                      <a:endParaRPr sz="1100" cap="none" strike="noStrike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0.5</a:t>
                      </a:r>
                      <a:endParaRPr sz="1100" cap="none" strike="noStrike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cap="none" strike="noStrike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cap="none" strike="noStrike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0.6</a:t>
                      </a:r>
                      <a:endParaRPr sz="1100" cap="none" strike="noStrike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cap="none" strike="noStrike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cap="none" strike="noStrike"/>
                    </a:p>
                  </a:txBody>
                  <a:tcPr marT="34300" marB="34300" marR="84425" marL="84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1" name="Google Shape;141;p26"/>
          <p:cNvCxnSpPr/>
          <p:nvPr/>
        </p:nvCxnSpPr>
        <p:spPr>
          <a:xfrm>
            <a:off x="511083" y="824219"/>
            <a:ext cx="8061175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27"/>
          <p:cNvCxnSpPr>
            <a:stCxn id="148" idx="0"/>
            <a:endCxn id="149" idx="2"/>
          </p:cNvCxnSpPr>
          <p:nvPr/>
        </p:nvCxnSpPr>
        <p:spPr>
          <a:xfrm rot="-5400000">
            <a:off x="2563926" y="450924"/>
            <a:ext cx="525300" cy="3491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0" name="Google Shape;150;p27"/>
          <p:cNvCxnSpPr>
            <a:stCxn id="151" idx="0"/>
            <a:endCxn id="149" idx="2"/>
          </p:cNvCxnSpPr>
          <p:nvPr/>
        </p:nvCxnSpPr>
        <p:spPr>
          <a:xfrm flipH="1" rot="5400000">
            <a:off x="6024565" y="481374"/>
            <a:ext cx="525300" cy="34302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2" name="Google Shape;152;p27"/>
          <p:cNvCxnSpPr>
            <a:stCxn id="153" idx="0"/>
          </p:cNvCxnSpPr>
          <p:nvPr/>
        </p:nvCxnSpPr>
        <p:spPr>
          <a:xfrm rot="10800000">
            <a:off x="2454996" y="2195217"/>
            <a:ext cx="5700" cy="125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4" name="Google Shape;154;p27"/>
          <p:cNvCxnSpPr>
            <a:stCxn id="155" idx="0"/>
          </p:cNvCxnSpPr>
          <p:nvPr/>
        </p:nvCxnSpPr>
        <p:spPr>
          <a:xfrm rot="10800000">
            <a:off x="3839494" y="2195217"/>
            <a:ext cx="10200" cy="125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6" name="Google Shape;156;p27"/>
          <p:cNvCxnSpPr>
            <a:stCxn id="157" idx="0"/>
          </p:cNvCxnSpPr>
          <p:nvPr/>
        </p:nvCxnSpPr>
        <p:spPr>
          <a:xfrm rot="10800000">
            <a:off x="5222520" y="2195156"/>
            <a:ext cx="1800" cy="164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8" name="Google Shape;158;p27"/>
          <p:cNvSpPr txBox="1"/>
          <p:nvPr/>
        </p:nvSpPr>
        <p:spPr>
          <a:xfrm>
            <a:off x="389958" y="306335"/>
            <a:ext cx="177149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메뉴 구성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27"/>
          <p:cNvCxnSpPr/>
          <p:nvPr/>
        </p:nvCxnSpPr>
        <p:spPr>
          <a:xfrm>
            <a:off x="511083" y="824219"/>
            <a:ext cx="8061175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9" name="Google Shape;149;p27"/>
          <p:cNvSpPr/>
          <p:nvPr/>
        </p:nvSpPr>
        <p:spPr>
          <a:xfrm>
            <a:off x="3852629" y="1658179"/>
            <a:ext cx="1438743" cy="2756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문제?ISSUE!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511083" y="2459124"/>
            <a:ext cx="1139886" cy="22525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메인화면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1890752" y="2459124"/>
            <a:ext cx="1139886" cy="22525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3279750" y="2459124"/>
            <a:ext cx="1139886" cy="22525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시험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4654376" y="2459124"/>
            <a:ext cx="1139886" cy="22525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자격증</a:t>
            </a:r>
            <a:endParaRPr sz="1200"/>
          </a:p>
        </p:txBody>
      </p:sp>
      <p:sp>
        <p:nvSpPr>
          <p:cNvPr id="151" name="Google Shape;151;p27"/>
          <p:cNvSpPr/>
          <p:nvPr/>
        </p:nvSpPr>
        <p:spPr>
          <a:xfrm>
            <a:off x="7432372" y="2459124"/>
            <a:ext cx="1139886" cy="22525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관리자</a:t>
            </a:r>
            <a:endParaRPr sz="1200"/>
          </a:p>
        </p:txBody>
      </p:sp>
      <p:sp>
        <p:nvSpPr>
          <p:cNvPr id="163" name="Google Shape;163;p27"/>
          <p:cNvSpPr/>
          <p:nvPr/>
        </p:nvSpPr>
        <p:spPr>
          <a:xfrm>
            <a:off x="1890752" y="2790110"/>
            <a:ext cx="1139886" cy="2252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90D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 sz="1200"/>
          </a:p>
        </p:txBody>
      </p:sp>
      <p:sp>
        <p:nvSpPr>
          <p:cNvPr id="164" name="Google Shape;164;p27"/>
          <p:cNvSpPr/>
          <p:nvPr/>
        </p:nvSpPr>
        <p:spPr>
          <a:xfrm>
            <a:off x="1890752" y="3117005"/>
            <a:ext cx="1139886" cy="2252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90D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1890752" y="3446817"/>
            <a:ext cx="1139886" cy="2252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90D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마이페이지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3279750" y="2788064"/>
            <a:ext cx="1139886" cy="2252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90D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모의 시험</a:t>
            </a:r>
            <a:endParaRPr sz="1200"/>
          </a:p>
        </p:txBody>
      </p:sp>
      <p:sp>
        <p:nvSpPr>
          <p:cNvPr id="166" name="Google Shape;166;p27"/>
          <p:cNvSpPr/>
          <p:nvPr/>
        </p:nvSpPr>
        <p:spPr>
          <a:xfrm>
            <a:off x="3279750" y="3117005"/>
            <a:ext cx="1139886" cy="2252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90D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연습 문제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3279750" y="3446817"/>
            <a:ext cx="1139886" cy="2252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90D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주제별 문제 풀이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4654376" y="2790110"/>
            <a:ext cx="1139886" cy="2252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90D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자격증 선택</a:t>
            </a:r>
            <a:endParaRPr sz="1200"/>
          </a:p>
        </p:txBody>
      </p:sp>
      <p:sp>
        <p:nvSpPr>
          <p:cNvPr id="157" name="Google Shape;157;p27"/>
          <p:cNvSpPr/>
          <p:nvPr/>
        </p:nvSpPr>
        <p:spPr>
          <a:xfrm>
            <a:off x="4654376" y="3843056"/>
            <a:ext cx="1139886" cy="2252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90D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결제</a:t>
            </a:r>
            <a:endParaRPr sz="1200"/>
          </a:p>
        </p:txBody>
      </p:sp>
      <p:sp>
        <p:nvSpPr>
          <p:cNvPr id="168" name="Google Shape;168;p27"/>
          <p:cNvSpPr/>
          <p:nvPr/>
        </p:nvSpPr>
        <p:spPr>
          <a:xfrm>
            <a:off x="7432372" y="2790110"/>
            <a:ext cx="1139886" cy="2252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90D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조회</a:t>
            </a:r>
            <a:endParaRPr sz="1200"/>
          </a:p>
        </p:txBody>
      </p:sp>
      <p:sp>
        <p:nvSpPr>
          <p:cNvPr id="169" name="Google Shape;169;p27"/>
          <p:cNvSpPr/>
          <p:nvPr/>
        </p:nvSpPr>
        <p:spPr>
          <a:xfrm>
            <a:off x="7432372" y="3117005"/>
            <a:ext cx="1139886" cy="2252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90D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문제 조회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5280700" y="4108346"/>
            <a:ext cx="1329300" cy="395100"/>
          </a:xfrm>
          <a:prstGeom prst="rect">
            <a:avLst/>
          </a:prstGeom>
          <a:solidFill>
            <a:srgbClr val="0090D0">
              <a:alpha val="9803"/>
            </a:srgbClr>
          </a:solidFill>
          <a:ln cap="flat" cmpd="sng" w="28575">
            <a:solidFill>
              <a:srgbClr val="0090D0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5375467" y="4193281"/>
            <a:ext cx="1140000" cy="225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90D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유형선택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5280707" y="3051582"/>
            <a:ext cx="1329397" cy="618839"/>
          </a:xfrm>
          <a:prstGeom prst="rect">
            <a:avLst/>
          </a:prstGeom>
          <a:solidFill>
            <a:srgbClr val="0090D0">
              <a:alpha val="9803"/>
            </a:srgbClr>
          </a:solidFill>
          <a:ln cap="flat" cmpd="sng" w="28575">
            <a:solidFill>
              <a:srgbClr val="0090D0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5375463" y="3107124"/>
            <a:ext cx="1139886" cy="2252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90D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플랜</a:t>
            </a:r>
            <a:endParaRPr sz="1200"/>
          </a:p>
        </p:txBody>
      </p:sp>
      <p:sp>
        <p:nvSpPr>
          <p:cNvPr id="174" name="Google Shape;174;p27"/>
          <p:cNvSpPr/>
          <p:nvPr/>
        </p:nvSpPr>
        <p:spPr>
          <a:xfrm>
            <a:off x="5375463" y="3383861"/>
            <a:ext cx="1139886" cy="2252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90D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라이센스</a:t>
            </a:r>
            <a:endParaRPr sz="1200"/>
          </a:p>
        </p:txBody>
      </p:sp>
      <p:grpSp>
        <p:nvGrpSpPr>
          <p:cNvPr id="175" name="Google Shape;175;p27"/>
          <p:cNvGrpSpPr/>
          <p:nvPr/>
        </p:nvGrpSpPr>
        <p:grpSpPr>
          <a:xfrm>
            <a:off x="7432372" y="895480"/>
            <a:ext cx="1142824" cy="1076027"/>
            <a:chOff x="9902819" y="1220362"/>
            <a:chExt cx="1238059" cy="1434703"/>
          </a:xfrm>
        </p:grpSpPr>
        <p:sp>
          <p:nvSpPr>
            <p:cNvPr id="176" name="Google Shape;176;p27"/>
            <p:cNvSpPr/>
            <p:nvPr/>
          </p:nvSpPr>
          <p:spPr>
            <a:xfrm>
              <a:off x="9906001" y="1561909"/>
              <a:ext cx="1234877" cy="300335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메인메뉴이름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9906000" y="1903456"/>
              <a:ext cx="1234877" cy="30033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90D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서브메뉴이름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9902819" y="2245004"/>
              <a:ext cx="1234877" cy="410061"/>
            </a:xfrm>
            <a:prstGeom prst="rect">
              <a:avLst/>
            </a:prstGeom>
            <a:solidFill>
              <a:srgbClr val="0090D0">
                <a:alpha val="9803"/>
              </a:srgbClr>
            </a:solidFill>
            <a:ln cap="flat" cmpd="sng" w="28575">
              <a:solidFill>
                <a:srgbClr val="0090D0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서브메뉴 내 메뉴이름</a:t>
              </a:r>
              <a:endParaRPr sz="1200"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9906000" y="1220362"/>
              <a:ext cx="1231696" cy="30033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프로젝트명</a:t>
              </a:r>
              <a:endParaRPr sz="12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389958" y="306335"/>
            <a:ext cx="5201424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플로우 차트(회원가입/로그인)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28"/>
          <p:cNvCxnSpPr/>
          <p:nvPr/>
        </p:nvCxnSpPr>
        <p:spPr>
          <a:xfrm>
            <a:off x="511083" y="824219"/>
            <a:ext cx="8061175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7" name="Google Shape;187;p28"/>
          <p:cNvSpPr/>
          <p:nvPr/>
        </p:nvSpPr>
        <p:spPr>
          <a:xfrm>
            <a:off x="5544795" y="1926250"/>
            <a:ext cx="1117909" cy="302935"/>
          </a:xfrm>
          <a:prstGeom prst="rect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 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4008899" y="975553"/>
            <a:ext cx="1019206" cy="366551"/>
          </a:xfrm>
          <a:prstGeom prst="roundRect">
            <a:avLst>
              <a:gd fmla="val 5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3935521" y="1589779"/>
            <a:ext cx="1165962" cy="302935"/>
          </a:xfrm>
          <a:prstGeom prst="flowChartDecision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유무</a:t>
            </a:r>
            <a:endParaRPr sz="1200"/>
          </a:p>
        </p:txBody>
      </p:sp>
      <p:sp>
        <p:nvSpPr>
          <p:cNvPr id="190" name="Google Shape;190;p28"/>
          <p:cNvSpPr/>
          <p:nvPr/>
        </p:nvSpPr>
        <p:spPr>
          <a:xfrm>
            <a:off x="2375560" y="1926250"/>
            <a:ext cx="1117909" cy="302935"/>
          </a:xfrm>
          <a:prstGeom prst="rect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카카오계정 가입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2377327" y="2640729"/>
            <a:ext cx="1114375" cy="302935"/>
          </a:xfrm>
          <a:prstGeom prst="parallelogram">
            <a:avLst>
              <a:gd fmla="val 25000" name="adj"/>
            </a:avLst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정보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입력</a:t>
            </a:r>
            <a:endParaRPr sz="1200"/>
          </a:p>
        </p:txBody>
      </p:sp>
      <p:sp>
        <p:nvSpPr>
          <p:cNvPr id="192" name="Google Shape;192;p28"/>
          <p:cNvSpPr/>
          <p:nvPr/>
        </p:nvSpPr>
        <p:spPr>
          <a:xfrm>
            <a:off x="2351533" y="3337642"/>
            <a:ext cx="1165962" cy="302936"/>
          </a:xfrm>
          <a:prstGeom prst="flowChartDecision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유효성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체크</a:t>
            </a:r>
            <a:endParaRPr sz="1200"/>
          </a:p>
        </p:txBody>
      </p:sp>
      <p:sp>
        <p:nvSpPr>
          <p:cNvPr id="193" name="Google Shape;193;p28"/>
          <p:cNvSpPr/>
          <p:nvPr/>
        </p:nvSpPr>
        <p:spPr>
          <a:xfrm>
            <a:off x="3944394" y="2733040"/>
            <a:ext cx="1348395" cy="572528"/>
          </a:xfrm>
          <a:prstGeom prst="flowChartDocument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[시스템 알림]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입력한 정보를 한번 더 확인해주세요.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2375560" y="4209893"/>
            <a:ext cx="1117909" cy="302935"/>
          </a:xfrm>
          <a:prstGeom prst="rect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 성공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4008899" y="4653890"/>
            <a:ext cx="1019206" cy="366550"/>
          </a:xfrm>
          <a:prstGeom prst="roundRect">
            <a:avLst>
              <a:gd fmla="val 50000" name="adj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메인화면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이동</a:t>
            </a:r>
            <a:endParaRPr sz="1200"/>
          </a:p>
        </p:txBody>
      </p:sp>
      <p:sp>
        <p:nvSpPr>
          <p:cNvPr id="196" name="Google Shape;196;p28"/>
          <p:cNvSpPr/>
          <p:nvPr/>
        </p:nvSpPr>
        <p:spPr>
          <a:xfrm>
            <a:off x="5546562" y="2640729"/>
            <a:ext cx="1114375" cy="302935"/>
          </a:xfrm>
          <a:prstGeom prst="parallelogram">
            <a:avLst>
              <a:gd fmla="val 25000" name="adj"/>
            </a:avLst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ID/PW 입력</a:t>
            </a:r>
            <a:endParaRPr sz="1200"/>
          </a:p>
        </p:txBody>
      </p:sp>
      <p:sp>
        <p:nvSpPr>
          <p:cNvPr id="197" name="Google Shape;197;p28"/>
          <p:cNvSpPr/>
          <p:nvPr/>
        </p:nvSpPr>
        <p:spPr>
          <a:xfrm>
            <a:off x="5520769" y="3337642"/>
            <a:ext cx="1165962" cy="302936"/>
          </a:xfrm>
          <a:prstGeom prst="flowChartDecision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ID/PW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체크</a:t>
            </a:r>
            <a:endParaRPr sz="1200"/>
          </a:p>
        </p:txBody>
      </p:sp>
      <p:sp>
        <p:nvSpPr>
          <p:cNvPr id="198" name="Google Shape;198;p28"/>
          <p:cNvSpPr/>
          <p:nvPr/>
        </p:nvSpPr>
        <p:spPr>
          <a:xfrm>
            <a:off x="5544795" y="4209893"/>
            <a:ext cx="1117909" cy="302935"/>
          </a:xfrm>
          <a:prstGeom prst="rect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 처리</a:t>
            </a:r>
            <a:endParaRPr sz="1200"/>
          </a:p>
        </p:txBody>
      </p:sp>
      <p:sp>
        <p:nvSpPr>
          <p:cNvPr id="199" name="Google Shape;199;p28"/>
          <p:cNvSpPr/>
          <p:nvPr/>
        </p:nvSpPr>
        <p:spPr>
          <a:xfrm>
            <a:off x="7375467" y="2576177"/>
            <a:ext cx="1499622" cy="1247765"/>
          </a:xfrm>
          <a:prstGeom prst="flowChartDocument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[시스템 알림]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아이디 또는 비밀번호를 확인하세요.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등록되지 않은 아이디이거나, 아이디 또는 비밀번호를 잘못 입력했습니다.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28"/>
          <p:cNvCxnSpPr>
            <a:stCxn id="188" idx="2"/>
            <a:endCxn id="189" idx="0"/>
          </p:cNvCxnSpPr>
          <p:nvPr/>
        </p:nvCxnSpPr>
        <p:spPr>
          <a:xfrm>
            <a:off x="4518502" y="1342103"/>
            <a:ext cx="0" cy="2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01" name="Google Shape;201;p28"/>
          <p:cNvCxnSpPr>
            <a:stCxn id="189" idx="1"/>
            <a:endCxn id="190" idx="0"/>
          </p:cNvCxnSpPr>
          <p:nvPr/>
        </p:nvCxnSpPr>
        <p:spPr>
          <a:xfrm flipH="1">
            <a:off x="2934421" y="1741247"/>
            <a:ext cx="1001100" cy="185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02" name="Google Shape;202;p28"/>
          <p:cNvCxnSpPr>
            <a:stCxn id="189" idx="3"/>
            <a:endCxn id="187" idx="0"/>
          </p:cNvCxnSpPr>
          <p:nvPr/>
        </p:nvCxnSpPr>
        <p:spPr>
          <a:xfrm>
            <a:off x="5101483" y="1741247"/>
            <a:ext cx="1002300" cy="185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03" name="Google Shape;203;p28"/>
          <p:cNvCxnSpPr>
            <a:stCxn id="190" idx="2"/>
            <a:endCxn id="191" idx="0"/>
          </p:cNvCxnSpPr>
          <p:nvPr/>
        </p:nvCxnSpPr>
        <p:spPr>
          <a:xfrm>
            <a:off x="2934514" y="2229185"/>
            <a:ext cx="0" cy="41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04" name="Google Shape;204;p28"/>
          <p:cNvCxnSpPr>
            <a:stCxn id="191" idx="4"/>
            <a:endCxn id="192" idx="0"/>
          </p:cNvCxnSpPr>
          <p:nvPr/>
        </p:nvCxnSpPr>
        <p:spPr>
          <a:xfrm>
            <a:off x="2934515" y="2943664"/>
            <a:ext cx="0" cy="39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05" name="Google Shape;205;p28"/>
          <p:cNvCxnSpPr>
            <a:stCxn id="192" idx="2"/>
            <a:endCxn id="194" idx="0"/>
          </p:cNvCxnSpPr>
          <p:nvPr/>
        </p:nvCxnSpPr>
        <p:spPr>
          <a:xfrm>
            <a:off x="2934514" y="3640577"/>
            <a:ext cx="0" cy="56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06" name="Google Shape;206;p28"/>
          <p:cNvCxnSpPr>
            <a:stCxn id="194" idx="2"/>
            <a:endCxn id="195" idx="1"/>
          </p:cNvCxnSpPr>
          <p:nvPr/>
        </p:nvCxnSpPr>
        <p:spPr>
          <a:xfrm flipH="1" rot="-5400000">
            <a:off x="3309514" y="4137828"/>
            <a:ext cx="324300" cy="10743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07" name="Google Shape;207;p28"/>
          <p:cNvCxnSpPr>
            <a:stCxn id="187" idx="2"/>
            <a:endCxn id="196" idx="0"/>
          </p:cNvCxnSpPr>
          <p:nvPr/>
        </p:nvCxnSpPr>
        <p:spPr>
          <a:xfrm>
            <a:off x="6103749" y="2229185"/>
            <a:ext cx="0" cy="41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08" name="Google Shape;208;p28"/>
          <p:cNvCxnSpPr>
            <a:stCxn id="196" idx="4"/>
            <a:endCxn id="197" idx="0"/>
          </p:cNvCxnSpPr>
          <p:nvPr/>
        </p:nvCxnSpPr>
        <p:spPr>
          <a:xfrm>
            <a:off x="6103750" y="2943664"/>
            <a:ext cx="0" cy="39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09" name="Google Shape;209;p28"/>
          <p:cNvCxnSpPr>
            <a:stCxn id="197" idx="2"/>
            <a:endCxn id="198" idx="0"/>
          </p:cNvCxnSpPr>
          <p:nvPr/>
        </p:nvCxnSpPr>
        <p:spPr>
          <a:xfrm>
            <a:off x="6103750" y="3640577"/>
            <a:ext cx="0" cy="56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10" name="Google Shape;210;p28"/>
          <p:cNvCxnSpPr>
            <a:stCxn id="198" idx="2"/>
            <a:endCxn id="195" idx="3"/>
          </p:cNvCxnSpPr>
          <p:nvPr/>
        </p:nvCxnSpPr>
        <p:spPr>
          <a:xfrm rot="5400000">
            <a:off x="5403849" y="4137228"/>
            <a:ext cx="324300" cy="1075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11" name="Google Shape;211;p28"/>
          <p:cNvCxnSpPr>
            <a:stCxn id="197" idx="3"/>
            <a:endCxn id="196" idx="2"/>
          </p:cNvCxnSpPr>
          <p:nvPr/>
        </p:nvCxnSpPr>
        <p:spPr>
          <a:xfrm rot="10800000">
            <a:off x="6623131" y="2792210"/>
            <a:ext cx="63600" cy="696900"/>
          </a:xfrm>
          <a:prstGeom prst="bentConnector3">
            <a:avLst>
              <a:gd fmla="val -29195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12" name="Google Shape;212;p28"/>
          <p:cNvCxnSpPr>
            <a:stCxn id="192" idx="3"/>
            <a:endCxn id="191" idx="2"/>
          </p:cNvCxnSpPr>
          <p:nvPr/>
        </p:nvCxnSpPr>
        <p:spPr>
          <a:xfrm rot="10800000">
            <a:off x="3453895" y="2792210"/>
            <a:ext cx="63600" cy="696900"/>
          </a:xfrm>
          <a:prstGeom prst="bentConnector3">
            <a:avLst>
              <a:gd fmla="val -29195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13" name="Google Shape;213;p28"/>
          <p:cNvSpPr txBox="1"/>
          <p:nvPr/>
        </p:nvSpPr>
        <p:spPr>
          <a:xfrm>
            <a:off x="3518079" y="2900945"/>
            <a:ext cx="388880" cy="2077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200"/>
          </a:p>
        </p:txBody>
      </p:sp>
      <p:sp>
        <p:nvSpPr>
          <p:cNvPr id="214" name="Google Shape;214;p28"/>
          <p:cNvSpPr txBox="1"/>
          <p:nvPr/>
        </p:nvSpPr>
        <p:spPr>
          <a:xfrm>
            <a:off x="5635490" y="3756799"/>
            <a:ext cx="930406" cy="3161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(로그인성공)</a:t>
            </a:r>
            <a:endParaRPr sz="1200"/>
          </a:p>
        </p:txBody>
      </p:sp>
      <p:sp>
        <p:nvSpPr>
          <p:cNvPr id="215" name="Google Shape;215;p28"/>
          <p:cNvSpPr txBox="1"/>
          <p:nvPr/>
        </p:nvSpPr>
        <p:spPr>
          <a:xfrm>
            <a:off x="2674877" y="1540845"/>
            <a:ext cx="943830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No(신규회원)</a:t>
            </a:r>
            <a:endParaRPr sz="1200"/>
          </a:p>
        </p:txBody>
      </p:sp>
      <p:sp>
        <p:nvSpPr>
          <p:cNvPr id="216" name="Google Shape;216;p28"/>
          <p:cNvSpPr txBox="1"/>
          <p:nvPr/>
        </p:nvSpPr>
        <p:spPr>
          <a:xfrm>
            <a:off x="5377265" y="1540845"/>
            <a:ext cx="1165960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Yes(기존회원)</a:t>
            </a:r>
            <a:endParaRPr sz="1200"/>
          </a:p>
        </p:txBody>
      </p:sp>
      <p:sp>
        <p:nvSpPr>
          <p:cNvPr id="217" name="Google Shape;217;p28"/>
          <p:cNvSpPr txBox="1"/>
          <p:nvPr/>
        </p:nvSpPr>
        <p:spPr>
          <a:xfrm>
            <a:off x="6436267" y="3015089"/>
            <a:ext cx="930406" cy="3161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(로그인실패)</a:t>
            </a:r>
            <a:endParaRPr sz="1200"/>
          </a:p>
        </p:txBody>
      </p:sp>
      <p:sp>
        <p:nvSpPr>
          <p:cNvPr id="218" name="Google Shape;218;p28"/>
          <p:cNvSpPr txBox="1"/>
          <p:nvPr/>
        </p:nvSpPr>
        <p:spPr>
          <a:xfrm>
            <a:off x="2717278" y="3811918"/>
            <a:ext cx="434472" cy="18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200"/>
          </a:p>
        </p:txBody>
      </p:sp>
      <p:grpSp>
        <p:nvGrpSpPr>
          <p:cNvPr id="219" name="Google Shape;219;p28"/>
          <p:cNvGrpSpPr/>
          <p:nvPr/>
        </p:nvGrpSpPr>
        <p:grpSpPr>
          <a:xfrm>
            <a:off x="389958" y="2023432"/>
            <a:ext cx="1723937" cy="1310242"/>
            <a:chOff x="10223243" y="1442695"/>
            <a:chExt cx="2568827" cy="1913461"/>
          </a:xfrm>
        </p:grpSpPr>
        <p:sp>
          <p:nvSpPr>
            <p:cNvPr id="220" name="Google Shape;220;p28"/>
            <p:cNvSpPr/>
            <p:nvPr/>
          </p:nvSpPr>
          <p:spPr>
            <a:xfrm>
              <a:off x="10223243" y="1442695"/>
              <a:ext cx="2568827" cy="337670"/>
            </a:xfrm>
            <a:prstGeom prst="rect">
              <a:avLst/>
            </a:prstGeom>
            <a:solidFill>
              <a:srgbClr val="E6E6E6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회원정보 입력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10223243" y="1780364"/>
              <a:ext cx="2568827" cy="157579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9550" lIns="79125" spcFirstLastPara="1" rIns="79125" wrap="square" tIns="39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아이디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비밀번호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비밀번호 재확인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닉네임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2" name="Google Shape;222;p28"/>
          <p:cNvCxnSpPr>
            <a:stCxn id="221" idx="3"/>
            <a:endCxn id="191" idx="5"/>
          </p:cNvCxnSpPr>
          <p:nvPr/>
        </p:nvCxnSpPr>
        <p:spPr>
          <a:xfrm flipH="1" rot="10800000">
            <a:off x="2113894" y="2792062"/>
            <a:ext cx="301200" cy="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23" name="Google Shape;223;p28"/>
          <p:cNvSpPr/>
          <p:nvPr/>
        </p:nvSpPr>
        <p:spPr>
          <a:xfrm>
            <a:off x="7225206" y="892624"/>
            <a:ext cx="632848" cy="206908"/>
          </a:xfrm>
          <a:prstGeom prst="roundRect">
            <a:avLst>
              <a:gd fmla="val 50000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</a:t>
            </a:r>
            <a:endParaRPr sz="1200"/>
          </a:p>
        </p:txBody>
      </p:sp>
      <p:sp>
        <p:nvSpPr>
          <p:cNvPr id="224" name="Google Shape;224;p28"/>
          <p:cNvSpPr/>
          <p:nvPr/>
        </p:nvSpPr>
        <p:spPr>
          <a:xfrm>
            <a:off x="7939410" y="892624"/>
            <a:ext cx="632848" cy="206908"/>
          </a:xfrm>
          <a:prstGeom prst="roundRect">
            <a:avLst>
              <a:gd fmla="val 50000" name="adj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종료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/>
        </p:nvSpPr>
        <p:spPr>
          <a:xfrm>
            <a:off x="389958" y="306334"/>
            <a:ext cx="52014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플로우 차트(</a:t>
            </a:r>
            <a:r>
              <a:rPr b="1" lang="k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라이센스</a:t>
            </a:r>
            <a:r>
              <a:rPr b="1" lang="k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9" title="플로우차트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400" y="930175"/>
            <a:ext cx="3461225" cy="407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0" title="스크린샷 2025-06-09 163739.png"/>
          <p:cNvPicPr preferRelativeResize="0"/>
          <p:nvPr/>
        </p:nvPicPr>
        <p:blipFill rotWithShape="1">
          <a:blip r:embed="rId3">
            <a:alphaModFix/>
          </a:blip>
          <a:srcRect b="0" l="24822" r="23583" t="0"/>
          <a:stretch/>
        </p:blipFill>
        <p:spPr>
          <a:xfrm>
            <a:off x="4030150" y="118975"/>
            <a:ext cx="3672249" cy="35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/>
          <p:nvPr/>
        </p:nvSpPr>
        <p:spPr>
          <a:xfrm>
            <a:off x="0" y="1"/>
            <a:ext cx="2532186" cy="5143497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2532185" y="3879056"/>
            <a:ext cx="6611814" cy="12644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2787726" y="4059410"/>
            <a:ext cx="928064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 sz="1200"/>
          </a:p>
        </p:txBody>
      </p:sp>
      <p:sp>
        <p:nvSpPr>
          <p:cNvPr id="240" name="Google Shape;240;p30"/>
          <p:cNvSpPr txBox="1"/>
          <p:nvPr/>
        </p:nvSpPr>
        <p:spPr>
          <a:xfrm>
            <a:off x="2787726" y="4336293"/>
            <a:ext cx="6173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사용자가 로그인 할 수 있다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가입되지 않았다면 카카오계정으로 회원가입할 수 있다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0" y="1"/>
            <a:ext cx="2532186" cy="51434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p30"/>
          <p:cNvGrpSpPr/>
          <p:nvPr/>
        </p:nvGrpSpPr>
        <p:grpSpPr>
          <a:xfrm>
            <a:off x="264052" y="326538"/>
            <a:ext cx="2004092" cy="482084"/>
            <a:chOff x="276836" y="269845"/>
            <a:chExt cx="2171100" cy="642778"/>
          </a:xfrm>
        </p:grpSpPr>
        <p:sp>
          <p:nvSpPr>
            <p:cNvPr id="243" name="Google Shape;243;p30"/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 ID 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0"/>
            <p:cNvSpPr txBox="1"/>
            <p:nvPr/>
          </p:nvSpPr>
          <p:spPr>
            <a:xfrm>
              <a:off x="276836" y="600923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 sz="1200"/>
            </a:p>
          </p:txBody>
        </p:sp>
      </p:grpSp>
      <p:grpSp>
        <p:nvGrpSpPr>
          <p:cNvPr id="245" name="Google Shape;245;p30"/>
          <p:cNvGrpSpPr/>
          <p:nvPr/>
        </p:nvGrpSpPr>
        <p:grpSpPr>
          <a:xfrm>
            <a:off x="264052" y="988881"/>
            <a:ext cx="2004092" cy="482084"/>
            <a:chOff x="276836" y="1474033"/>
            <a:chExt cx="2171100" cy="642778"/>
          </a:xfrm>
        </p:grpSpPr>
        <p:sp>
          <p:nvSpPr>
            <p:cNvPr id="246" name="Google Shape;246;p30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sz="1200"/>
            </a:p>
          </p:txBody>
        </p:sp>
        <p:sp>
          <p:nvSpPr>
            <p:cNvPr id="247" name="Google Shape;247;p30"/>
            <p:cNvSpPr txBox="1"/>
            <p:nvPr/>
          </p:nvSpPr>
          <p:spPr>
            <a:xfrm>
              <a:off x="276836" y="1805111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 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30"/>
          <p:cNvGrpSpPr/>
          <p:nvPr/>
        </p:nvGrpSpPr>
        <p:grpSpPr>
          <a:xfrm>
            <a:off x="264052" y="1789724"/>
            <a:ext cx="2004082" cy="456058"/>
            <a:chOff x="276836" y="2678221"/>
            <a:chExt cx="2171089" cy="608077"/>
          </a:xfrm>
        </p:grpSpPr>
        <p:sp>
          <p:nvSpPr>
            <p:cNvPr id="249" name="Google Shape;249;p30"/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관련 유스케이스 ID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0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UC_JOIN_01</a:t>
              </a:r>
              <a:endParaRPr sz="1200"/>
            </a:p>
          </p:txBody>
        </p:sp>
      </p:grpSp>
      <p:grpSp>
        <p:nvGrpSpPr>
          <p:cNvPr id="251" name="Google Shape;251;p30"/>
          <p:cNvGrpSpPr/>
          <p:nvPr/>
        </p:nvGrpSpPr>
        <p:grpSpPr>
          <a:xfrm>
            <a:off x="264052" y="4360904"/>
            <a:ext cx="2004092" cy="482084"/>
            <a:chOff x="276836" y="3666966"/>
            <a:chExt cx="2171100" cy="642778"/>
          </a:xfrm>
        </p:grpSpPr>
        <p:sp>
          <p:nvSpPr>
            <p:cNvPr id="252" name="Google Shape;252;p30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 sz="1200"/>
            </a:p>
          </p:txBody>
        </p:sp>
        <p:sp>
          <p:nvSpPr>
            <p:cNvPr id="253" name="Google Shape;253;p30"/>
            <p:cNvSpPr txBox="1"/>
            <p:nvPr/>
          </p:nvSpPr>
          <p:spPr>
            <a:xfrm>
              <a:off x="276836" y="3998044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오장훈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팀원 - 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최유정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30"/>
          <p:cNvGrpSpPr/>
          <p:nvPr/>
        </p:nvGrpSpPr>
        <p:grpSpPr>
          <a:xfrm>
            <a:off x="264051" y="2467547"/>
            <a:ext cx="2004092" cy="635983"/>
            <a:chOff x="276836" y="269845"/>
            <a:chExt cx="2171100" cy="847978"/>
          </a:xfrm>
        </p:grpSpPr>
        <p:sp>
          <p:nvSpPr>
            <p:cNvPr id="255" name="Google Shape;255;p30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화면개요</a:t>
              </a:r>
              <a:endParaRPr sz="1200"/>
            </a:p>
          </p:txBody>
        </p:sp>
        <p:sp>
          <p:nvSpPr>
            <p:cNvPr id="256" name="Google Shape;256;p30"/>
            <p:cNvSpPr txBox="1"/>
            <p:nvPr/>
          </p:nvSpPr>
          <p:spPr>
            <a:xfrm>
              <a:off x="276836" y="600923"/>
              <a:ext cx="21711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사용자가 로그인하거나 회원가입 할 수 있는 페이지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30"/>
          <p:cNvGrpSpPr/>
          <p:nvPr/>
        </p:nvGrpSpPr>
        <p:grpSpPr>
          <a:xfrm>
            <a:off x="264051" y="3378199"/>
            <a:ext cx="2189014" cy="482083"/>
            <a:chOff x="276836" y="269845"/>
            <a:chExt cx="2171100" cy="642778"/>
          </a:xfrm>
        </p:grpSpPr>
        <p:sp>
          <p:nvSpPr>
            <p:cNvPr id="258" name="Google Shape;258;p30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메뉴경로</a:t>
              </a:r>
              <a:endParaRPr sz="1200"/>
            </a:p>
          </p:txBody>
        </p:sp>
        <p:sp>
          <p:nvSpPr>
            <p:cNvPr id="259" name="Google Shape;259;p30"/>
            <p:cNvSpPr txBox="1"/>
            <p:nvPr/>
          </p:nvSpPr>
          <p:spPr>
            <a:xfrm>
              <a:off x="276836" y="600923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메인화면/로그인화면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Google Shape;260;p30"/>
          <p:cNvSpPr/>
          <p:nvPr/>
        </p:nvSpPr>
        <p:spPr>
          <a:xfrm>
            <a:off x="4350350" y="1766050"/>
            <a:ext cx="243300" cy="22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4350350" y="2405175"/>
            <a:ext cx="243300" cy="22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1" title="스크린샷 2025-06-10 100716.png"/>
          <p:cNvPicPr preferRelativeResize="0"/>
          <p:nvPr/>
        </p:nvPicPr>
        <p:blipFill rotWithShape="1">
          <a:blip r:embed="rId3">
            <a:alphaModFix/>
          </a:blip>
          <a:srcRect b="10738" l="0" r="0" t="0"/>
          <a:stretch/>
        </p:blipFill>
        <p:spPr>
          <a:xfrm>
            <a:off x="5273250" y="184275"/>
            <a:ext cx="3687877" cy="36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1" title="스크린샷 2025-06-09 163746.png"/>
          <p:cNvPicPr preferRelativeResize="0"/>
          <p:nvPr/>
        </p:nvPicPr>
        <p:blipFill rotWithShape="1">
          <a:blip r:embed="rId4">
            <a:alphaModFix/>
          </a:blip>
          <a:srcRect b="0" l="18416" r="16803" t="0"/>
          <a:stretch/>
        </p:blipFill>
        <p:spPr>
          <a:xfrm>
            <a:off x="2689875" y="98425"/>
            <a:ext cx="2660901" cy="355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/>
          <p:nvPr/>
        </p:nvSpPr>
        <p:spPr>
          <a:xfrm>
            <a:off x="0" y="1"/>
            <a:ext cx="2532300" cy="51435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2532185" y="3879056"/>
            <a:ext cx="6611700" cy="1264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2787726" y="4059410"/>
            <a:ext cx="928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 sz="1200"/>
          </a:p>
        </p:txBody>
      </p:sp>
      <p:sp>
        <p:nvSpPr>
          <p:cNvPr id="271" name="Google Shape;271;p31"/>
          <p:cNvSpPr txBox="1"/>
          <p:nvPr/>
        </p:nvSpPr>
        <p:spPr>
          <a:xfrm>
            <a:off x="2787726" y="4336293"/>
            <a:ext cx="6173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카카오 로그인 API를 활용해 사용자가 회원가입 </a:t>
            </a: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할 수 있다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아이디, 비밀번호를 설정하고 회원가입 성공 시 로그인 페이지로 다시 이동한다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0" y="1"/>
            <a:ext cx="2532300" cy="51435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p31"/>
          <p:cNvGrpSpPr/>
          <p:nvPr/>
        </p:nvGrpSpPr>
        <p:grpSpPr>
          <a:xfrm>
            <a:off x="264058" y="326538"/>
            <a:ext cx="2004142" cy="482084"/>
            <a:chOff x="276836" y="269845"/>
            <a:chExt cx="2171100" cy="642778"/>
          </a:xfrm>
        </p:grpSpPr>
        <p:sp>
          <p:nvSpPr>
            <p:cNvPr id="274" name="Google Shape;274;p31"/>
            <p:cNvSpPr txBox="1"/>
            <p:nvPr/>
          </p:nvSpPr>
          <p:spPr>
            <a:xfrm>
              <a:off x="276836" y="269845"/>
              <a:ext cx="8724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 ID 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1"/>
            <p:cNvSpPr txBox="1"/>
            <p:nvPr/>
          </p:nvSpPr>
          <p:spPr>
            <a:xfrm>
              <a:off x="276836" y="600923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join</a:t>
              </a:r>
              <a:endParaRPr sz="1200"/>
            </a:p>
          </p:txBody>
        </p:sp>
      </p:grpSp>
      <p:grpSp>
        <p:nvGrpSpPr>
          <p:cNvPr id="276" name="Google Shape;276;p31"/>
          <p:cNvGrpSpPr/>
          <p:nvPr/>
        </p:nvGrpSpPr>
        <p:grpSpPr>
          <a:xfrm>
            <a:off x="264058" y="988881"/>
            <a:ext cx="2004142" cy="482084"/>
            <a:chOff x="276836" y="1474033"/>
            <a:chExt cx="2171100" cy="642778"/>
          </a:xfrm>
        </p:grpSpPr>
        <p:sp>
          <p:nvSpPr>
            <p:cNvPr id="277" name="Google Shape;277;p31"/>
            <p:cNvSpPr txBox="1"/>
            <p:nvPr/>
          </p:nvSpPr>
          <p:spPr>
            <a:xfrm>
              <a:off x="276836" y="1474033"/>
              <a:ext cx="1005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sz="1200"/>
            </a:p>
          </p:txBody>
        </p:sp>
        <p:sp>
          <p:nvSpPr>
            <p:cNvPr id="278" name="Google Shape;278;p31"/>
            <p:cNvSpPr txBox="1"/>
            <p:nvPr/>
          </p:nvSpPr>
          <p:spPr>
            <a:xfrm>
              <a:off x="276836" y="1805111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회원가입 화면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31"/>
          <p:cNvGrpSpPr/>
          <p:nvPr/>
        </p:nvGrpSpPr>
        <p:grpSpPr>
          <a:xfrm>
            <a:off x="264058" y="1789724"/>
            <a:ext cx="2004142" cy="482084"/>
            <a:chOff x="276836" y="2678221"/>
            <a:chExt cx="2171100" cy="642778"/>
          </a:xfrm>
        </p:grpSpPr>
        <p:sp>
          <p:nvSpPr>
            <p:cNvPr id="280" name="Google Shape;280;p31"/>
            <p:cNvSpPr txBox="1"/>
            <p:nvPr/>
          </p:nvSpPr>
          <p:spPr>
            <a:xfrm>
              <a:off x="276836" y="2678221"/>
              <a:ext cx="18984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관련 유스케이스 ID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1"/>
            <p:cNvSpPr txBox="1"/>
            <p:nvPr/>
          </p:nvSpPr>
          <p:spPr>
            <a:xfrm>
              <a:off x="276836" y="3009299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UC_JOIN_01</a:t>
              </a:r>
              <a:endParaRPr sz="1200"/>
            </a:p>
          </p:txBody>
        </p:sp>
      </p:grpSp>
      <p:grpSp>
        <p:nvGrpSpPr>
          <p:cNvPr id="282" name="Google Shape;282;p31"/>
          <p:cNvGrpSpPr/>
          <p:nvPr/>
        </p:nvGrpSpPr>
        <p:grpSpPr>
          <a:xfrm>
            <a:off x="264058" y="4360904"/>
            <a:ext cx="2004142" cy="482083"/>
            <a:chOff x="276836" y="3666966"/>
            <a:chExt cx="2171100" cy="642778"/>
          </a:xfrm>
        </p:grpSpPr>
        <p:sp>
          <p:nvSpPr>
            <p:cNvPr id="283" name="Google Shape;283;p31"/>
            <p:cNvSpPr txBox="1"/>
            <p:nvPr/>
          </p:nvSpPr>
          <p:spPr>
            <a:xfrm>
              <a:off x="276836" y="3666966"/>
              <a:ext cx="8001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 sz="1200"/>
            </a:p>
          </p:txBody>
        </p:sp>
        <p:sp>
          <p:nvSpPr>
            <p:cNvPr id="284" name="Google Shape;284;p31"/>
            <p:cNvSpPr txBox="1"/>
            <p:nvPr/>
          </p:nvSpPr>
          <p:spPr>
            <a:xfrm>
              <a:off x="276836" y="3998044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오장훈/ 팀원 - 최유정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31"/>
          <p:cNvGrpSpPr/>
          <p:nvPr/>
        </p:nvGrpSpPr>
        <p:grpSpPr>
          <a:xfrm>
            <a:off x="264057" y="2467547"/>
            <a:ext cx="2004142" cy="635983"/>
            <a:chOff x="276836" y="269845"/>
            <a:chExt cx="2171100" cy="847978"/>
          </a:xfrm>
        </p:grpSpPr>
        <p:sp>
          <p:nvSpPr>
            <p:cNvPr id="286" name="Google Shape;286;p31"/>
            <p:cNvSpPr txBox="1"/>
            <p:nvPr/>
          </p:nvSpPr>
          <p:spPr>
            <a:xfrm>
              <a:off x="276836" y="269845"/>
              <a:ext cx="1005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화면개요</a:t>
              </a:r>
              <a:endParaRPr sz="1200"/>
            </a:p>
          </p:txBody>
        </p:sp>
        <p:sp>
          <p:nvSpPr>
            <p:cNvPr id="287" name="Google Shape;287;p31"/>
            <p:cNvSpPr txBox="1"/>
            <p:nvPr/>
          </p:nvSpPr>
          <p:spPr>
            <a:xfrm>
              <a:off x="276836" y="600923"/>
              <a:ext cx="21711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사용자가 자신의 카카오계정을 통해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회원가입할 수 있는 화면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31"/>
          <p:cNvGrpSpPr/>
          <p:nvPr/>
        </p:nvGrpSpPr>
        <p:grpSpPr>
          <a:xfrm>
            <a:off x="264064" y="3378199"/>
            <a:ext cx="2189120" cy="635983"/>
            <a:chOff x="276836" y="269845"/>
            <a:chExt cx="2171100" cy="847978"/>
          </a:xfrm>
        </p:grpSpPr>
        <p:sp>
          <p:nvSpPr>
            <p:cNvPr id="289" name="Google Shape;289;p31"/>
            <p:cNvSpPr txBox="1"/>
            <p:nvPr/>
          </p:nvSpPr>
          <p:spPr>
            <a:xfrm>
              <a:off x="276836" y="269845"/>
              <a:ext cx="1005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메뉴경로</a:t>
              </a:r>
              <a:endParaRPr sz="1200"/>
            </a:p>
          </p:txBody>
        </p:sp>
        <p:sp>
          <p:nvSpPr>
            <p:cNvPr id="290" name="Google Shape;290;p31"/>
            <p:cNvSpPr txBox="1"/>
            <p:nvPr/>
          </p:nvSpPr>
          <p:spPr>
            <a:xfrm>
              <a:off x="276836" y="600923"/>
              <a:ext cx="21711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메인화면/로그인화면/회원가입버튼/회원가입화면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31"/>
          <p:cNvSpPr/>
          <p:nvPr/>
        </p:nvSpPr>
        <p:spPr>
          <a:xfrm>
            <a:off x="3043600" y="1957475"/>
            <a:ext cx="243300" cy="22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5176300" y="533000"/>
            <a:ext cx="243300" cy="22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1"/>
          <p:cNvSpPr/>
          <p:nvPr/>
        </p:nvSpPr>
        <p:spPr>
          <a:xfrm>
            <a:off x="5176300" y="1248675"/>
            <a:ext cx="243300" cy="22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5176300" y="1964350"/>
            <a:ext cx="243300" cy="22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1"/>
          <p:cNvSpPr/>
          <p:nvPr/>
        </p:nvSpPr>
        <p:spPr>
          <a:xfrm>
            <a:off x="7181425" y="2674388"/>
            <a:ext cx="243300" cy="22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/>
          <p:nvPr/>
        </p:nvSpPr>
        <p:spPr>
          <a:xfrm>
            <a:off x="0" y="1"/>
            <a:ext cx="2532186" cy="5143497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2532185" y="3879056"/>
            <a:ext cx="6611814" cy="12644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2787726" y="4059410"/>
            <a:ext cx="928064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 sz="1200"/>
          </a:p>
        </p:txBody>
      </p:sp>
      <p:sp>
        <p:nvSpPr>
          <p:cNvPr id="303" name="Google Shape;303;p32"/>
          <p:cNvSpPr/>
          <p:nvPr/>
        </p:nvSpPr>
        <p:spPr>
          <a:xfrm>
            <a:off x="0" y="1"/>
            <a:ext cx="2532186" cy="51434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4" name="Google Shape;304;p32"/>
          <p:cNvGrpSpPr/>
          <p:nvPr/>
        </p:nvGrpSpPr>
        <p:grpSpPr>
          <a:xfrm>
            <a:off x="264052" y="326538"/>
            <a:ext cx="2004092" cy="482084"/>
            <a:chOff x="276836" y="269845"/>
            <a:chExt cx="2171100" cy="642778"/>
          </a:xfrm>
        </p:grpSpPr>
        <p:sp>
          <p:nvSpPr>
            <p:cNvPr id="305" name="Google Shape;305;p32"/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 ID 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2"/>
            <p:cNvSpPr txBox="1"/>
            <p:nvPr/>
          </p:nvSpPr>
          <p:spPr>
            <a:xfrm>
              <a:off x="276836" y="600923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</a:t>
              </a:r>
              <a:endParaRPr sz="1200"/>
            </a:p>
          </p:txBody>
        </p:sp>
      </p:grpSp>
      <p:grpSp>
        <p:nvGrpSpPr>
          <p:cNvPr id="307" name="Google Shape;307;p32"/>
          <p:cNvGrpSpPr/>
          <p:nvPr/>
        </p:nvGrpSpPr>
        <p:grpSpPr>
          <a:xfrm>
            <a:off x="264052" y="988881"/>
            <a:ext cx="2004092" cy="482084"/>
            <a:chOff x="276836" y="1474033"/>
            <a:chExt cx="2171100" cy="642778"/>
          </a:xfrm>
        </p:grpSpPr>
        <p:sp>
          <p:nvSpPr>
            <p:cNvPr id="308" name="Google Shape;308;p32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sz="1200"/>
            </a:p>
          </p:txBody>
        </p:sp>
        <p:sp>
          <p:nvSpPr>
            <p:cNvPr id="309" name="Google Shape;309;p32"/>
            <p:cNvSpPr txBox="1"/>
            <p:nvPr/>
          </p:nvSpPr>
          <p:spPr>
            <a:xfrm>
              <a:off x="276836" y="1805111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메인화면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32"/>
          <p:cNvGrpSpPr/>
          <p:nvPr/>
        </p:nvGrpSpPr>
        <p:grpSpPr>
          <a:xfrm>
            <a:off x="264052" y="1789724"/>
            <a:ext cx="2004082" cy="456058"/>
            <a:chOff x="276836" y="2678221"/>
            <a:chExt cx="2171089" cy="608077"/>
          </a:xfrm>
        </p:grpSpPr>
        <p:sp>
          <p:nvSpPr>
            <p:cNvPr id="311" name="Google Shape;311;p32"/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관련 유스케이스 ID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2"/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예시) main_login_01</a:t>
              </a:r>
              <a:endParaRPr sz="1200"/>
            </a:p>
          </p:txBody>
        </p:sp>
      </p:grpSp>
      <p:grpSp>
        <p:nvGrpSpPr>
          <p:cNvPr id="313" name="Google Shape;313;p32"/>
          <p:cNvGrpSpPr/>
          <p:nvPr/>
        </p:nvGrpSpPr>
        <p:grpSpPr>
          <a:xfrm>
            <a:off x="264052" y="4360904"/>
            <a:ext cx="2004092" cy="482084"/>
            <a:chOff x="276836" y="3666966"/>
            <a:chExt cx="2171100" cy="642778"/>
          </a:xfrm>
        </p:grpSpPr>
        <p:sp>
          <p:nvSpPr>
            <p:cNvPr id="314" name="Google Shape;314;p32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 sz="1200"/>
            </a:p>
          </p:txBody>
        </p:sp>
        <p:sp>
          <p:nvSpPr>
            <p:cNvPr id="315" name="Google Shape;315;p32"/>
            <p:cNvSpPr txBox="1"/>
            <p:nvPr/>
          </p:nvSpPr>
          <p:spPr>
            <a:xfrm>
              <a:off x="276836" y="3998044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오장훈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팀원 - 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이조은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32"/>
          <p:cNvGrpSpPr/>
          <p:nvPr/>
        </p:nvGrpSpPr>
        <p:grpSpPr>
          <a:xfrm>
            <a:off x="264051" y="2467547"/>
            <a:ext cx="2004092" cy="635983"/>
            <a:chOff x="276836" y="269845"/>
            <a:chExt cx="2171100" cy="847978"/>
          </a:xfrm>
        </p:grpSpPr>
        <p:sp>
          <p:nvSpPr>
            <p:cNvPr id="317" name="Google Shape;317;p3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화면개요</a:t>
              </a:r>
              <a:endParaRPr sz="1200"/>
            </a:p>
          </p:txBody>
        </p:sp>
        <p:sp>
          <p:nvSpPr>
            <p:cNvPr id="318" name="Google Shape;318;p32"/>
            <p:cNvSpPr txBox="1"/>
            <p:nvPr/>
          </p:nvSpPr>
          <p:spPr>
            <a:xfrm>
              <a:off x="276836" y="600923"/>
              <a:ext cx="21711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서비스 설명, 회원이 결제한 자격증 노출 페이지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32"/>
          <p:cNvGrpSpPr/>
          <p:nvPr/>
        </p:nvGrpSpPr>
        <p:grpSpPr>
          <a:xfrm>
            <a:off x="264051" y="3378199"/>
            <a:ext cx="2189014" cy="482083"/>
            <a:chOff x="276836" y="269845"/>
            <a:chExt cx="2171100" cy="642778"/>
          </a:xfrm>
        </p:grpSpPr>
        <p:sp>
          <p:nvSpPr>
            <p:cNvPr id="320" name="Google Shape;320;p32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메뉴경로</a:t>
              </a:r>
              <a:endParaRPr sz="1200"/>
            </a:p>
          </p:txBody>
        </p:sp>
        <p:sp>
          <p:nvSpPr>
            <p:cNvPr id="321" name="Google Shape;321;p32"/>
            <p:cNvSpPr txBox="1"/>
            <p:nvPr/>
          </p:nvSpPr>
          <p:spPr>
            <a:xfrm>
              <a:off x="276836" y="600923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로그인/메인/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32"/>
          <p:cNvSpPr txBox="1"/>
          <p:nvPr/>
        </p:nvSpPr>
        <p:spPr>
          <a:xfrm>
            <a:off x="2787726" y="4336293"/>
            <a:ext cx="4958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사용자가 원하는 자격증을 선택할 수 있는 페이지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사용자</a:t>
            </a: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자신이 결제한 자격증을 확인하고 학습할 수 있는 페이지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32" title="스크린샷 2025-06-09 1638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575" y="152400"/>
            <a:ext cx="6307025" cy="354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/>
          <p:nvPr/>
        </p:nvSpPr>
        <p:spPr>
          <a:xfrm>
            <a:off x="0" y="1"/>
            <a:ext cx="2532300" cy="51435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3"/>
          <p:cNvSpPr/>
          <p:nvPr/>
        </p:nvSpPr>
        <p:spPr>
          <a:xfrm>
            <a:off x="2532185" y="3879056"/>
            <a:ext cx="6611700" cy="1264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2787726" y="4059410"/>
            <a:ext cx="928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 sz="1200"/>
          </a:p>
        </p:txBody>
      </p:sp>
      <p:sp>
        <p:nvSpPr>
          <p:cNvPr id="331" name="Google Shape;331;p33"/>
          <p:cNvSpPr/>
          <p:nvPr/>
        </p:nvSpPr>
        <p:spPr>
          <a:xfrm>
            <a:off x="0" y="1"/>
            <a:ext cx="2532300" cy="51435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2" name="Google Shape;332;p33"/>
          <p:cNvGrpSpPr/>
          <p:nvPr/>
        </p:nvGrpSpPr>
        <p:grpSpPr>
          <a:xfrm>
            <a:off x="264058" y="326538"/>
            <a:ext cx="2004142" cy="482084"/>
            <a:chOff x="276836" y="269845"/>
            <a:chExt cx="2171100" cy="642778"/>
          </a:xfrm>
        </p:grpSpPr>
        <p:sp>
          <p:nvSpPr>
            <p:cNvPr id="333" name="Google Shape;333;p33"/>
            <p:cNvSpPr txBox="1"/>
            <p:nvPr/>
          </p:nvSpPr>
          <p:spPr>
            <a:xfrm>
              <a:off x="276836" y="269845"/>
              <a:ext cx="8724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 ID 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3"/>
            <p:cNvSpPr txBox="1"/>
            <p:nvPr/>
          </p:nvSpPr>
          <p:spPr>
            <a:xfrm>
              <a:off x="276836" y="600923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license</a:t>
              </a:r>
              <a:endParaRPr sz="1200"/>
            </a:p>
          </p:txBody>
        </p:sp>
      </p:grpSp>
      <p:grpSp>
        <p:nvGrpSpPr>
          <p:cNvPr id="335" name="Google Shape;335;p33"/>
          <p:cNvGrpSpPr/>
          <p:nvPr/>
        </p:nvGrpSpPr>
        <p:grpSpPr>
          <a:xfrm>
            <a:off x="264058" y="988881"/>
            <a:ext cx="2004142" cy="482084"/>
            <a:chOff x="276836" y="1474033"/>
            <a:chExt cx="2171100" cy="642778"/>
          </a:xfrm>
        </p:grpSpPr>
        <p:sp>
          <p:nvSpPr>
            <p:cNvPr id="336" name="Google Shape;336;p33"/>
            <p:cNvSpPr txBox="1"/>
            <p:nvPr/>
          </p:nvSpPr>
          <p:spPr>
            <a:xfrm>
              <a:off x="276836" y="1474033"/>
              <a:ext cx="1005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sz="1200"/>
            </a:p>
          </p:txBody>
        </p:sp>
        <p:sp>
          <p:nvSpPr>
            <p:cNvPr id="337" name="Google Shape;337;p33"/>
            <p:cNvSpPr txBox="1"/>
            <p:nvPr/>
          </p:nvSpPr>
          <p:spPr>
            <a:xfrm>
              <a:off x="276836" y="1805111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라이센스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33"/>
          <p:cNvGrpSpPr/>
          <p:nvPr/>
        </p:nvGrpSpPr>
        <p:grpSpPr>
          <a:xfrm>
            <a:off x="264058" y="1789724"/>
            <a:ext cx="2004142" cy="482084"/>
            <a:chOff x="276836" y="2678221"/>
            <a:chExt cx="2171100" cy="642778"/>
          </a:xfrm>
        </p:grpSpPr>
        <p:sp>
          <p:nvSpPr>
            <p:cNvPr id="339" name="Google Shape;339;p33"/>
            <p:cNvSpPr txBox="1"/>
            <p:nvPr/>
          </p:nvSpPr>
          <p:spPr>
            <a:xfrm>
              <a:off x="276836" y="2678221"/>
              <a:ext cx="18984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관련 유스케이스 ID</a:t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3"/>
            <p:cNvSpPr txBox="1"/>
            <p:nvPr/>
          </p:nvSpPr>
          <p:spPr>
            <a:xfrm>
              <a:off x="276836" y="3009299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예시) main_login_01</a:t>
              </a:r>
              <a:endParaRPr sz="1200"/>
            </a:p>
          </p:txBody>
        </p:sp>
      </p:grpSp>
      <p:grpSp>
        <p:nvGrpSpPr>
          <p:cNvPr id="341" name="Google Shape;341;p33"/>
          <p:cNvGrpSpPr/>
          <p:nvPr/>
        </p:nvGrpSpPr>
        <p:grpSpPr>
          <a:xfrm>
            <a:off x="264058" y="4360904"/>
            <a:ext cx="2004142" cy="482083"/>
            <a:chOff x="276836" y="3666966"/>
            <a:chExt cx="2171100" cy="642778"/>
          </a:xfrm>
        </p:grpSpPr>
        <p:sp>
          <p:nvSpPr>
            <p:cNvPr id="342" name="Google Shape;342;p33"/>
            <p:cNvSpPr txBox="1"/>
            <p:nvPr/>
          </p:nvSpPr>
          <p:spPr>
            <a:xfrm>
              <a:off x="276836" y="3666966"/>
              <a:ext cx="8001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 sz="1200"/>
            </a:p>
          </p:txBody>
        </p:sp>
        <p:sp>
          <p:nvSpPr>
            <p:cNvPr id="343" name="Google Shape;343;p33"/>
            <p:cNvSpPr txBox="1"/>
            <p:nvPr/>
          </p:nvSpPr>
          <p:spPr>
            <a:xfrm>
              <a:off x="276836" y="3998044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오장훈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팀원 - </a:t>
              </a: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이조은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33"/>
          <p:cNvGrpSpPr/>
          <p:nvPr/>
        </p:nvGrpSpPr>
        <p:grpSpPr>
          <a:xfrm>
            <a:off x="264057" y="2467547"/>
            <a:ext cx="2004142" cy="482083"/>
            <a:chOff x="276836" y="269845"/>
            <a:chExt cx="2171100" cy="642778"/>
          </a:xfrm>
        </p:grpSpPr>
        <p:sp>
          <p:nvSpPr>
            <p:cNvPr id="345" name="Google Shape;345;p33"/>
            <p:cNvSpPr txBox="1"/>
            <p:nvPr/>
          </p:nvSpPr>
          <p:spPr>
            <a:xfrm>
              <a:off x="276836" y="269845"/>
              <a:ext cx="1005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화면개요</a:t>
              </a:r>
              <a:endParaRPr sz="1200"/>
            </a:p>
          </p:txBody>
        </p:sp>
        <p:sp>
          <p:nvSpPr>
            <p:cNvPr id="346" name="Google Shape;346;p33"/>
            <p:cNvSpPr txBox="1"/>
            <p:nvPr/>
          </p:nvSpPr>
          <p:spPr>
            <a:xfrm>
              <a:off x="276836" y="600923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시험 관련 정보 제공 화면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33"/>
          <p:cNvGrpSpPr/>
          <p:nvPr/>
        </p:nvGrpSpPr>
        <p:grpSpPr>
          <a:xfrm>
            <a:off x="264064" y="3378199"/>
            <a:ext cx="2189120" cy="482083"/>
            <a:chOff x="276836" y="269845"/>
            <a:chExt cx="2171100" cy="642778"/>
          </a:xfrm>
        </p:grpSpPr>
        <p:sp>
          <p:nvSpPr>
            <p:cNvPr id="348" name="Google Shape;348;p33"/>
            <p:cNvSpPr txBox="1"/>
            <p:nvPr/>
          </p:nvSpPr>
          <p:spPr>
            <a:xfrm>
              <a:off x="276836" y="269845"/>
              <a:ext cx="10053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메뉴경로</a:t>
              </a:r>
              <a:endParaRPr sz="1200"/>
            </a:p>
          </p:txBody>
        </p:sp>
        <p:sp>
          <p:nvSpPr>
            <p:cNvPr id="349" name="Google Shape;349;p33"/>
            <p:cNvSpPr txBox="1"/>
            <p:nvPr/>
          </p:nvSpPr>
          <p:spPr>
            <a:xfrm>
              <a:off x="276836" y="600923"/>
              <a:ext cx="21711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9550" lIns="79125" spcFirstLastPara="1" rIns="79125" wrap="square" tIns="395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로그인/메인/라이센스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33"/>
          <p:cNvSpPr txBox="1"/>
          <p:nvPr/>
        </p:nvSpPr>
        <p:spPr>
          <a:xfrm>
            <a:off x="2787726" y="4336293"/>
            <a:ext cx="4958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시험 일정, 통계(응시자수, 합격자 수, 문제 출제율) 제공 및 시각화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자격증 관련 블로그,  카페 등 url 제공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750" y="326550"/>
            <a:ext cx="5622051" cy="34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