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01DFE-DA71-CA55-1E05-5C88D060D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1A7B69-6BF0-3711-D842-FE1FB173F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C43D00-F724-F475-0386-2502D3943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70A32C-15EA-FE2C-EC4F-C1B3466B4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ED0BF3-63BC-A8CF-FC20-11B975813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64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24428-7A7D-EE17-730A-E743C6B6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191BC7-84B4-58B1-8229-7FF1FDDEE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0AF37-2C71-C749-231A-4D3F73CC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4FFDB-2FB2-4901-DF43-003170C3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CC36F-3D32-4389-2D72-D3AFC375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75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2A0C273-7CA9-C6B4-3D1B-0AB2AFE454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31D044-8C1E-3A73-129F-3D20B09FE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678C31-A13A-C033-66CE-10078558A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64485-37A4-B66E-D460-F6B1A194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E6CE0-FF9D-52ED-A504-596E593C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75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11307-D4D9-D8BF-B6FA-D375905C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8DF9F5-2A4F-7A1A-4091-0DAC2BB22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5F372-467B-841B-74AD-E17A39F1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C3DA6B-74DC-C8EB-1BAD-70A22CAD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298BB-DA69-B8DC-8900-93CBE0824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78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C4586-DB69-4259-5E7F-D1D3BF04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5C521-B634-0672-495D-C9EBC009D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F92D8-FFE4-D505-AF9A-8F1D1607E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28B0E-A95C-A55C-5559-59ED4C271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DB0D2E-A98E-1660-F08D-E79CB0B9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01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7B6BF-4BB1-07A4-B8FA-00C6D27D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2D4E9F-8446-3F17-85A9-07633B7B4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C6FF68-3ECE-A299-9888-99033A23A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AA72C-BF9E-9131-3D11-0A1EED2D5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0543DD-21B4-BE2F-B2E3-87C68950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E9114B-C487-0A49-776D-9C7E4CD5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1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69A20-6C6E-4240-8E9E-7F8CC422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ECE8B9-540B-D769-F498-7BE3D433A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76C0A0-F27D-9161-3EF7-1772648EE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C95D54-08BA-8C43-9069-537501429A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645CC3-A2FA-6B29-17BE-A17957788E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1EC65-D0C1-9EE1-6F9B-828560E33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8F6171-CE99-29CE-3DF8-14F4AC2C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9095BF-7CCF-2A8C-8605-1D1FCAF6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9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C88BC-1349-AE88-D124-522FD691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3DCE2E-7620-BFBE-C6CA-F6C74080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B6B338-5B8D-8968-E0F9-D044CB17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6A43CC-C475-CD45-8566-8150004AE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113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53C1B5-5F55-5369-A0BD-84123069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C1EA09-A249-8668-C1CA-AF892ED0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C89550-BF31-07FD-4823-3F03B5057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326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14B0D-A9EA-98EE-A98B-1098E664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023D5-8A84-D4D6-C4DE-C3C1914D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06340D-F9C6-47D9-1172-093DC1C23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8939F9-410A-6EC0-A2EE-BF4AA83C4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1F44B-9590-6A01-1E32-47D42982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D0EBB-284A-4A53-82FB-9809E59C6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31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E8C41-832F-2137-FF7F-E4482191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606BC0-F155-8B31-0015-867366E0B9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1F4A35-724C-FBEE-12C8-054889179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25A66A-E6DD-90CA-8C34-58B2208C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B974F-F19C-DC67-00ED-19B5F6A1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1D2284-6777-AF36-FB8E-0E4AA33B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64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01D55D-69BF-3EA0-0C1B-E0A07390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2AE3A0-63EF-BE96-1FA0-FA18BDE8C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AF4FA-862E-29F6-C7BD-37F81A936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3337E-CD8F-4C7E-993C-DE00DA317A8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31E939-6B65-58CB-7213-84BFA923C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CB35C4-0457-5844-C6D3-D0E468F46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C7C6-AC15-4696-B49F-BA42AB9A4A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00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CAF6F8BE-514C-7E3F-86A5-5834408E9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" t="32556" r="77346" b="46649"/>
          <a:stretch/>
        </p:blipFill>
        <p:spPr bwMode="auto">
          <a:xfrm>
            <a:off x="949960" y="416561"/>
            <a:ext cx="680722" cy="67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E55F021A-FC81-8C57-FFE1-3988CA229A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202" t="34000" r="520" b="46563"/>
          <a:stretch/>
        </p:blipFill>
        <p:spPr bwMode="auto">
          <a:xfrm>
            <a:off x="2395148" y="488222"/>
            <a:ext cx="624845" cy="59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161F631-B52D-9F98-BB03-DF1D53F2FE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5010" b="61766" l="29834" r="56055">
                        <a14:foregroundMark x1="45215" y1="49316" x2="45215" y2="49316"/>
                        <a14:foregroundMark x1="39844" y1="44824" x2="39844" y2="44824"/>
                        <a14:foregroundMark x1="36035" y1="56641" x2="36035" y2="56641"/>
                        <a14:foregroundMark x1="38281" y1="56348" x2="38281" y2="56348"/>
                        <a14:foregroundMark x1="42676" y1="57031" x2="42676" y2="57031"/>
                        <a14:foregroundMark x1="49219" y1="57031" x2="49219" y2="57031"/>
                        <a14:foregroundMark x1="49609" y1="58887" x2="49609" y2="58887"/>
                        <a14:foregroundMark x1="50879" y1="59766" x2="50879" y2="59766"/>
                        <a14:foregroundMark x1="38086" y1="59961" x2="38086" y2="59961"/>
                        <a14:foregroundMark x1="39160" y1="57520" x2="39160" y2="57520"/>
                        <a14:foregroundMark x1="46289" y1="57129" x2="46289" y2="57129"/>
                        <a14:foregroundMark x1="49512" y1="57031" x2="49512" y2="57031"/>
                        <a14:foregroundMark x1="49805" y1="58594" x2="49805" y2="58594"/>
                        <a14:foregroundMark x1="50684" y1="59277" x2="50684" y2="592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324" t="31666" r="44930" b="46099"/>
          <a:stretch/>
        </p:blipFill>
        <p:spPr bwMode="auto">
          <a:xfrm>
            <a:off x="1691494" y="391159"/>
            <a:ext cx="680722" cy="69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생성된 이미지">
            <a:extLst>
              <a:ext uri="{FF2B5EF4-FFF2-40B4-BE49-F238E27FC236}">
                <a16:creationId xmlns:a16="http://schemas.microsoft.com/office/drawing/2014/main" id="{00CC285C-9AB0-82A8-7298-A86320B9B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" t="35105" r="73905" b="39833"/>
          <a:stretch/>
        </p:blipFill>
        <p:spPr bwMode="auto">
          <a:xfrm>
            <a:off x="1045528" y="1255230"/>
            <a:ext cx="489585" cy="57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생성된 이미지">
            <a:extLst>
              <a:ext uri="{FF2B5EF4-FFF2-40B4-BE49-F238E27FC236}">
                <a16:creationId xmlns:a16="http://schemas.microsoft.com/office/drawing/2014/main" id="{5A1208D8-31F6-F308-A082-961EAE59FC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8" t="33284" r="4639" b="39832"/>
          <a:stretch/>
        </p:blipFill>
        <p:spPr bwMode="auto">
          <a:xfrm>
            <a:off x="2468378" y="1207451"/>
            <a:ext cx="478383" cy="61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생성된 이미지">
            <a:extLst>
              <a:ext uri="{FF2B5EF4-FFF2-40B4-BE49-F238E27FC236}">
                <a16:creationId xmlns:a16="http://schemas.microsoft.com/office/drawing/2014/main" id="{47A0CEA5-A880-8BEA-8348-4793AB774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8" t="25981" r="25433" b="27083"/>
          <a:stretch/>
        </p:blipFill>
        <p:spPr bwMode="auto">
          <a:xfrm flipH="1">
            <a:off x="1746942" y="1255230"/>
            <a:ext cx="569825" cy="55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31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smhrd1</dc:creator>
  <cp:lastModifiedBy>smhrd1</cp:lastModifiedBy>
  <cp:revision>2</cp:revision>
  <dcterms:created xsi:type="dcterms:W3CDTF">2025-06-02T01:33:28Z</dcterms:created>
  <dcterms:modified xsi:type="dcterms:W3CDTF">2025-06-02T02:27:29Z</dcterms:modified>
</cp:coreProperties>
</file>