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E01DFE-DA71-CA55-1E05-5C88D060D7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71A7B69-6BF0-3711-D842-FE1FB173F5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C43D00-F724-F475-0386-2502D3943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3337E-CD8F-4C7E-993C-DE00DA317A8F}" type="datetimeFigureOut">
              <a:rPr lang="ko-KR" altLang="en-US" smtClean="0"/>
              <a:t>2025-06-02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70A32C-15EA-FE2C-EC4F-C1B3466B4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ED0BF3-63BC-A8CF-FC20-11B975813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6C7C6-AC15-4696-B49F-BA42AB9A4A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643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A24428-7A7D-EE17-730A-E743C6B6E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9191BC7-84B4-58B1-8229-7FF1FDDEEC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B0AF37-2C71-C749-231A-4D3F73CC6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3337E-CD8F-4C7E-993C-DE00DA317A8F}" type="datetimeFigureOut">
              <a:rPr lang="ko-KR" altLang="en-US" smtClean="0"/>
              <a:t>2025-06-02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24FFDB-2FB2-4901-DF43-003170C3C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DCC36F-3D32-4389-2D72-D3AFC3754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6C7C6-AC15-4696-B49F-BA42AB9A4A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7752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2A0C273-7CA9-C6B4-3D1B-0AB2AFE454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131D044-8C1E-3A73-129F-3D20B09FE7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678C31-A13A-C033-66CE-10078558A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3337E-CD8F-4C7E-993C-DE00DA317A8F}" type="datetimeFigureOut">
              <a:rPr lang="ko-KR" altLang="en-US" smtClean="0"/>
              <a:t>2025-06-02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A64485-37A4-B66E-D460-F6B1A1947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7E6CE0-FF9D-52ED-A504-596E593CE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6C7C6-AC15-4696-B49F-BA42AB9A4A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752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F11307-D4D9-D8BF-B6FA-D375905CE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8DF9F5-2A4F-7A1A-4091-0DAC2BB22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35F372-467B-841B-74AD-E17A39F14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3337E-CD8F-4C7E-993C-DE00DA317A8F}" type="datetimeFigureOut">
              <a:rPr lang="ko-KR" altLang="en-US" smtClean="0"/>
              <a:t>2025-06-02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C3DA6B-74DC-C8EB-1BAD-70A22CAD7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C298BB-DA69-B8DC-8900-93CBE0824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6C7C6-AC15-4696-B49F-BA42AB9A4A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789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DC4586-DB69-4259-5E7F-D1D3BF047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F5C521-B634-0672-495D-C9EBC009D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BF92D8-FFE4-D505-AF9A-8F1D1607E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3337E-CD8F-4C7E-993C-DE00DA317A8F}" type="datetimeFigureOut">
              <a:rPr lang="ko-KR" altLang="en-US" smtClean="0"/>
              <a:t>2025-06-02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728B0E-A95C-A55C-5559-59ED4C271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DB0D2E-A98E-1660-F08D-E79CB0B9D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6C7C6-AC15-4696-B49F-BA42AB9A4A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4501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47B6BF-4BB1-07A4-B8FA-00C6D27D5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2D4E9F-8446-3F17-85A9-07633B7B45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CC6FF68-3ECE-A299-9888-99033A23A3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AAA72C-BF9E-9131-3D11-0A1EED2D5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3337E-CD8F-4C7E-993C-DE00DA317A8F}" type="datetimeFigureOut">
              <a:rPr lang="ko-KR" altLang="en-US" smtClean="0"/>
              <a:t>2025-06-02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0543DD-21B4-BE2F-B2E3-87C689505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E9114B-C487-0A49-776D-9C7E4CD5E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6C7C6-AC15-4696-B49F-BA42AB9A4A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319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569A20-6C6E-4240-8E9E-7F8CC4222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ECE8B9-540B-D769-F498-7BE3D433AC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476C0A0-F27D-9161-3EF7-1772648EE7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5C95D54-08BA-8C43-9069-537501429A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7645CC3-A2FA-6B29-17BE-A17957788E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0A1EC65-D0C1-9EE1-6F9B-828560E33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3337E-CD8F-4C7E-993C-DE00DA317A8F}" type="datetimeFigureOut">
              <a:rPr lang="ko-KR" altLang="en-US" smtClean="0"/>
              <a:t>2025-06-02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A8F6171-CE99-29CE-3DF8-14F4AC2C9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99095BF-7CCF-2A8C-8605-1D1FCAF60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6C7C6-AC15-4696-B49F-BA42AB9A4A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958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1C88BC-1349-AE88-D124-522FD6914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13DCE2E-7620-BFBE-C6CA-F6C74080C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3337E-CD8F-4C7E-993C-DE00DA317A8F}" type="datetimeFigureOut">
              <a:rPr lang="ko-KR" altLang="en-US" smtClean="0"/>
              <a:t>2025-06-02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4B6B338-5B8D-8968-E0F9-D044CB171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B6A43CC-C475-CD45-8566-8150004AE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6C7C6-AC15-4696-B49F-BA42AB9A4A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113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453C1B5-5F55-5369-A0BD-841230690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3337E-CD8F-4C7E-993C-DE00DA317A8F}" type="datetimeFigureOut">
              <a:rPr lang="ko-KR" altLang="en-US" smtClean="0"/>
              <a:t>2025-06-02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2C1EA09-A249-8668-C1CA-AF892ED03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8C89550-BF31-07FD-4823-3F03B5057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6C7C6-AC15-4696-B49F-BA42AB9A4A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326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014B0D-A9EA-98EE-A98B-1098E6646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5023D5-8A84-D4D6-C4DE-C3C1914D4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06340D-F9C6-47D9-1172-093DC1C23A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8939F9-410A-6EC0-A2EE-BF4AA83C4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3337E-CD8F-4C7E-993C-DE00DA317A8F}" type="datetimeFigureOut">
              <a:rPr lang="ko-KR" altLang="en-US" smtClean="0"/>
              <a:t>2025-06-02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A1F44B-9590-6A01-1E32-47D42982F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AD0EBB-284A-4A53-82FB-9809E59C6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6C7C6-AC15-4696-B49F-BA42AB9A4A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318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0E8C41-832F-2137-FF7F-E44821910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3606BC0-F155-8B31-0015-867366E0B9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E1F4A35-724C-FBEE-12C8-0548891797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25A66A-E6DD-90CA-8C34-58B2208CF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3337E-CD8F-4C7E-993C-DE00DA317A8F}" type="datetimeFigureOut">
              <a:rPr lang="ko-KR" altLang="en-US" smtClean="0"/>
              <a:t>2025-06-02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5B974F-F19C-DC67-00ED-19B5F6A14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1D2284-6777-AF36-FB8E-0E4AA33B2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6C7C6-AC15-4696-B49F-BA42AB9A4A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645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701D55D-69BF-3EA0-0C1B-E0A073902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2AE3A0-63EF-BE96-1FA0-FA18BDE8C2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0AF4FA-862E-29F6-C7BD-37F81A936B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3337E-CD8F-4C7E-993C-DE00DA317A8F}" type="datetimeFigureOut">
              <a:rPr lang="ko-KR" altLang="en-US" smtClean="0"/>
              <a:t>2025-06-02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31E939-6B65-58CB-7213-84BFA923C9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CB35C4-0457-5844-C6D3-D0E468F468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6C7C6-AC15-4696-B49F-BA42AB9A4A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0006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CAF6F8BE-514C-7E3F-86A5-5834408E9B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3" t="32556" r="77346" b="46649"/>
          <a:stretch/>
        </p:blipFill>
        <p:spPr bwMode="auto">
          <a:xfrm>
            <a:off x="1213077" y="1087121"/>
            <a:ext cx="680722" cy="67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E55F021A-FC81-8C57-FFE1-3988CA229A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02" t="34000" r="520" b="46563"/>
          <a:stretch/>
        </p:blipFill>
        <p:spPr bwMode="auto">
          <a:xfrm>
            <a:off x="3953963" y="1184184"/>
            <a:ext cx="624845" cy="598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7161F631-B52D-9F98-BB03-DF1D53F2FE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5010" b="61766" l="29834" r="56055">
                        <a14:foregroundMark x1="45215" y1="49316" x2="45215" y2="49316"/>
                        <a14:foregroundMark x1="39844" y1="44824" x2="39844" y2="44824"/>
                        <a14:foregroundMark x1="36035" y1="56641" x2="36035" y2="56641"/>
                        <a14:foregroundMark x1="38281" y1="56348" x2="38281" y2="56348"/>
                        <a14:foregroundMark x1="42676" y1="57031" x2="42676" y2="57031"/>
                        <a14:foregroundMark x1="49219" y1="57031" x2="49219" y2="57031"/>
                        <a14:foregroundMark x1="49609" y1="58887" x2="49609" y2="58887"/>
                        <a14:foregroundMark x1="50879" y1="59766" x2="50879" y2="59766"/>
                        <a14:foregroundMark x1="38086" y1="59961" x2="38086" y2="59961"/>
                        <a14:foregroundMark x1="39160" y1="57520" x2="39160" y2="57520"/>
                        <a14:foregroundMark x1="46289" y1="57129" x2="46289" y2="57129"/>
                        <a14:foregroundMark x1="49512" y1="57031" x2="49512" y2="57031"/>
                        <a14:foregroundMark x1="49805" y1="58594" x2="49805" y2="58594"/>
                        <a14:foregroundMark x1="50684" y1="59277" x2="50684" y2="592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324" t="31666" r="44930" b="46099"/>
          <a:stretch/>
        </p:blipFill>
        <p:spPr bwMode="auto">
          <a:xfrm>
            <a:off x="2583520" y="1087121"/>
            <a:ext cx="680722" cy="695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생성된 이미지">
            <a:extLst>
              <a:ext uri="{FF2B5EF4-FFF2-40B4-BE49-F238E27FC236}">
                <a16:creationId xmlns:a16="http://schemas.microsoft.com/office/drawing/2014/main" id="{00CC285C-9AB0-82A8-7298-A86320B9B2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0" t="35105" r="73905" b="39833"/>
          <a:stretch/>
        </p:blipFill>
        <p:spPr bwMode="auto">
          <a:xfrm>
            <a:off x="1045528" y="2277784"/>
            <a:ext cx="1015820" cy="1185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생성된 이미지">
            <a:extLst>
              <a:ext uri="{FF2B5EF4-FFF2-40B4-BE49-F238E27FC236}">
                <a16:creationId xmlns:a16="http://schemas.microsoft.com/office/drawing/2014/main" id="{5A1208D8-31F6-F308-A082-961EAE59FC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888" t="33284" r="4639" b="39832"/>
          <a:stretch/>
        </p:blipFill>
        <p:spPr bwMode="auto">
          <a:xfrm>
            <a:off x="3786414" y="2178650"/>
            <a:ext cx="992577" cy="128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생성된 이미지">
            <a:extLst>
              <a:ext uri="{FF2B5EF4-FFF2-40B4-BE49-F238E27FC236}">
                <a16:creationId xmlns:a16="http://schemas.microsoft.com/office/drawing/2014/main" id="{47A0CEA5-A880-8BEA-8348-4793AB7747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8" t="25981" r="25433" b="27083"/>
          <a:stretch/>
        </p:blipFill>
        <p:spPr bwMode="auto">
          <a:xfrm flipH="1">
            <a:off x="2332728" y="2285504"/>
            <a:ext cx="1182306" cy="1143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1EEEB9E-3659-110E-D219-812D0DCF32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32422" y="654240"/>
            <a:ext cx="4573229" cy="3048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31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smhrd1</dc:creator>
  <cp:lastModifiedBy>smhrd1</cp:lastModifiedBy>
  <cp:revision>3</cp:revision>
  <dcterms:created xsi:type="dcterms:W3CDTF">2025-06-02T01:33:28Z</dcterms:created>
  <dcterms:modified xsi:type="dcterms:W3CDTF">2025-06-02T03:17:06Z</dcterms:modified>
</cp:coreProperties>
</file>