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_rels/.rels" ContentType="application/vnd.openxmlformats-package.relationships+xml"/>
  <Override PartName="/ppt/notesSlides/notesSlide31.xml" ContentType="application/vnd.openxmlformats-officedocument.presentationml.notesSlide+xml"/>
  <Override PartName="/ppt/notesSlides/notesSlide49.xml" ContentType="application/vnd.openxmlformats-officedocument.presentationml.notesSlide+xml"/>
  <Override PartName="/ppt/notesSlides/notesSlide30.xml" ContentType="application/vnd.openxmlformats-officedocument.presentationml.notesSlide+xml"/>
  <Override PartName="/ppt/notesSlides/notesSlide29.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_rels/notesSlide27.xml.rels" ContentType="application/vnd.openxmlformats-package.relationships+xml"/>
  <Override PartName="/ppt/notesSlides/_rels/notesSlide25.xml.rels" ContentType="application/vnd.openxmlformats-package.relationships+xml"/>
  <Override PartName="/ppt/notesSlides/_rels/notesSlide24.xml.rels" ContentType="application/vnd.openxmlformats-package.relationships+xml"/>
  <Override PartName="/ppt/notesSlides/_rels/notesSlide31.xml.rels" ContentType="application/vnd.openxmlformats-package.relationships+xml"/>
  <Override PartName="/ppt/notesSlides/_rels/notesSlide23.xml.rels" ContentType="application/vnd.openxmlformats-package.relationships+xml"/>
  <Override PartName="/ppt/notesSlides/_rels/notesSlide7.xml.rels" ContentType="application/vnd.openxmlformats-package.relationships+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28.xml.rels" ContentType="application/vnd.openxmlformats-package.relationships+xml"/>
  <Override PartName="/ppt/notesSlides/_rels/notesSlide21.xml.rels" ContentType="application/vnd.openxmlformats-package.relationships+xml"/>
  <Override PartName="/ppt/notesSlides/_rels/notesSlide30.xml.rels" ContentType="application/vnd.openxmlformats-package.relationships+xml"/>
  <Override PartName="/ppt/notesSlides/_rels/notesSlide29.xml.rels" ContentType="application/vnd.openxmlformats-package.relationships+xml"/>
  <Override PartName="/ppt/notesSlides/_rels/notesSlide22.xml.rels" ContentType="application/vnd.openxmlformats-package.relationships+xml"/>
  <Override PartName="/ppt/notesSlides/_rels/notesSlide49.xml.rels" ContentType="application/vnd.openxmlformats-package.relationships+xml"/>
  <Override PartName="/ppt/notesSlides/_rels/notesSlide8.xml.rels" ContentType="application/vnd.openxmlformats-package.relationships+xml"/>
  <Override PartName="/ppt/notesSlides/_rels/notesSlide1.xml.rels" ContentType="application/vnd.openxmlformats-package.relationships+xml"/>
  <Override PartName="/ppt/notesSlides/_rels/notesSlide9.xml.rels" ContentType="application/vnd.openxmlformats-package.relationships+xml"/>
  <Override PartName="/ppt/notesSlides/_rels/notesSlide26.xml.rels" ContentType="application/vnd.openxmlformats-package.relationships+xml"/>
  <Override PartName="/ppt/notesSlides/_rels/notesSlide18.xml.rels" ContentType="application/vnd.openxmlformats-package.relationships+xml"/>
  <Override PartName="/ppt/notesSlides/_rels/notesSlide19.xml.rels" ContentType="application/vnd.openxmlformats-package.relationships+xml"/>
  <Override PartName="/ppt/notesSlides/_rels/notesSlide20.xml.rels" ContentType="application/vnd.openxmlformats-package.relationships+xml"/>
  <Override PartName="/ppt/notesSlides/notesSlide26.xml" ContentType="application/vnd.openxmlformats-officedocument.presentationml.notesSlide+xml"/>
  <Override PartName="/ppt/notesSlides/notesSlide24.xml" ContentType="application/vnd.openxmlformats-officedocument.presentationml.notesSlide+xml"/>
  <Override PartName="/ppt/notesSlides/notesSlide8.xml" ContentType="application/vnd.openxmlformats-officedocument.presentationml.notesSlide+xml"/>
  <Override PartName="/ppt/notesSlides/notesSlide23.xml" ContentType="application/vnd.openxmlformats-officedocument.presentationml.notesSlide+xml"/>
  <Override PartName="/ppt/notesSlides/notesSlide7.xml" ContentType="application/vnd.openxmlformats-officedocument.presentationml.notesSlide+xml"/>
  <Override PartName="/ppt/notesSlides/notesSlide20.xml" ContentType="application/vnd.openxmlformats-officedocument.presentationml.notesSlide+xml"/>
  <Override PartName="/ppt/notesSlides/notesSlide1.xml" ContentType="application/vnd.openxmlformats-officedocument.presentationml.notesSlide+xml"/>
  <Override PartName="/ppt/notesSlides/notesSlide19.xml" ContentType="application/vnd.openxmlformats-officedocument.presentationml.notesSlide+xml"/>
  <Override PartName="/ppt/notesSlides/notesSlide21.xml" ContentType="application/vnd.openxmlformats-officedocument.presentationml.notesSlide+xml"/>
  <Override PartName="/ppt/notesSlides/notesSlide5.xml" ContentType="application/vnd.openxmlformats-officedocument.presentationml.notesSlide+xml"/>
  <Override PartName="/ppt/notesSlides/notesSlide25.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22.xml" ContentType="application/vnd.openxmlformats-officedocument.presentationml.notesSlide+xml"/>
  <Override PartName="/ppt/notesSlides/notesSlide18.xml" ContentType="application/vnd.openxmlformats-officedocument.presentationml.notesSlide+xml"/>
  <Override PartName="/ppt/slides/slide49.xml" ContentType="application/vnd.openxmlformats-officedocument.presentationml.slide+xml"/>
  <Override PartName="/ppt/slides/slide48.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_rels/slide49.xml.rels" ContentType="application/vnd.openxmlformats-package.relationships+xml"/>
  <Override PartName="/ppt/slides/_rels/slide48.xml.rels" ContentType="application/vnd.openxmlformats-package.relationships+xml"/>
  <Override PartName="/ppt/slides/_rels/slide21.xml.rels" ContentType="application/vnd.openxmlformats-package.relationships+xml"/>
  <Override PartName="/ppt/slides/_rels/slide32.xml.rels" ContentType="application/vnd.openxmlformats-package.relationships+xml"/>
  <Override PartName="/ppt/slides/_rels/slide20.xml.rels" ContentType="application/vnd.openxmlformats-package.relationships+xml"/>
  <Override PartName="/ppt/slides/_rels/slide31.xml.rels" ContentType="application/vnd.openxmlformats-package.relationships+xml"/>
  <Override PartName="/ppt/slides/_rels/slide16.xml.rels" ContentType="application/vnd.openxmlformats-package.relationships+xml"/>
  <Override PartName="/ppt/slides/_rels/slide23.xml.rels" ContentType="application/vnd.openxmlformats-package.relationships+xml"/>
  <Override PartName="/ppt/slides/_rels/slide1.xml.rels" ContentType="application/vnd.openxmlformats-package.relationships+xml"/>
  <Override PartName="/ppt/slides/_rels/slide15.xml.rels" ContentType="application/vnd.openxmlformats-package.relationships+xml"/>
  <Override PartName="/ppt/slides/_rels/slide22.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5.xml.rels" ContentType="application/vnd.openxmlformats-package.relationships+xml"/>
  <Override PartName="/ppt/slides/_rels/slide27.xml.rels" ContentType="application/vnd.openxmlformats-package.relationships+xml"/>
  <Override PartName="/ppt/slides/_rels/slide19.xml.rels" ContentType="application/vnd.openxmlformats-package.relationships+xml"/>
  <Override PartName="/ppt/slides/_rels/slide12.xml.rels" ContentType="application/vnd.openxmlformats-package.relationships+xml"/>
  <Override PartName="/ppt/slides/_rels/slide4.xml.rels" ContentType="application/vnd.openxmlformats-package.relationships+xml"/>
  <Override PartName="/ppt/slides/_rels/slide6.xml.rels" ContentType="application/vnd.openxmlformats-package.relationships+xml"/>
  <Override PartName="/ppt/slides/_rels/slide28.xml.rels" ContentType="application/vnd.openxmlformats-package.relationships+xml"/>
  <Override PartName="/ppt/slides/_rels/slide7.xml.rels" ContentType="application/vnd.openxmlformats-package.relationships+xml"/>
  <Override PartName="/ppt/slides/_rels/slide3.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24.xml.rels" ContentType="application/vnd.openxmlformats-package.relationships+xml"/>
  <Override PartName="/ppt/slides/_rels/slide17.xml.rels" ContentType="application/vnd.openxmlformats-package.relationships+xml"/>
  <Override PartName="/ppt/slides/_rels/slide29.xml.rels" ContentType="application/vnd.openxmlformats-package.relationships+xml"/>
  <Override PartName="/ppt/slides/_rels/slide10.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26.xml.rels" ContentType="application/vnd.openxmlformats-package.relationships+xml"/>
  <Override PartName="/ppt/slides/_rels/slide30.xml.rels" ContentType="application/vnd.openxmlformats-package.relationships+xml"/>
  <Override PartName="/ppt/slides/_rels/slide33.xml.rels" ContentType="application/vnd.openxmlformats-package.relationships+xml"/>
  <Override PartName="/ppt/slides/_rels/slide44.xml.rels" ContentType="application/vnd.openxmlformats-package.relationships+xml"/>
  <Override PartName="/ppt/slides/_rels/slide34.xml.rels" ContentType="application/vnd.openxmlformats-package.relationships+xml"/>
  <Override PartName="/ppt/slides/_rels/slide45.xml.rels" ContentType="application/vnd.openxmlformats-package.relationships+xml"/>
  <Override PartName="/ppt/slides/_rels/slide35.xml.rels" ContentType="application/vnd.openxmlformats-package.relationships+xml"/>
  <Override PartName="/ppt/slides/_rels/slide36.xml.rels" ContentType="application/vnd.openxmlformats-package.relationships+xml"/>
  <Override PartName="/ppt/slides/_rels/slide37.xml.rels" ContentType="application/vnd.openxmlformats-package.relationships+xml"/>
  <Override PartName="/ppt/slides/_rels/slide38.xml.rels" ContentType="application/vnd.openxmlformats-package.relationships+xml"/>
  <Override PartName="/ppt/slides/_rels/slide39.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slides/_rels/slide42.xml.rels" ContentType="application/vnd.openxmlformats-package.relationships+xml"/>
  <Override PartName="/ppt/slides/_rels/slide43.xml.rels" ContentType="application/vnd.openxmlformats-package.relationships+xml"/>
  <Override PartName="/ppt/slides/_rels/slide46.xml.rels" ContentType="application/vnd.openxmlformats-package.relationships+xml"/>
  <Override PartName="/ppt/slides/_rels/slide47.xml.rels" ContentType="application/vnd.openxmlformats-package.relationships+xml"/>
  <Override PartName="/ppt/slides/slide5.xml" ContentType="application/vnd.openxmlformats-officedocument.presentationml.slide+xml"/>
  <Override PartName="/ppt/slides/slide27.xml" ContentType="application/vnd.openxmlformats-officedocument.presentationml.slide+xml"/>
  <Override PartName="/ppt/slides/slide4.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25.xml" ContentType="application/vnd.openxmlformats-officedocument.presentationml.slide+xml"/>
  <Override PartName="/ppt/slides/slide19.xml" ContentType="application/vnd.openxmlformats-officedocument.presentationml.slide+xml"/>
  <Override PartName="/ppt/slides/slide1.xml" ContentType="application/vnd.openxmlformats-officedocument.presentationml.slide+xml"/>
  <Override PartName="/ppt/slides/slide23.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2.xml" ContentType="application/vnd.openxmlformats-officedocument.presentationml.slide+xml"/>
  <Override PartName="/ppt/slides/slide24.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20.xml" ContentType="application/vnd.openxmlformats-officedocument.presentationml.slide+xml"/>
  <Override PartName="/ppt/slides/slide6.xml" ContentType="application/vnd.openxmlformats-officedocument.presentationml.slide+xml"/>
  <Override PartName="/ppt/slides/slide28.xml" ContentType="application/vnd.openxmlformats-officedocument.presentationml.slide+xml"/>
  <Override PartName="/ppt/slides/slide21.xml" ContentType="application/vnd.openxmlformats-officedocument.presentationml.slide+xml"/>
  <Override PartName="/ppt/slides/slide7.xml" ContentType="application/vnd.openxmlformats-officedocument.presentationml.slide+xml"/>
  <Override PartName="/ppt/slides/slide29.xml" ContentType="application/vnd.openxmlformats-officedocument.presentationml.slide+xml"/>
  <Override PartName="/ppt/slides/slide22.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_rels/slideMaster3.xml.rels" ContentType="application/vnd.openxmlformats-package.relationships+xml"/>
  <Override PartName="/ppt/slideMasters/_rels/slideMaster1.xml.rels" ContentType="application/vnd.openxmlformats-package.relationships+xml"/>
  <Override PartName="/ppt/slideMasters/_rels/slideMaster2.xml.rels" ContentType="application/vnd.openxmlformats-package.relationships+xml"/>
  <Override PartName="/ppt/slideMasters/slideMaster2.xml" ContentType="application/vnd.openxmlformats-officedocument.presentationml.slideMaster+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media/image17.png" ContentType="image/png"/>
  <Override PartName="/ppt/media/image16.png" ContentType="image/png"/>
  <Override PartName="/ppt/media/image15.png" ContentType="image/png"/>
  <Override PartName="/ppt/media/image14.png" ContentType="image/png"/>
  <Override PartName="/ppt/media/image13.png" ContentType="image/png"/>
  <Override PartName="/ppt/media/image12.png" ContentType="image/png"/>
  <Override PartName="/ppt/media/image4.png" ContentType="image/png"/>
  <Override PartName="/ppt/media/image3.png" ContentType="image/png"/>
  <Override PartName="/ppt/media/image5.png" ContentType="image/png"/>
  <Override PartName="/ppt/media/image1.png" ContentType="image/png"/>
  <Override PartName="/ppt/media/image2.jpeg" ContentType="image/jpeg"/>
  <Override PartName="/ppt/media/image6.png" ContentType="image/png"/>
  <Override PartName="/ppt/media/image11.png" ContentType="image/png"/>
  <Override PartName="/ppt/media/image7.png" ContentType="image/png"/>
  <Override PartName="/ppt/media/image8.png" ContentType="image/png"/>
  <Override PartName="/ppt/media/image10.png" ContentType="image/png"/>
  <Override PartName="/ppt/media/image9.png" ContentType="image/png"/>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27.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23.xml.rels" ContentType="application/vnd.openxmlformats-package.relationships+xml"/>
  <Override PartName="/ppt/slideLayouts/_rels/slideLayout16.xml.rels" ContentType="application/vnd.openxmlformats-package.relationships+xml"/>
  <Override PartName="/ppt/slideLayouts/_rels/slideLayout31.xml.rels" ContentType="application/vnd.openxmlformats-package.relationships+xml"/>
  <Override PartName="/ppt/slideLayouts/_rels/slideLayout20.xml.rels" ContentType="application/vnd.openxmlformats-package.relationships+xml"/>
  <Override PartName="/ppt/slideLayouts/_rels/slideLayout32.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 Id="rId49" Type="http://schemas.openxmlformats.org/officeDocument/2006/relationships/slide" Target="slides/slide44.xml"/><Relationship Id="rId50" Type="http://schemas.openxmlformats.org/officeDocument/2006/relationships/slide" Target="slides/slide45.xml"/><Relationship Id="rId51" Type="http://schemas.openxmlformats.org/officeDocument/2006/relationships/slide" Target="slides/slide46.xml"/><Relationship Id="rId52" Type="http://schemas.openxmlformats.org/officeDocument/2006/relationships/slide" Target="slides/slide47.xml"/><Relationship Id="rId53" Type="http://schemas.openxmlformats.org/officeDocument/2006/relationships/slide" Target="slides/slide48.xml"/><Relationship Id="rId54" Type="http://schemas.openxmlformats.org/officeDocument/2006/relationships/slide" Target="slides/slide49.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PlaceHolder 1"/>
          <p:cNvSpPr>
            <a:spLocks noGrp="1"/>
          </p:cNvSpPr>
          <p:nvPr>
            <p:ph type="sldImg"/>
          </p:nvPr>
        </p:nvSpPr>
        <p:spPr>
          <a:xfrm>
            <a:off x="216000" y="812520"/>
            <a:ext cx="7127280" cy="4008960"/>
          </a:xfrm>
          <a:prstGeom prst="rect">
            <a:avLst/>
          </a:prstGeom>
        </p:spPr>
        <p:txBody>
          <a:bodyPr lIns="0" rIns="0" tIns="0" bIns="0" anchor="ctr">
            <a:noAutofit/>
          </a:bodyPr>
          <a:p>
            <a:r>
              <a:rPr b="0" lang="en-IN" sz="1400" spc="-1" strike="noStrike">
                <a:solidFill>
                  <a:srgbClr val="000000"/>
                </a:solidFill>
                <a:latin typeface="Arial"/>
              </a:rPr>
              <a:t>Click to move the slide</a:t>
            </a:r>
            <a:endParaRPr b="0" lang="en-IN" sz="1400" spc="-1" strike="noStrike">
              <a:solidFill>
                <a:srgbClr val="000000"/>
              </a:solidFill>
              <a:latin typeface="Arial"/>
            </a:endParaRPr>
          </a:p>
        </p:txBody>
      </p:sp>
      <p:sp>
        <p:nvSpPr>
          <p:cNvPr id="132" name="PlaceHolder 2"/>
          <p:cNvSpPr>
            <a:spLocks noGrp="1"/>
          </p:cNvSpPr>
          <p:nvPr>
            <p:ph type="body"/>
          </p:nvPr>
        </p:nvSpPr>
        <p:spPr>
          <a:xfrm>
            <a:off x="756000" y="5078520"/>
            <a:ext cx="6047640" cy="4811040"/>
          </a:xfrm>
          <a:prstGeom prst="rect">
            <a:avLst/>
          </a:prstGeom>
        </p:spPr>
        <p:txBody>
          <a:bodyPr lIns="0" rIns="0" tIns="0" bIns="0">
            <a:noAutofit/>
          </a:bodyPr>
          <a:p>
            <a:r>
              <a:rPr b="0" lang="en-IN" sz="2000" spc="-1" strike="noStrike">
                <a:latin typeface="Arial"/>
              </a:rPr>
              <a:t>Click to edit the notes format</a:t>
            </a:r>
            <a:endParaRPr b="0" lang="en-IN" sz="2000" spc="-1" strike="noStrike">
              <a:latin typeface="Arial"/>
            </a:endParaRPr>
          </a:p>
        </p:txBody>
      </p:sp>
      <p:sp>
        <p:nvSpPr>
          <p:cNvPr id="133" name="PlaceHolder 3"/>
          <p:cNvSpPr>
            <a:spLocks noGrp="1"/>
          </p:cNvSpPr>
          <p:nvPr>
            <p:ph type="hdr"/>
          </p:nvPr>
        </p:nvSpPr>
        <p:spPr>
          <a:xfrm>
            <a:off x="0" y="0"/>
            <a:ext cx="3280680" cy="534240"/>
          </a:xfrm>
          <a:prstGeom prst="rect">
            <a:avLst/>
          </a:prstGeom>
        </p:spPr>
        <p:txBody>
          <a:bodyPr lIns="0" rIns="0" tIns="0" bIns="0">
            <a:noAutofit/>
          </a:bodyPr>
          <a:p>
            <a:r>
              <a:rPr b="0" lang="en-IN" sz="1400" spc="-1" strike="noStrike">
                <a:latin typeface="Times New Roman"/>
              </a:rPr>
              <a:t> </a:t>
            </a:r>
            <a:endParaRPr b="0" lang="en-IN" sz="1400" spc="-1" strike="noStrike">
              <a:latin typeface="Times New Roman"/>
            </a:endParaRPr>
          </a:p>
        </p:txBody>
      </p:sp>
      <p:sp>
        <p:nvSpPr>
          <p:cNvPr id="134" name="PlaceHolder 4"/>
          <p:cNvSpPr>
            <a:spLocks noGrp="1"/>
          </p:cNvSpPr>
          <p:nvPr>
            <p:ph type="dt"/>
          </p:nvPr>
        </p:nvSpPr>
        <p:spPr>
          <a:xfrm>
            <a:off x="4278960" y="0"/>
            <a:ext cx="3280680" cy="534240"/>
          </a:xfrm>
          <a:prstGeom prst="rect">
            <a:avLst/>
          </a:prstGeom>
        </p:spPr>
        <p:txBody>
          <a:bodyPr lIns="0" rIns="0" tIns="0" bIns="0">
            <a:noAutofit/>
          </a:bodyPr>
          <a:p>
            <a:pPr algn="r"/>
            <a:r>
              <a:rPr b="0" lang="en-IN" sz="1400" spc="-1" strike="noStrike">
                <a:latin typeface="Times New Roman"/>
              </a:rPr>
              <a:t> </a:t>
            </a:r>
            <a:endParaRPr b="0" lang="en-IN" sz="1400" spc="-1" strike="noStrike">
              <a:latin typeface="Times New Roman"/>
            </a:endParaRPr>
          </a:p>
        </p:txBody>
      </p:sp>
      <p:sp>
        <p:nvSpPr>
          <p:cNvPr id="135" name="PlaceHolder 5"/>
          <p:cNvSpPr>
            <a:spLocks noGrp="1"/>
          </p:cNvSpPr>
          <p:nvPr>
            <p:ph type="ftr"/>
          </p:nvPr>
        </p:nvSpPr>
        <p:spPr>
          <a:xfrm>
            <a:off x="0" y="10157400"/>
            <a:ext cx="3280680" cy="534240"/>
          </a:xfrm>
          <a:prstGeom prst="rect">
            <a:avLst/>
          </a:prstGeom>
        </p:spPr>
        <p:txBody>
          <a:bodyPr lIns="0" rIns="0" tIns="0" bIns="0" anchor="b">
            <a:noAutofit/>
          </a:bodyPr>
          <a:p>
            <a:r>
              <a:rPr b="0" lang="en-IN" sz="1400" spc="-1" strike="noStrike">
                <a:latin typeface="Times New Roman"/>
              </a:rPr>
              <a:t> </a:t>
            </a:r>
            <a:endParaRPr b="0" lang="en-IN" sz="1400" spc="-1" strike="noStrike">
              <a:latin typeface="Times New Roman"/>
            </a:endParaRPr>
          </a:p>
        </p:txBody>
      </p:sp>
      <p:sp>
        <p:nvSpPr>
          <p:cNvPr id="136"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1CBB46A7-B034-4A5D-BBFE-4471527A5591}" type="slidenum">
              <a:rPr b="0" lang="en-IN" sz="1400" spc="-1" strike="noStrike">
                <a:latin typeface="Times New Roman"/>
              </a:rPr>
              <a:t>1</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49.xml.rels><?xml version="1.0" encoding="UTF-8"?>
<Relationships xmlns="http://schemas.openxmlformats.org/package/2006/relationships"><Relationship Id="rId1" Type="http://schemas.openxmlformats.org/officeDocument/2006/relationships/slide" Target="../slides/slide49.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3" name="PlaceHolder 1"/>
          <p:cNvSpPr>
            <a:spLocks noGrp="1"/>
          </p:cNvSpPr>
          <p:nvPr>
            <p:ph type="body"/>
          </p:nvPr>
        </p:nvSpPr>
        <p:spPr>
          <a:xfrm>
            <a:off x="685800" y="4400640"/>
            <a:ext cx="5486040" cy="3600000"/>
          </a:xfrm>
          <a:prstGeom prst="rect">
            <a:avLst/>
          </a:prstGeom>
        </p:spPr>
        <p:txBody>
          <a:bodyPr tIns="91440" bIns="91440">
            <a:noAutofit/>
          </a:bodyPr>
          <a:p>
            <a:pPr>
              <a:lnSpc>
                <a:spcPct val="100000"/>
              </a:lnSpc>
            </a:pPr>
            <a:r>
              <a:rPr b="0" lang="en-IN" sz="1100" spc="-1" strike="noStrike">
                <a:latin typeface="Arial"/>
              </a:rPr>
              <a:t>division :SFS</a:t>
            </a:r>
            <a:endParaRPr b="0" lang="en-IN" sz="1100" spc="-1" strike="noStrike">
              <a:latin typeface="Arial"/>
            </a:endParaRPr>
          </a:p>
          <a:p>
            <a:pPr>
              <a:lnSpc>
                <a:spcPct val="100000"/>
              </a:lnSpc>
            </a:pPr>
            <a:r>
              <a:rPr b="0" lang="en-IN" sz="1100" spc="-1" strike="noStrike">
                <a:latin typeface="Arial"/>
              </a:rPr>
              <a:t>Team: PWG(Patterned Wafer Geometry)/WS</a:t>
            </a:r>
            <a:endParaRPr b="0" lang="en-IN" sz="1100" spc="-1" strike="noStrike">
              <a:latin typeface="Arial"/>
            </a:endParaRPr>
          </a:p>
          <a:p>
            <a:pPr>
              <a:lnSpc>
                <a:spcPct val="100000"/>
              </a:lnSpc>
            </a:pPr>
            <a:endParaRPr b="0" lang="en-IN" sz="1100" spc="-1" strike="noStrike">
              <a:latin typeface="Arial"/>
            </a:endParaRPr>
          </a:p>
          <a:p>
            <a:pPr>
              <a:lnSpc>
                <a:spcPct val="100000"/>
              </a:lnSpc>
            </a:pPr>
            <a:endParaRPr b="0" lang="en-IN" sz="1100" spc="-1" strike="noStrike">
              <a:latin typeface="Arial"/>
            </a:endParaRPr>
          </a:p>
        </p:txBody>
      </p:sp>
      <p:sp>
        <p:nvSpPr>
          <p:cNvPr id="594" name="PlaceHolder 2"/>
          <p:cNvSpPr>
            <a:spLocks noGrp="1"/>
          </p:cNvSpPr>
          <p:nvPr>
            <p:ph type="sldImg"/>
          </p:nvPr>
        </p:nvSpPr>
        <p:spPr>
          <a:xfrm>
            <a:off x="685800" y="1143000"/>
            <a:ext cx="5486040" cy="3085920"/>
          </a:xfrm>
          <a:prstGeom prst="rect">
            <a:avLst/>
          </a:prstGeom>
        </p:spPr>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5" name="PlaceHolder 1"/>
          <p:cNvSpPr>
            <a:spLocks noGrp="1"/>
          </p:cNvSpPr>
          <p:nvPr>
            <p:ph type="body"/>
          </p:nvPr>
        </p:nvSpPr>
        <p:spPr>
          <a:xfrm>
            <a:off x="685800" y="4400640"/>
            <a:ext cx="5486040" cy="3600000"/>
          </a:xfrm>
          <a:prstGeom prst="rect">
            <a:avLst/>
          </a:prstGeom>
        </p:spPr>
        <p:txBody>
          <a:bodyPr tIns="91440" bIns="91440">
            <a:noAutofit/>
          </a:bodyPr>
          <a:p>
            <a:pPr>
              <a:lnSpc>
                <a:spcPct val="100000"/>
              </a:lnSpc>
            </a:pPr>
            <a:r>
              <a:rPr b="0" lang="en-IN" sz="1100" spc="-1" strike="noStrike">
                <a:latin typeface="Arial"/>
              </a:rPr>
              <a:t>Usecase of WS/PWG</a:t>
            </a:r>
            <a:endParaRPr b="0" lang="en-IN" sz="1100" spc="-1" strike="noStrike">
              <a:latin typeface="Arial"/>
            </a:endParaRPr>
          </a:p>
        </p:txBody>
      </p:sp>
      <p:sp>
        <p:nvSpPr>
          <p:cNvPr id="606" name="PlaceHolder 2"/>
          <p:cNvSpPr>
            <a:spLocks noGrp="1"/>
          </p:cNvSpPr>
          <p:nvPr>
            <p:ph type="sldImg"/>
          </p:nvPr>
        </p:nvSpPr>
        <p:spPr>
          <a:xfrm>
            <a:off x="685800" y="1143000"/>
            <a:ext cx="5486040" cy="3085920"/>
          </a:xfrm>
          <a:prstGeom prst="rect">
            <a:avLst/>
          </a:prstGeom>
        </p:spPr>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7" name="PlaceHolder 1"/>
          <p:cNvSpPr>
            <a:spLocks noGrp="1"/>
          </p:cNvSpPr>
          <p:nvPr>
            <p:ph type="body"/>
          </p:nvPr>
        </p:nvSpPr>
        <p:spPr>
          <a:xfrm>
            <a:off x="685800" y="4400640"/>
            <a:ext cx="5486040" cy="3600000"/>
          </a:xfrm>
          <a:prstGeom prst="rect">
            <a:avLst/>
          </a:prstGeom>
        </p:spPr>
        <p:txBody>
          <a:bodyPr tIns="91440" bIns="91440">
            <a:noAutofit/>
          </a:bodyPr>
          <a:p>
            <a:pPr>
              <a:lnSpc>
                <a:spcPct val="100000"/>
              </a:lnSpc>
            </a:pPr>
            <a:r>
              <a:rPr b="0" lang="en-IN" sz="1100" spc="-1" strike="noStrike">
                <a:latin typeface="Arial"/>
              </a:rPr>
              <a:t>Usecase of WS/PWG</a:t>
            </a:r>
            <a:endParaRPr b="0" lang="en-IN" sz="1100" spc="-1" strike="noStrike">
              <a:latin typeface="Arial"/>
            </a:endParaRPr>
          </a:p>
        </p:txBody>
      </p:sp>
      <p:sp>
        <p:nvSpPr>
          <p:cNvPr id="608" name="PlaceHolder 2"/>
          <p:cNvSpPr>
            <a:spLocks noGrp="1"/>
          </p:cNvSpPr>
          <p:nvPr>
            <p:ph type="sldImg"/>
          </p:nvPr>
        </p:nvSpPr>
        <p:spPr>
          <a:xfrm>
            <a:off x="685800" y="1143000"/>
            <a:ext cx="5486040" cy="3085920"/>
          </a:xfrm>
          <a:prstGeom prst="rect">
            <a:avLst/>
          </a:prstGeom>
        </p:spPr>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9" name="PlaceHolder 1"/>
          <p:cNvSpPr>
            <a:spLocks noGrp="1"/>
          </p:cNvSpPr>
          <p:nvPr>
            <p:ph type="body"/>
          </p:nvPr>
        </p:nvSpPr>
        <p:spPr>
          <a:xfrm>
            <a:off x="685800" y="4400640"/>
            <a:ext cx="5486040" cy="3600000"/>
          </a:xfrm>
          <a:prstGeom prst="rect">
            <a:avLst/>
          </a:prstGeom>
        </p:spPr>
        <p:txBody>
          <a:bodyPr tIns="91440" bIns="91440">
            <a:noAutofit/>
          </a:bodyPr>
          <a:p>
            <a:pPr>
              <a:lnSpc>
                <a:spcPct val="100000"/>
              </a:lnSpc>
            </a:pPr>
            <a:r>
              <a:rPr b="0" lang="en-IN" sz="1100" spc="-1" strike="noStrike">
                <a:latin typeface="Arial"/>
              </a:rPr>
              <a:t>Usecase of WS/PWG</a:t>
            </a:r>
            <a:endParaRPr b="0" lang="en-IN" sz="1100" spc="-1" strike="noStrike">
              <a:latin typeface="Arial"/>
            </a:endParaRPr>
          </a:p>
        </p:txBody>
      </p:sp>
      <p:sp>
        <p:nvSpPr>
          <p:cNvPr id="610" name="PlaceHolder 2"/>
          <p:cNvSpPr>
            <a:spLocks noGrp="1"/>
          </p:cNvSpPr>
          <p:nvPr>
            <p:ph type="sldImg"/>
          </p:nvPr>
        </p:nvSpPr>
        <p:spPr>
          <a:xfrm>
            <a:off x="685800" y="1143000"/>
            <a:ext cx="5486040" cy="3085920"/>
          </a:xfrm>
          <a:prstGeom prst="rect">
            <a:avLst/>
          </a:prstGeom>
        </p:spPr>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1" name="PlaceHolder 1"/>
          <p:cNvSpPr>
            <a:spLocks noGrp="1"/>
          </p:cNvSpPr>
          <p:nvPr>
            <p:ph type="body"/>
          </p:nvPr>
        </p:nvSpPr>
        <p:spPr>
          <a:xfrm>
            <a:off x="685800" y="4400640"/>
            <a:ext cx="5486040" cy="3600000"/>
          </a:xfrm>
          <a:prstGeom prst="rect">
            <a:avLst/>
          </a:prstGeom>
        </p:spPr>
        <p:txBody>
          <a:bodyPr tIns="91440" bIns="91440">
            <a:noAutofit/>
          </a:bodyPr>
          <a:p>
            <a:pPr>
              <a:lnSpc>
                <a:spcPct val="100000"/>
              </a:lnSpc>
            </a:pPr>
            <a:r>
              <a:rPr b="0" lang="en-IN" sz="1100" spc="-1" strike="noStrike">
                <a:latin typeface="Arial"/>
              </a:rPr>
              <a:t>Usecase of WS/PWG</a:t>
            </a:r>
            <a:endParaRPr b="0" lang="en-IN" sz="1100" spc="-1" strike="noStrike">
              <a:latin typeface="Arial"/>
            </a:endParaRPr>
          </a:p>
        </p:txBody>
      </p:sp>
      <p:sp>
        <p:nvSpPr>
          <p:cNvPr id="612" name="PlaceHolder 2"/>
          <p:cNvSpPr>
            <a:spLocks noGrp="1"/>
          </p:cNvSpPr>
          <p:nvPr>
            <p:ph type="sldImg"/>
          </p:nvPr>
        </p:nvSpPr>
        <p:spPr>
          <a:xfrm>
            <a:off x="685800" y="1143000"/>
            <a:ext cx="5486040" cy="3085920"/>
          </a:xfrm>
          <a:prstGeom prst="rect">
            <a:avLst/>
          </a:prstGeom>
        </p:spPr>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3" name="PlaceHolder 1"/>
          <p:cNvSpPr>
            <a:spLocks noGrp="1"/>
          </p:cNvSpPr>
          <p:nvPr>
            <p:ph type="body"/>
          </p:nvPr>
        </p:nvSpPr>
        <p:spPr>
          <a:xfrm>
            <a:off x="685800" y="4400640"/>
            <a:ext cx="5486040" cy="3600000"/>
          </a:xfrm>
          <a:prstGeom prst="rect">
            <a:avLst/>
          </a:prstGeom>
        </p:spPr>
        <p:txBody>
          <a:bodyPr tIns="91440" bIns="91440">
            <a:noAutofit/>
          </a:bodyPr>
          <a:p>
            <a:pPr>
              <a:lnSpc>
                <a:spcPct val="100000"/>
              </a:lnSpc>
            </a:pPr>
            <a:r>
              <a:rPr b="0" lang="en-IN" sz="1100" spc="-1" strike="noStrike">
                <a:latin typeface="Arial"/>
              </a:rPr>
              <a:t>Usecase of WS/PWG</a:t>
            </a:r>
            <a:endParaRPr b="0" lang="en-IN" sz="1100" spc="-1" strike="noStrike">
              <a:latin typeface="Arial"/>
            </a:endParaRPr>
          </a:p>
        </p:txBody>
      </p:sp>
      <p:sp>
        <p:nvSpPr>
          <p:cNvPr id="614" name="PlaceHolder 2"/>
          <p:cNvSpPr>
            <a:spLocks noGrp="1"/>
          </p:cNvSpPr>
          <p:nvPr>
            <p:ph type="sldImg"/>
          </p:nvPr>
        </p:nvSpPr>
        <p:spPr>
          <a:xfrm>
            <a:off x="685800" y="1143000"/>
            <a:ext cx="5486040" cy="3085920"/>
          </a:xfrm>
          <a:prstGeom prst="rect">
            <a:avLst/>
          </a:prstGeom>
        </p:spPr>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5" name="PlaceHolder 1"/>
          <p:cNvSpPr>
            <a:spLocks noGrp="1"/>
          </p:cNvSpPr>
          <p:nvPr>
            <p:ph type="body"/>
          </p:nvPr>
        </p:nvSpPr>
        <p:spPr>
          <a:xfrm>
            <a:off x="685800" y="4400640"/>
            <a:ext cx="5486040" cy="3600000"/>
          </a:xfrm>
          <a:prstGeom prst="rect">
            <a:avLst/>
          </a:prstGeom>
        </p:spPr>
        <p:txBody>
          <a:bodyPr tIns="91440" bIns="91440">
            <a:noAutofit/>
          </a:bodyPr>
          <a:p>
            <a:pPr>
              <a:lnSpc>
                <a:spcPct val="100000"/>
              </a:lnSpc>
            </a:pPr>
            <a:r>
              <a:rPr b="0" lang="en-IN" sz="1100" spc="-1" strike="noStrike">
                <a:latin typeface="Arial"/>
              </a:rPr>
              <a:t>Usecase of WS/PWG</a:t>
            </a:r>
            <a:endParaRPr b="0" lang="en-IN" sz="1100" spc="-1" strike="noStrike">
              <a:latin typeface="Arial"/>
            </a:endParaRPr>
          </a:p>
        </p:txBody>
      </p:sp>
      <p:sp>
        <p:nvSpPr>
          <p:cNvPr id="616" name="PlaceHolder 2"/>
          <p:cNvSpPr>
            <a:spLocks noGrp="1"/>
          </p:cNvSpPr>
          <p:nvPr>
            <p:ph type="sldImg"/>
          </p:nvPr>
        </p:nvSpPr>
        <p:spPr>
          <a:xfrm>
            <a:off x="685800" y="1143000"/>
            <a:ext cx="5486040" cy="3085920"/>
          </a:xfrm>
          <a:prstGeom prst="rect">
            <a:avLst/>
          </a:prstGeom>
        </p:spPr>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7" name="PlaceHolder 1"/>
          <p:cNvSpPr>
            <a:spLocks noGrp="1"/>
          </p:cNvSpPr>
          <p:nvPr>
            <p:ph type="body"/>
          </p:nvPr>
        </p:nvSpPr>
        <p:spPr>
          <a:xfrm>
            <a:off x="685800" y="4400640"/>
            <a:ext cx="5486040" cy="3600000"/>
          </a:xfrm>
          <a:prstGeom prst="rect">
            <a:avLst/>
          </a:prstGeom>
        </p:spPr>
        <p:txBody>
          <a:bodyPr tIns="91440" bIns="91440">
            <a:noAutofit/>
          </a:bodyPr>
          <a:p>
            <a:pPr>
              <a:lnSpc>
                <a:spcPct val="100000"/>
              </a:lnSpc>
            </a:pPr>
            <a:r>
              <a:rPr b="0" lang="en-IN" sz="1100" spc="-1" strike="noStrike">
                <a:latin typeface="Arial"/>
              </a:rPr>
              <a:t>Usecase of WS/PWG</a:t>
            </a:r>
            <a:endParaRPr b="0" lang="en-IN" sz="1100" spc="-1" strike="noStrike">
              <a:latin typeface="Arial"/>
            </a:endParaRPr>
          </a:p>
        </p:txBody>
      </p:sp>
      <p:sp>
        <p:nvSpPr>
          <p:cNvPr id="618" name="PlaceHolder 2"/>
          <p:cNvSpPr>
            <a:spLocks noGrp="1"/>
          </p:cNvSpPr>
          <p:nvPr>
            <p:ph type="sldImg"/>
          </p:nvPr>
        </p:nvSpPr>
        <p:spPr>
          <a:xfrm>
            <a:off x="685800" y="1143000"/>
            <a:ext cx="5486040" cy="3085920"/>
          </a:xfrm>
          <a:prstGeom prst="rect">
            <a:avLst/>
          </a:prstGeom>
        </p:spPr>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9" name="PlaceHolder 1"/>
          <p:cNvSpPr>
            <a:spLocks noGrp="1"/>
          </p:cNvSpPr>
          <p:nvPr>
            <p:ph type="body"/>
          </p:nvPr>
        </p:nvSpPr>
        <p:spPr>
          <a:xfrm>
            <a:off x="685800" y="4400640"/>
            <a:ext cx="5486040" cy="3600000"/>
          </a:xfrm>
          <a:prstGeom prst="rect">
            <a:avLst/>
          </a:prstGeom>
        </p:spPr>
        <p:txBody>
          <a:bodyPr tIns="91440" bIns="91440">
            <a:noAutofit/>
          </a:bodyPr>
          <a:p>
            <a:pPr>
              <a:lnSpc>
                <a:spcPct val="100000"/>
              </a:lnSpc>
            </a:pPr>
            <a:r>
              <a:rPr b="0" lang="en-IN" sz="1100" spc="-1" strike="noStrike">
                <a:latin typeface="Arial"/>
              </a:rPr>
              <a:t>Usecase of WS/PWG</a:t>
            </a:r>
            <a:endParaRPr b="0" lang="en-IN" sz="1100" spc="-1" strike="noStrike">
              <a:latin typeface="Arial"/>
            </a:endParaRPr>
          </a:p>
        </p:txBody>
      </p:sp>
      <p:sp>
        <p:nvSpPr>
          <p:cNvPr id="620" name="PlaceHolder 2"/>
          <p:cNvSpPr>
            <a:spLocks noGrp="1"/>
          </p:cNvSpPr>
          <p:nvPr>
            <p:ph type="sldImg"/>
          </p:nvPr>
        </p:nvSpPr>
        <p:spPr>
          <a:xfrm>
            <a:off x="685800" y="1143000"/>
            <a:ext cx="5486040" cy="3085920"/>
          </a:xfrm>
          <a:prstGeom prst="rect">
            <a:avLst/>
          </a:prstGeom>
        </p:spPr>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1" name="PlaceHolder 1"/>
          <p:cNvSpPr>
            <a:spLocks noGrp="1"/>
          </p:cNvSpPr>
          <p:nvPr>
            <p:ph type="body"/>
          </p:nvPr>
        </p:nvSpPr>
        <p:spPr>
          <a:xfrm>
            <a:off x="685800" y="4400640"/>
            <a:ext cx="5486040" cy="3600000"/>
          </a:xfrm>
          <a:prstGeom prst="rect">
            <a:avLst/>
          </a:prstGeom>
        </p:spPr>
        <p:txBody>
          <a:bodyPr tIns="91440" bIns="91440">
            <a:noAutofit/>
          </a:bodyPr>
          <a:p>
            <a:pPr>
              <a:lnSpc>
                <a:spcPct val="100000"/>
              </a:lnSpc>
            </a:pPr>
            <a:r>
              <a:rPr b="0" lang="en-IN" sz="1100" spc="-1" strike="noStrike">
                <a:latin typeface="Arial"/>
              </a:rPr>
              <a:t>Usecase of WS/PWG</a:t>
            </a:r>
            <a:endParaRPr b="0" lang="en-IN" sz="1100" spc="-1" strike="noStrike">
              <a:latin typeface="Arial"/>
            </a:endParaRPr>
          </a:p>
        </p:txBody>
      </p:sp>
      <p:sp>
        <p:nvSpPr>
          <p:cNvPr id="622" name="PlaceHolder 2"/>
          <p:cNvSpPr>
            <a:spLocks noGrp="1"/>
          </p:cNvSpPr>
          <p:nvPr>
            <p:ph type="sldImg"/>
          </p:nvPr>
        </p:nvSpPr>
        <p:spPr>
          <a:xfrm>
            <a:off x="685800" y="1143000"/>
            <a:ext cx="5486040" cy="3085920"/>
          </a:xfrm>
          <a:prstGeom prst="rect">
            <a:avLst/>
          </a:prstGeom>
        </p:spPr>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3" name="PlaceHolder 1"/>
          <p:cNvSpPr>
            <a:spLocks noGrp="1"/>
          </p:cNvSpPr>
          <p:nvPr>
            <p:ph type="body"/>
          </p:nvPr>
        </p:nvSpPr>
        <p:spPr>
          <a:xfrm>
            <a:off x="685800" y="4400640"/>
            <a:ext cx="5486040" cy="3600000"/>
          </a:xfrm>
          <a:prstGeom prst="rect">
            <a:avLst/>
          </a:prstGeom>
        </p:spPr>
        <p:txBody>
          <a:bodyPr tIns="91440" bIns="91440">
            <a:noAutofit/>
          </a:bodyPr>
          <a:p>
            <a:pPr>
              <a:lnSpc>
                <a:spcPct val="100000"/>
              </a:lnSpc>
            </a:pPr>
            <a:r>
              <a:rPr b="0" lang="en-IN" sz="1100" spc="-1" strike="noStrike">
                <a:latin typeface="Arial"/>
              </a:rPr>
              <a:t>Usecase of WS/PWG</a:t>
            </a:r>
            <a:endParaRPr b="0" lang="en-IN" sz="1100" spc="-1" strike="noStrike">
              <a:latin typeface="Arial"/>
            </a:endParaRPr>
          </a:p>
        </p:txBody>
      </p:sp>
      <p:sp>
        <p:nvSpPr>
          <p:cNvPr id="624" name="PlaceHolder 2"/>
          <p:cNvSpPr>
            <a:spLocks noGrp="1"/>
          </p:cNvSpPr>
          <p:nvPr>
            <p:ph type="sldImg"/>
          </p:nvPr>
        </p:nvSpPr>
        <p:spPr>
          <a:xfrm>
            <a:off x="685800" y="1143000"/>
            <a:ext cx="5486040" cy="3085920"/>
          </a:xfrm>
          <a:prstGeom prst="rect">
            <a:avLst/>
          </a:prstGeom>
        </p:spPr>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5" name="PlaceHolder 1"/>
          <p:cNvSpPr>
            <a:spLocks noGrp="1"/>
          </p:cNvSpPr>
          <p:nvPr>
            <p:ph type="body"/>
          </p:nvPr>
        </p:nvSpPr>
        <p:spPr>
          <a:xfrm>
            <a:off x="685800" y="4400640"/>
            <a:ext cx="5486040" cy="3600000"/>
          </a:xfrm>
          <a:prstGeom prst="rect">
            <a:avLst/>
          </a:prstGeom>
        </p:spPr>
        <p:txBody>
          <a:bodyPr tIns="91440" bIns="91440">
            <a:noAutofit/>
          </a:bodyPr>
          <a:p>
            <a:pPr>
              <a:lnSpc>
                <a:spcPct val="100000"/>
              </a:lnSpc>
            </a:pPr>
            <a:r>
              <a:rPr b="0" lang="en-IN" sz="1100" spc="-1" strike="noStrike">
                <a:latin typeface="Arial"/>
              </a:rPr>
              <a:t>When trying to use Plotly.js for plotting errors came like no such function but they were because the library due to large size was not able to be loaded before the function call was being made. Used D3.Js and successfully used bubbles. Had to create stub for setTimeout().</a:t>
            </a:r>
            <a:endParaRPr b="0" lang="en-IN" sz="1100" spc="-1" strike="noStrike">
              <a:latin typeface="Arial"/>
            </a:endParaRPr>
          </a:p>
        </p:txBody>
      </p:sp>
      <p:sp>
        <p:nvSpPr>
          <p:cNvPr id="626" name="PlaceHolder 2"/>
          <p:cNvSpPr>
            <a:spLocks noGrp="1"/>
          </p:cNvSpPr>
          <p:nvPr>
            <p:ph type="sldImg"/>
          </p:nvPr>
        </p:nvSpPr>
        <p:spPr>
          <a:xfrm>
            <a:off x="685800" y="1143000"/>
            <a:ext cx="5486040" cy="3085920"/>
          </a:xfrm>
          <a:prstGeom prst="rect">
            <a:avLst/>
          </a:prstGeom>
        </p:spPr>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7" name="PlaceHolder 1"/>
          <p:cNvSpPr>
            <a:spLocks noGrp="1"/>
          </p:cNvSpPr>
          <p:nvPr>
            <p:ph type="body"/>
          </p:nvPr>
        </p:nvSpPr>
        <p:spPr>
          <a:xfrm>
            <a:off x="685800" y="4400640"/>
            <a:ext cx="5486040" cy="3600000"/>
          </a:xfrm>
          <a:prstGeom prst="rect">
            <a:avLst/>
          </a:prstGeom>
        </p:spPr>
        <p:txBody>
          <a:bodyPr tIns="91440" bIns="91440">
            <a:noAutofit/>
          </a:bodyPr>
          <a:p>
            <a:pPr>
              <a:lnSpc>
                <a:spcPct val="100000"/>
              </a:lnSpc>
            </a:pPr>
            <a:r>
              <a:rPr b="0" lang="en-IN" sz="1100" spc="-1" strike="noStrike">
                <a:latin typeface="Arial"/>
              </a:rPr>
              <a:t>When trying to use Plotly.js for plotting errors came like no such function but they were because the library due to large size was not able to be loaded before the function call was being made. Used D3.Js and successfully used bubbles. Had to create stub for setTimeout().</a:t>
            </a:r>
            <a:endParaRPr b="0" lang="en-IN" sz="1100" spc="-1" strike="noStrike">
              <a:latin typeface="Arial"/>
            </a:endParaRPr>
          </a:p>
        </p:txBody>
      </p:sp>
      <p:sp>
        <p:nvSpPr>
          <p:cNvPr id="628" name="PlaceHolder 2"/>
          <p:cNvSpPr>
            <a:spLocks noGrp="1"/>
          </p:cNvSpPr>
          <p:nvPr>
            <p:ph type="sldImg"/>
          </p:nvPr>
        </p:nvSpPr>
        <p:spPr>
          <a:xfrm>
            <a:off x="685800" y="1143000"/>
            <a:ext cx="5486040" cy="3085920"/>
          </a:xfrm>
          <a:prstGeom prst="rect">
            <a:avLst/>
          </a:prstGeom>
        </p:spPr>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9" name="PlaceHolder 1"/>
          <p:cNvSpPr>
            <a:spLocks noGrp="1"/>
          </p:cNvSpPr>
          <p:nvPr>
            <p:ph type="body"/>
          </p:nvPr>
        </p:nvSpPr>
        <p:spPr>
          <a:xfrm>
            <a:off x="685800" y="4400640"/>
            <a:ext cx="5486040" cy="3600000"/>
          </a:xfrm>
          <a:prstGeom prst="rect">
            <a:avLst/>
          </a:prstGeom>
        </p:spPr>
        <p:txBody>
          <a:bodyPr tIns="91440" bIns="91440">
            <a:noAutofit/>
          </a:bodyPr>
          <a:p>
            <a:pPr>
              <a:lnSpc>
                <a:spcPct val="100000"/>
              </a:lnSpc>
            </a:pPr>
            <a:r>
              <a:rPr b="0" lang="en-IN" sz="1100" spc="-1" strike="noStrike">
                <a:latin typeface="Arial"/>
              </a:rPr>
              <a:t>When trying to use Plotly.js for plotting errors came like no such function but they were because the library due to large size was not able to be loaded before the function call was being made. Used D3.Js and successfully used bubbles. Had to create stub for setTimeout().</a:t>
            </a:r>
            <a:endParaRPr b="0" lang="en-IN" sz="1100" spc="-1" strike="noStrike">
              <a:latin typeface="Arial"/>
            </a:endParaRPr>
          </a:p>
        </p:txBody>
      </p:sp>
      <p:sp>
        <p:nvSpPr>
          <p:cNvPr id="630" name="PlaceHolder 2"/>
          <p:cNvSpPr>
            <a:spLocks noGrp="1"/>
          </p:cNvSpPr>
          <p:nvPr>
            <p:ph type="sldImg"/>
          </p:nvPr>
        </p:nvSpPr>
        <p:spPr>
          <a:xfrm>
            <a:off x="685800" y="1143000"/>
            <a:ext cx="5486040" cy="3085920"/>
          </a:xfrm>
          <a:prstGeom prst="rect">
            <a:avLst/>
          </a:prstGeom>
        </p:spPr>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1" name="PlaceHolder 1"/>
          <p:cNvSpPr>
            <a:spLocks noGrp="1"/>
          </p:cNvSpPr>
          <p:nvPr>
            <p:ph type="body"/>
          </p:nvPr>
        </p:nvSpPr>
        <p:spPr>
          <a:xfrm>
            <a:off x="685800" y="4400640"/>
            <a:ext cx="5486040" cy="3600000"/>
          </a:xfrm>
          <a:prstGeom prst="rect">
            <a:avLst/>
          </a:prstGeom>
        </p:spPr>
        <p:txBody>
          <a:bodyPr tIns="91440" bIns="91440">
            <a:noAutofit/>
          </a:bodyPr>
          <a:p>
            <a:pPr>
              <a:lnSpc>
                <a:spcPct val="100000"/>
              </a:lnSpc>
            </a:pPr>
            <a:r>
              <a:rPr b="0" lang="en-IN" sz="1100" spc="-1" strike="noStrike">
                <a:latin typeface="Arial"/>
              </a:rPr>
              <a:t>When trying to use Plotly.js for plotting errors came like no such function but they were because the library due to large size was not able to be loaded before the function call was being made. Used D3.Js and successfully used bubbles. Had to create stub for setTimeout().</a:t>
            </a:r>
            <a:endParaRPr b="0" lang="en-IN" sz="1100" spc="-1" strike="noStrike">
              <a:latin typeface="Arial"/>
            </a:endParaRPr>
          </a:p>
        </p:txBody>
      </p:sp>
      <p:sp>
        <p:nvSpPr>
          <p:cNvPr id="632" name="PlaceHolder 2"/>
          <p:cNvSpPr>
            <a:spLocks noGrp="1"/>
          </p:cNvSpPr>
          <p:nvPr>
            <p:ph type="sldImg"/>
          </p:nvPr>
        </p:nvSpPr>
        <p:spPr>
          <a:xfrm>
            <a:off x="685800" y="1143000"/>
            <a:ext cx="5486040" cy="3085920"/>
          </a:xfrm>
          <a:prstGeom prst="rect">
            <a:avLst/>
          </a:prstGeom>
        </p:spPr>
      </p:sp>
    </p:spTree>
  </p:cSld>
</p:notes>
</file>

<file path=ppt/notesSlides/notesSlide4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3" name="PlaceHolder 1"/>
          <p:cNvSpPr>
            <a:spLocks noGrp="1"/>
          </p:cNvSpPr>
          <p:nvPr>
            <p:ph type="sldImg"/>
          </p:nvPr>
        </p:nvSpPr>
        <p:spPr>
          <a:xfrm>
            <a:off x="380880" y="685800"/>
            <a:ext cx="6095520" cy="3428640"/>
          </a:xfrm>
          <a:prstGeom prst="rect">
            <a:avLst/>
          </a:prstGeom>
        </p:spPr>
      </p:sp>
      <p:sp>
        <p:nvSpPr>
          <p:cNvPr id="634" name="PlaceHolder 2"/>
          <p:cNvSpPr>
            <a:spLocks noGrp="1"/>
          </p:cNvSpPr>
          <p:nvPr>
            <p:ph type="body"/>
          </p:nvPr>
        </p:nvSpPr>
        <p:spPr>
          <a:xfrm>
            <a:off x="685800" y="4343400"/>
            <a:ext cx="5486040" cy="4114440"/>
          </a:xfrm>
          <a:prstGeom prst="rect">
            <a:avLst/>
          </a:prstGeom>
        </p:spPr>
        <p:txBody>
          <a:bodyPr tIns="91440" bIns="91440">
            <a:noAutofit/>
          </a:bodyPr>
          <a:p>
            <a:pPr marL="457200" indent="-298080">
              <a:lnSpc>
                <a:spcPct val="100000"/>
              </a:lnSpc>
              <a:buClr>
                <a:srgbClr val="000000"/>
              </a:buClr>
              <a:buFont typeface="Arial"/>
              <a:buChar char="●"/>
            </a:pPr>
            <a:r>
              <a:rPr b="0" lang="en-IN" sz="1100" spc="-1" strike="noStrike">
                <a:latin typeface="Arial"/>
              </a:rPr>
              <a:t>31 seconds for entire process of selecting a file, reading csv data, transferring to qml, and plotting. In which 30 seconds for accessing each element of javascript array.</a:t>
            </a:r>
            <a:endParaRPr b="0" lang="en-IN" sz="1100" spc="-1" strike="noStrike">
              <a:latin typeface="Arial"/>
            </a:endParaRPr>
          </a:p>
          <a:p>
            <a:pPr>
              <a:lnSpc>
                <a:spcPct val="100000"/>
              </a:lnSpc>
            </a:pPr>
            <a:endParaRPr b="0" lang="en-IN" sz="11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5" name="PlaceHolder 1"/>
          <p:cNvSpPr>
            <a:spLocks noGrp="1"/>
          </p:cNvSpPr>
          <p:nvPr>
            <p:ph type="body"/>
          </p:nvPr>
        </p:nvSpPr>
        <p:spPr>
          <a:xfrm>
            <a:off x="685800" y="4400640"/>
            <a:ext cx="5486040" cy="3600000"/>
          </a:xfrm>
          <a:prstGeom prst="rect">
            <a:avLst/>
          </a:prstGeom>
        </p:spPr>
        <p:txBody>
          <a:bodyPr tIns="91440" bIns="91440">
            <a:noAutofit/>
          </a:bodyPr>
          <a:p>
            <a:pPr>
              <a:lnSpc>
                <a:spcPct val="100000"/>
              </a:lnSpc>
            </a:pPr>
            <a:r>
              <a:rPr b="0" lang="en-IN" sz="1100" spc="-1" strike="noStrike">
                <a:latin typeface="Arial"/>
              </a:rPr>
              <a:t>Learned UseCases</a:t>
            </a:r>
            <a:endParaRPr b="0" lang="en-IN" sz="1100" spc="-1" strike="noStrike">
              <a:latin typeface="Arial"/>
            </a:endParaRPr>
          </a:p>
          <a:p>
            <a:pPr>
              <a:lnSpc>
                <a:spcPct val="100000"/>
              </a:lnSpc>
            </a:pPr>
            <a:r>
              <a:rPr b="0" lang="en-IN" sz="1100" spc="-1" strike="noStrike">
                <a:latin typeface="Arial"/>
              </a:rPr>
              <a:t>Gathered Requirements</a:t>
            </a:r>
            <a:endParaRPr b="0" lang="en-IN" sz="1100" spc="-1" strike="noStrike">
              <a:latin typeface="Arial"/>
            </a:endParaRPr>
          </a:p>
          <a:p>
            <a:pPr>
              <a:lnSpc>
                <a:spcPct val="100000"/>
              </a:lnSpc>
            </a:pPr>
            <a:r>
              <a:rPr b="0" lang="en-IN" sz="1100" spc="-1" strike="noStrike">
                <a:latin typeface="Arial"/>
              </a:rPr>
              <a:t>Chosen frameworks to consider, WPF, UWP, Electron and Qt.</a:t>
            </a:r>
            <a:endParaRPr b="0" lang="en-IN" sz="1100" spc="-1" strike="noStrike">
              <a:latin typeface="Arial"/>
            </a:endParaRPr>
          </a:p>
          <a:p>
            <a:pPr>
              <a:lnSpc>
                <a:spcPct val="100000"/>
              </a:lnSpc>
            </a:pPr>
            <a:r>
              <a:rPr b="0" lang="en-IN" sz="1100" spc="-1" strike="noStrike">
                <a:latin typeface="Arial"/>
              </a:rPr>
              <a:t>Compared them on set of criterias/requirements.</a:t>
            </a:r>
            <a:endParaRPr b="0" lang="en-IN" sz="1100" spc="-1" strike="noStrike">
              <a:latin typeface="Arial"/>
            </a:endParaRPr>
          </a:p>
          <a:p>
            <a:pPr>
              <a:lnSpc>
                <a:spcPct val="100000"/>
              </a:lnSpc>
            </a:pPr>
            <a:r>
              <a:rPr b="0" lang="en-IN" sz="1100" spc="-1" strike="noStrike">
                <a:latin typeface="Arial"/>
              </a:rPr>
              <a:t>Discovered that electron’s apps were taking too much time.</a:t>
            </a:r>
            <a:endParaRPr b="0" lang="en-IN" sz="1100" spc="-1" strike="noStrike">
              <a:latin typeface="Arial"/>
            </a:endParaRPr>
          </a:p>
          <a:p>
            <a:pPr>
              <a:lnSpc>
                <a:spcPct val="100000"/>
              </a:lnSpc>
            </a:pPr>
            <a:r>
              <a:rPr b="0" lang="en-IN" sz="1100" spc="-1" strike="noStrike">
                <a:latin typeface="Arial"/>
              </a:rPr>
              <a:t>Picked Qt.</a:t>
            </a:r>
            <a:endParaRPr b="0" lang="en-IN" sz="1100" spc="-1" strike="noStrike">
              <a:latin typeface="Arial"/>
            </a:endParaRPr>
          </a:p>
          <a:p>
            <a:pPr>
              <a:lnSpc>
                <a:spcPct val="100000"/>
              </a:lnSpc>
            </a:pPr>
            <a:r>
              <a:rPr b="0" lang="en-IN" sz="1100" spc="-1" strike="noStrike">
                <a:latin typeface="Arial"/>
              </a:rPr>
              <a:t>Development in Qt, applications</a:t>
            </a:r>
            <a:endParaRPr b="0" lang="en-IN" sz="1100" spc="-1" strike="noStrike">
              <a:latin typeface="Arial"/>
            </a:endParaRPr>
          </a:p>
        </p:txBody>
      </p:sp>
      <p:sp>
        <p:nvSpPr>
          <p:cNvPr id="596" name="PlaceHolder 2"/>
          <p:cNvSpPr>
            <a:spLocks noGrp="1"/>
          </p:cNvSpPr>
          <p:nvPr>
            <p:ph type="sldImg"/>
          </p:nvPr>
        </p:nvSpPr>
        <p:spPr>
          <a:xfrm>
            <a:off x="685800" y="1143000"/>
            <a:ext cx="5486040" cy="3085920"/>
          </a:xfrm>
          <a:prstGeom prst="rect">
            <a:avLst/>
          </a:prstGeom>
        </p:spPr>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7" name="PlaceHolder 1"/>
          <p:cNvSpPr>
            <a:spLocks noGrp="1"/>
          </p:cNvSpPr>
          <p:nvPr>
            <p:ph type="body"/>
          </p:nvPr>
        </p:nvSpPr>
        <p:spPr>
          <a:xfrm>
            <a:off x="685800" y="4400640"/>
            <a:ext cx="5486040" cy="3600000"/>
          </a:xfrm>
          <a:prstGeom prst="rect">
            <a:avLst/>
          </a:prstGeom>
        </p:spPr>
        <p:txBody>
          <a:bodyPr tIns="91440" bIns="91440">
            <a:noAutofit/>
          </a:bodyPr>
          <a:p>
            <a:pPr>
              <a:lnSpc>
                <a:spcPct val="100000"/>
              </a:lnSpc>
            </a:pPr>
            <a:r>
              <a:rPr b="0" lang="en-IN" sz="1100" spc="-1" strike="noStrike">
                <a:latin typeface="Arial"/>
              </a:rPr>
              <a:t>Learned UseCases</a:t>
            </a:r>
            <a:endParaRPr b="0" lang="en-IN" sz="1100" spc="-1" strike="noStrike">
              <a:latin typeface="Arial"/>
            </a:endParaRPr>
          </a:p>
          <a:p>
            <a:pPr>
              <a:lnSpc>
                <a:spcPct val="100000"/>
              </a:lnSpc>
            </a:pPr>
            <a:r>
              <a:rPr b="0" lang="en-IN" sz="1100" spc="-1" strike="noStrike">
                <a:latin typeface="Arial"/>
              </a:rPr>
              <a:t>Gathered Requirements</a:t>
            </a:r>
            <a:endParaRPr b="0" lang="en-IN" sz="1100" spc="-1" strike="noStrike">
              <a:latin typeface="Arial"/>
            </a:endParaRPr>
          </a:p>
          <a:p>
            <a:pPr>
              <a:lnSpc>
                <a:spcPct val="100000"/>
              </a:lnSpc>
            </a:pPr>
            <a:r>
              <a:rPr b="0" lang="en-IN" sz="1100" spc="-1" strike="noStrike">
                <a:latin typeface="Arial"/>
              </a:rPr>
              <a:t>Chosen frameworks to consider, WPF, UWP, Electron and Qt.</a:t>
            </a:r>
            <a:endParaRPr b="0" lang="en-IN" sz="1100" spc="-1" strike="noStrike">
              <a:latin typeface="Arial"/>
            </a:endParaRPr>
          </a:p>
          <a:p>
            <a:pPr>
              <a:lnSpc>
                <a:spcPct val="100000"/>
              </a:lnSpc>
            </a:pPr>
            <a:r>
              <a:rPr b="0" lang="en-IN" sz="1100" spc="-1" strike="noStrike">
                <a:latin typeface="Arial"/>
              </a:rPr>
              <a:t>Compared them on set of criterias/requirements.</a:t>
            </a:r>
            <a:endParaRPr b="0" lang="en-IN" sz="1100" spc="-1" strike="noStrike">
              <a:latin typeface="Arial"/>
            </a:endParaRPr>
          </a:p>
          <a:p>
            <a:pPr>
              <a:lnSpc>
                <a:spcPct val="100000"/>
              </a:lnSpc>
            </a:pPr>
            <a:r>
              <a:rPr b="0" lang="en-IN" sz="1100" spc="-1" strike="noStrike">
                <a:latin typeface="Arial"/>
              </a:rPr>
              <a:t>Discovered that electron’s apps were taking too much time.</a:t>
            </a:r>
            <a:endParaRPr b="0" lang="en-IN" sz="1100" spc="-1" strike="noStrike">
              <a:latin typeface="Arial"/>
            </a:endParaRPr>
          </a:p>
          <a:p>
            <a:pPr>
              <a:lnSpc>
                <a:spcPct val="100000"/>
              </a:lnSpc>
            </a:pPr>
            <a:r>
              <a:rPr b="0" lang="en-IN" sz="1100" spc="-1" strike="noStrike">
                <a:latin typeface="Arial"/>
              </a:rPr>
              <a:t>Picked Qt.</a:t>
            </a:r>
            <a:endParaRPr b="0" lang="en-IN" sz="1100" spc="-1" strike="noStrike">
              <a:latin typeface="Arial"/>
            </a:endParaRPr>
          </a:p>
          <a:p>
            <a:pPr>
              <a:lnSpc>
                <a:spcPct val="100000"/>
              </a:lnSpc>
            </a:pPr>
            <a:r>
              <a:rPr b="0" lang="en-IN" sz="1100" spc="-1" strike="noStrike">
                <a:latin typeface="Arial"/>
              </a:rPr>
              <a:t>Development in Qt, applications</a:t>
            </a:r>
            <a:endParaRPr b="0" lang="en-IN" sz="1100" spc="-1" strike="noStrike">
              <a:latin typeface="Arial"/>
            </a:endParaRPr>
          </a:p>
        </p:txBody>
      </p:sp>
      <p:sp>
        <p:nvSpPr>
          <p:cNvPr id="598" name="PlaceHolder 2"/>
          <p:cNvSpPr>
            <a:spLocks noGrp="1"/>
          </p:cNvSpPr>
          <p:nvPr>
            <p:ph type="sldImg"/>
          </p:nvPr>
        </p:nvSpPr>
        <p:spPr>
          <a:xfrm>
            <a:off x="685800" y="1143000"/>
            <a:ext cx="5486040" cy="3085920"/>
          </a:xfrm>
          <a:prstGeom prst="rect">
            <a:avLst/>
          </a:prstGeom>
        </p:spPr>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9" name="PlaceHolder 1"/>
          <p:cNvSpPr>
            <a:spLocks noGrp="1"/>
          </p:cNvSpPr>
          <p:nvPr>
            <p:ph type="body"/>
          </p:nvPr>
        </p:nvSpPr>
        <p:spPr>
          <a:xfrm>
            <a:off x="685800" y="4400640"/>
            <a:ext cx="5486040" cy="3600000"/>
          </a:xfrm>
          <a:prstGeom prst="rect">
            <a:avLst/>
          </a:prstGeom>
        </p:spPr>
        <p:txBody>
          <a:bodyPr tIns="91440" bIns="91440">
            <a:noAutofit/>
          </a:bodyPr>
          <a:p>
            <a:pPr>
              <a:lnSpc>
                <a:spcPct val="100000"/>
              </a:lnSpc>
            </a:pPr>
            <a:r>
              <a:rPr b="0" lang="en-IN" sz="1100" spc="-1" strike="noStrike">
                <a:latin typeface="Arial"/>
              </a:rPr>
              <a:t>Learned UseCases</a:t>
            </a:r>
            <a:endParaRPr b="0" lang="en-IN" sz="1100" spc="-1" strike="noStrike">
              <a:latin typeface="Arial"/>
            </a:endParaRPr>
          </a:p>
          <a:p>
            <a:pPr>
              <a:lnSpc>
                <a:spcPct val="100000"/>
              </a:lnSpc>
            </a:pPr>
            <a:r>
              <a:rPr b="0" lang="en-IN" sz="1100" spc="-1" strike="noStrike">
                <a:latin typeface="Arial"/>
              </a:rPr>
              <a:t>Gathered Requirements</a:t>
            </a:r>
            <a:endParaRPr b="0" lang="en-IN" sz="1100" spc="-1" strike="noStrike">
              <a:latin typeface="Arial"/>
            </a:endParaRPr>
          </a:p>
          <a:p>
            <a:pPr>
              <a:lnSpc>
                <a:spcPct val="100000"/>
              </a:lnSpc>
            </a:pPr>
            <a:r>
              <a:rPr b="0" lang="en-IN" sz="1100" spc="-1" strike="noStrike">
                <a:latin typeface="Arial"/>
              </a:rPr>
              <a:t>Chosen frameworks to consider, WPF, UWP, Electron and Qt.</a:t>
            </a:r>
            <a:endParaRPr b="0" lang="en-IN" sz="1100" spc="-1" strike="noStrike">
              <a:latin typeface="Arial"/>
            </a:endParaRPr>
          </a:p>
          <a:p>
            <a:pPr>
              <a:lnSpc>
                <a:spcPct val="100000"/>
              </a:lnSpc>
            </a:pPr>
            <a:r>
              <a:rPr b="0" lang="en-IN" sz="1100" spc="-1" strike="noStrike">
                <a:latin typeface="Arial"/>
              </a:rPr>
              <a:t>Compared them on set of criterias/requirements.</a:t>
            </a:r>
            <a:endParaRPr b="0" lang="en-IN" sz="1100" spc="-1" strike="noStrike">
              <a:latin typeface="Arial"/>
            </a:endParaRPr>
          </a:p>
          <a:p>
            <a:pPr>
              <a:lnSpc>
                <a:spcPct val="100000"/>
              </a:lnSpc>
            </a:pPr>
            <a:r>
              <a:rPr b="0" lang="en-IN" sz="1100" spc="-1" strike="noStrike">
                <a:latin typeface="Arial"/>
              </a:rPr>
              <a:t>Discovered that electron’s apps were taking too much time.</a:t>
            </a:r>
            <a:endParaRPr b="0" lang="en-IN" sz="1100" spc="-1" strike="noStrike">
              <a:latin typeface="Arial"/>
            </a:endParaRPr>
          </a:p>
          <a:p>
            <a:pPr>
              <a:lnSpc>
                <a:spcPct val="100000"/>
              </a:lnSpc>
            </a:pPr>
            <a:r>
              <a:rPr b="0" lang="en-IN" sz="1100" spc="-1" strike="noStrike">
                <a:latin typeface="Arial"/>
              </a:rPr>
              <a:t>Picked Qt.</a:t>
            </a:r>
            <a:endParaRPr b="0" lang="en-IN" sz="1100" spc="-1" strike="noStrike">
              <a:latin typeface="Arial"/>
            </a:endParaRPr>
          </a:p>
          <a:p>
            <a:pPr>
              <a:lnSpc>
                <a:spcPct val="100000"/>
              </a:lnSpc>
            </a:pPr>
            <a:r>
              <a:rPr b="0" lang="en-IN" sz="1100" spc="-1" strike="noStrike">
                <a:latin typeface="Arial"/>
              </a:rPr>
              <a:t>Development in Qt, applications</a:t>
            </a:r>
            <a:endParaRPr b="0" lang="en-IN" sz="1100" spc="-1" strike="noStrike">
              <a:latin typeface="Arial"/>
            </a:endParaRPr>
          </a:p>
        </p:txBody>
      </p:sp>
      <p:sp>
        <p:nvSpPr>
          <p:cNvPr id="600" name="PlaceHolder 2"/>
          <p:cNvSpPr>
            <a:spLocks noGrp="1"/>
          </p:cNvSpPr>
          <p:nvPr>
            <p:ph type="sldImg"/>
          </p:nvPr>
        </p:nvSpPr>
        <p:spPr>
          <a:xfrm>
            <a:off x="685800" y="1143000"/>
            <a:ext cx="5486040" cy="3085920"/>
          </a:xfrm>
          <a:prstGeom prst="rect">
            <a:avLst/>
          </a:prstGeom>
        </p:spPr>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1" name="PlaceHolder 1"/>
          <p:cNvSpPr>
            <a:spLocks noGrp="1"/>
          </p:cNvSpPr>
          <p:nvPr>
            <p:ph type="body"/>
          </p:nvPr>
        </p:nvSpPr>
        <p:spPr>
          <a:xfrm>
            <a:off x="685800" y="4400640"/>
            <a:ext cx="5486040" cy="3600000"/>
          </a:xfrm>
          <a:prstGeom prst="rect">
            <a:avLst/>
          </a:prstGeom>
        </p:spPr>
        <p:txBody>
          <a:bodyPr tIns="91440" bIns="91440">
            <a:noAutofit/>
          </a:bodyPr>
          <a:p>
            <a:pPr>
              <a:lnSpc>
                <a:spcPct val="100000"/>
              </a:lnSpc>
            </a:pPr>
            <a:r>
              <a:rPr b="0" lang="en-IN" sz="1100" spc="-1" strike="noStrike">
                <a:latin typeface="Arial"/>
              </a:rPr>
              <a:t>Learned UseCases</a:t>
            </a:r>
            <a:endParaRPr b="0" lang="en-IN" sz="1100" spc="-1" strike="noStrike">
              <a:latin typeface="Arial"/>
            </a:endParaRPr>
          </a:p>
          <a:p>
            <a:pPr>
              <a:lnSpc>
                <a:spcPct val="100000"/>
              </a:lnSpc>
            </a:pPr>
            <a:r>
              <a:rPr b="0" lang="en-IN" sz="1100" spc="-1" strike="noStrike">
                <a:latin typeface="Arial"/>
              </a:rPr>
              <a:t>Gathered Requirements</a:t>
            </a:r>
            <a:endParaRPr b="0" lang="en-IN" sz="1100" spc="-1" strike="noStrike">
              <a:latin typeface="Arial"/>
            </a:endParaRPr>
          </a:p>
          <a:p>
            <a:pPr>
              <a:lnSpc>
                <a:spcPct val="100000"/>
              </a:lnSpc>
            </a:pPr>
            <a:r>
              <a:rPr b="0" lang="en-IN" sz="1100" spc="-1" strike="noStrike">
                <a:latin typeface="Arial"/>
              </a:rPr>
              <a:t>Chosen frameworks to consider, WPF, UWP, Electron and Qt.</a:t>
            </a:r>
            <a:endParaRPr b="0" lang="en-IN" sz="1100" spc="-1" strike="noStrike">
              <a:latin typeface="Arial"/>
            </a:endParaRPr>
          </a:p>
          <a:p>
            <a:pPr>
              <a:lnSpc>
                <a:spcPct val="100000"/>
              </a:lnSpc>
            </a:pPr>
            <a:r>
              <a:rPr b="0" lang="en-IN" sz="1100" spc="-1" strike="noStrike">
                <a:latin typeface="Arial"/>
              </a:rPr>
              <a:t>Compared them on set of criterias/requirements.</a:t>
            </a:r>
            <a:endParaRPr b="0" lang="en-IN" sz="1100" spc="-1" strike="noStrike">
              <a:latin typeface="Arial"/>
            </a:endParaRPr>
          </a:p>
          <a:p>
            <a:pPr>
              <a:lnSpc>
                <a:spcPct val="100000"/>
              </a:lnSpc>
            </a:pPr>
            <a:r>
              <a:rPr b="0" lang="en-IN" sz="1100" spc="-1" strike="noStrike">
                <a:latin typeface="Arial"/>
              </a:rPr>
              <a:t>Discovered that electron’s apps were taking too much time.</a:t>
            </a:r>
            <a:endParaRPr b="0" lang="en-IN" sz="1100" spc="-1" strike="noStrike">
              <a:latin typeface="Arial"/>
            </a:endParaRPr>
          </a:p>
          <a:p>
            <a:pPr>
              <a:lnSpc>
                <a:spcPct val="100000"/>
              </a:lnSpc>
            </a:pPr>
            <a:r>
              <a:rPr b="0" lang="en-IN" sz="1100" spc="-1" strike="noStrike">
                <a:latin typeface="Arial"/>
              </a:rPr>
              <a:t>Picked Qt.</a:t>
            </a:r>
            <a:endParaRPr b="0" lang="en-IN" sz="1100" spc="-1" strike="noStrike">
              <a:latin typeface="Arial"/>
            </a:endParaRPr>
          </a:p>
          <a:p>
            <a:pPr>
              <a:lnSpc>
                <a:spcPct val="100000"/>
              </a:lnSpc>
            </a:pPr>
            <a:r>
              <a:rPr b="0" lang="en-IN" sz="1100" spc="-1" strike="noStrike">
                <a:latin typeface="Arial"/>
              </a:rPr>
              <a:t>Development in Qt, applications</a:t>
            </a:r>
            <a:endParaRPr b="0" lang="en-IN" sz="1100" spc="-1" strike="noStrike">
              <a:latin typeface="Arial"/>
            </a:endParaRPr>
          </a:p>
        </p:txBody>
      </p:sp>
      <p:sp>
        <p:nvSpPr>
          <p:cNvPr id="602" name="PlaceHolder 2"/>
          <p:cNvSpPr>
            <a:spLocks noGrp="1"/>
          </p:cNvSpPr>
          <p:nvPr>
            <p:ph type="sldImg"/>
          </p:nvPr>
        </p:nvSpPr>
        <p:spPr>
          <a:xfrm>
            <a:off x="685800" y="1143000"/>
            <a:ext cx="5486040" cy="3085920"/>
          </a:xfrm>
          <a:prstGeom prst="rect">
            <a:avLst/>
          </a:prstGeom>
        </p:spPr>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3" name="PlaceHolder 1"/>
          <p:cNvSpPr>
            <a:spLocks noGrp="1"/>
          </p:cNvSpPr>
          <p:nvPr>
            <p:ph type="body"/>
          </p:nvPr>
        </p:nvSpPr>
        <p:spPr>
          <a:xfrm>
            <a:off x="685800" y="4400640"/>
            <a:ext cx="5486040" cy="3600000"/>
          </a:xfrm>
          <a:prstGeom prst="rect">
            <a:avLst/>
          </a:prstGeom>
        </p:spPr>
        <p:txBody>
          <a:bodyPr tIns="91440" bIns="91440">
            <a:noAutofit/>
          </a:bodyPr>
          <a:p>
            <a:pPr>
              <a:lnSpc>
                <a:spcPct val="100000"/>
              </a:lnSpc>
            </a:pPr>
            <a:r>
              <a:rPr b="0" lang="en-IN" sz="1100" spc="-1" strike="noStrike">
                <a:latin typeface="Arial"/>
              </a:rPr>
              <a:t>Learned UseCases</a:t>
            </a:r>
            <a:endParaRPr b="0" lang="en-IN" sz="1100" spc="-1" strike="noStrike">
              <a:latin typeface="Arial"/>
            </a:endParaRPr>
          </a:p>
          <a:p>
            <a:pPr>
              <a:lnSpc>
                <a:spcPct val="100000"/>
              </a:lnSpc>
            </a:pPr>
            <a:r>
              <a:rPr b="0" lang="en-IN" sz="1100" spc="-1" strike="noStrike">
                <a:latin typeface="Arial"/>
              </a:rPr>
              <a:t>Gathered Requirements</a:t>
            </a:r>
            <a:endParaRPr b="0" lang="en-IN" sz="1100" spc="-1" strike="noStrike">
              <a:latin typeface="Arial"/>
            </a:endParaRPr>
          </a:p>
          <a:p>
            <a:pPr>
              <a:lnSpc>
                <a:spcPct val="100000"/>
              </a:lnSpc>
            </a:pPr>
            <a:r>
              <a:rPr b="0" lang="en-IN" sz="1100" spc="-1" strike="noStrike">
                <a:latin typeface="Arial"/>
              </a:rPr>
              <a:t>Chosen frameworks to consider, WPF, UWP, Electron and Qt.</a:t>
            </a:r>
            <a:endParaRPr b="0" lang="en-IN" sz="1100" spc="-1" strike="noStrike">
              <a:latin typeface="Arial"/>
            </a:endParaRPr>
          </a:p>
          <a:p>
            <a:pPr>
              <a:lnSpc>
                <a:spcPct val="100000"/>
              </a:lnSpc>
            </a:pPr>
            <a:r>
              <a:rPr b="0" lang="en-IN" sz="1100" spc="-1" strike="noStrike">
                <a:latin typeface="Arial"/>
              </a:rPr>
              <a:t>Compared them on set of criterias/requirements.</a:t>
            </a:r>
            <a:endParaRPr b="0" lang="en-IN" sz="1100" spc="-1" strike="noStrike">
              <a:latin typeface="Arial"/>
            </a:endParaRPr>
          </a:p>
          <a:p>
            <a:pPr>
              <a:lnSpc>
                <a:spcPct val="100000"/>
              </a:lnSpc>
            </a:pPr>
            <a:r>
              <a:rPr b="0" lang="en-IN" sz="1100" spc="-1" strike="noStrike">
                <a:latin typeface="Arial"/>
              </a:rPr>
              <a:t>Discovered that electron’s apps were taking too much time.</a:t>
            </a:r>
            <a:endParaRPr b="0" lang="en-IN" sz="1100" spc="-1" strike="noStrike">
              <a:latin typeface="Arial"/>
            </a:endParaRPr>
          </a:p>
          <a:p>
            <a:pPr>
              <a:lnSpc>
                <a:spcPct val="100000"/>
              </a:lnSpc>
            </a:pPr>
            <a:r>
              <a:rPr b="0" lang="en-IN" sz="1100" spc="-1" strike="noStrike">
                <a:latin typeface="Arial"/>
              </a:rPr>
              <a:t>Picked Qt.</a:t>
            </a:r>
            <a:endParaRPr b="0" lang="en-IN" sz="1100" spc="-1" strike="noStrike">
              <a:latin typeface="Arial"/>
            </a:endParaRPr>
          </a:p>
          <a:p>
            <a:pPr>
              <a:lnSpc>
                <a:spcPct val="100000"/>
              </a:lnSpc>
            </a:pPr>
            <a:r>
              <a:rPr b="0" lang="en-IN" sz="1100" spc="-1" strike="noStrike">
                <a:latin typeface="Arial"/>
              </a:rPr>
              <a:t>Development in Qt, applications</a:t>
            </a:r>
            <a:endParaRPr b="0" lang="en-IN" sz="1100" spc="-1" strike="noStrike">
              <a:latin typeface="Arial"/>
            </a:endParaRPr>
          </a:p>
        </p:txBody>
      </p:sp>
      <p:sp>
        <p:nvSpPr>
          <p:cNvPr id="604" name="PlaceHolder 2"/>
          <p:cNvSpPr>
            <a:spLocks noGrp="1"/>
          </p:cNvSpPr>
          <p:nvPr>
            <p:ph type="sldImg"/>
          </p:nvPr>
        </p:nvSpPr>
        <p:spPr>
          <a:xfrm>
            <a:off x="685800" y="1143000"/>
            <a:ext cx="5486040" cy="3085920"/>
          </a:xfrm>
          <a:prstGeom prst="rect">
            <a:avLst/>
          </a:prstGeom>
        </p:spPr>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274320" y="274320"/>
            <a:ext cx="8572320" cy="41112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31" name="PlaceHolder 2"/>
          <p:cNvSpPr>
            <a:spLocks noGrp="1"/>
          </p:cNvSpPr>
          <p:nvPr>
            <p:ph type="body"/>
          </p:nvPr>
        </p:nvSpPr>
        <p:spPr>
          <a:xfrm>
            <a:off x="274320" y="1097280"/>
            <a:ext cx="8572320" cy="1635120"/>
          </a:xfrm>
          <a:prstGeom prst="rect">
            <a:avLst/>
          </a:prstGeom>
        </p:spPr>
        <p:txBody>
          <a:bodyPr lIns="0" rIns="0" tIns="0" bIns="0">
            <a:normAutofit/>
          </a:bodyPr>
          <a:p>
            <a:endParaRPr b="0" lang="en-IN" sz="1400" spc="-1" strike="noStrike">
              <a:solidFill>
                <a:srgbClr val="000000"/>
              </a:solidFill>
              <a:latin typeface="Arial"/>
            </a:endParaRPr>
          </a:p>
        </p:txBody>
      </p:sp>
      <p:sp>
        <p:nvSpPr>
          <p:cNvPr id="32" name="PlaceHolder 3"/>
          <p:cNvSpPr>
            <a:spLocks noGrp="1"/>
          </p:cNvSpPr>
          <p:nvPr>
            <p:ph type="body"/>
          </p:nvPr>
        </p:nvSpPr>
        <p:spPr>
          <a:xfrm>
            <a:off x="274320" y="2888280"/>
            <a:ext cx="8572320" cy="16351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274320" y="274320"/>
            <a:ext cx="8572320" cy="41112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34" name="PlaceHolder 2"/>
          <p:cNvSpPr>
            <a:spLocks noGrp="1"/>
          </p:cNvSpPr>
          <p:nvPr>
            <p:ph type="body"/>
          </p:nvPr>
        </p:nvSpPr>
        <p:spPr>
          <a:xfrm>
            <a:off x="274320" y="1097280"/>
            <a:ext cx="4183200" cy="1635120"/>
          </a:xfrm>
          <a:prstGeom prst="rect">
            <a:avLst/>
          </a:prstGeom>
        </p:spPr>
        <p:txBody>
          <a:bodyPr lIns="0" rIns="0" tIns="0" bIns="0">
            <a:normAutofit/>
          </a:bodyPr>
          <a:p>
            <a:endParaRPr b="0" lang="en-IN" sz="1400" spc="-1" strike="noStrike">
              <a:solidFill>
                <a:srgbClr val="000000"/>
              </a:solidFill>
              <a:latin typeface="Arial"/>
            </a:endParaRPr>
          </a:p>
        </p:txBody>
      </p:sp>
      <p:sp>
        <p:nvSpPr>
          <p:cNvPr id="35" name="PlaceHolder 3"/>
          <p:cNvSpPr>
            <a:spLocks noGrp="1"/>
          </p:cNvSpPr>
          <p:nvPr>
            <p:ph type="body"/>
          </p:nvPr>
        </p:nvSpPr>
        <p:spPr>
          <a:xfrm>
            <a:off x="4667040" y="1097280"/>
            <a:ext cx="4183200" cy="1635120"/>
          </a:xfrm>
          <a:prstGeom prst="rect">
            <a:avLst/>
          </a:prstGeom>
        </p:spPr>
        <p:txBody>
          <a:bodyPr lIns="0" rIns="0" tIns="0" bIns="0">
            <a:normAutofit/>
          </a:bodyPr>
          <a:p>
            <a:endParaRPr b="0" lang="en-IN" sz="1400" spc="-1" strike="noStrike">
              <a:solidFill>
                <a:srgbClr val="000000"/>
              </a:solidFill>
              <a:latin typeface="Arial"/>
            </a:endParaRPr>
          </a:p>
        </p:txBody>
      </p:sp>
      <p:sp>
        <p:nvSpPr>
          <p:cNvPr id="36" name="PlaceHolder 4"/>
          <p:cNvSpPr>
            <a:spLocks noGrp="1"/>
          </p:cNvSpPr>
          <p:nvPr>
            <p:ph type="body"/>
          </p:nvPr>
        </p:nvSpPr>
        <p:spPr>
          <a:xfrm>
            <a:off x="274320" y="2888280"/>
            <a:ext cx="4183200" cy="1635120"/>
          </a:xfrm>
          <a:prstGeom prst="rect">
            <a:avLst/>
          </a:prstGeom>
        </p:spPr>
        <p:txBody>
          <a:bodyPr lIns="0" rIns="0" tIns="0" bIns="0">
            <a:normAutofit/>
          </a:bodyPr>
          <a:p>
            <a:endParaRPr b="0" lang="en-IN" sz="1400" spc="-1" strike="noStrike">
              <a:solidFill>
                <a:srgbClr val="000000"/>
              </a:solidFill>
              <a:latin typeface="Arial"/>
            </a:endParaRPr>
          </a:p>
        </p:txBody>
      </p:sp>
      <p:sp>
        <p:nvSpPr>
          <p:cNvPr id="37" name="PlaceHolder 5"/>
          <p:cNvSpPr>
            <a:spLocks noGrp="1"/>
          </p:cNvSpPr>
          <p:nvPr>
            <p:ph type="body"/>
          </p:nvPr>
        </p:nvSpPr>
        <p:spPr>
          <a:xfrm>
            <a:off x="4667040" y="2888280"/>
            <a:ext cx="4183200" cy="16351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274320" y="274320"/>
            <a:ext cx="8572320" cy="41112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39" name="PlaceHolder 2"/>
          <p:cNvSpPr>
            <a:spLocks noGrp="1"/>
          </p:cNvSpPr>
          <p:nvPr>
            <p:ph type="body"/>
          </p:nvPr>
        </p:nvSpPr>
        <p:spPr>
          <a:xfrm>
            <a:off x="274320" y="1097280"/>
            <a:ext cx="2760120" cy="1635120"/>
          </a:xfrm>
          <a:prstGeom prst="rect">
            <a:avLst/>
          </a:prstGeom>
        </p:spPr>
        <p:txBody>
          <a:bodyPr lIns="0" rIns="0" tIns="0" bIns="0">
            <a:normAutofit/>
          </a:bodyPr>
          <a:p>
            <a:endParaRPr b="0" lang="en-IN" sz="1400" spc="-1" strike="noStrike">
              <a:solidFill>
                <a:srgbClr val="000000"/>
              </a:solidFill>
              <a:latin typeface="Arial"/>
            </a:endParaRPr>
          </a:p>
        </p:txBody>
      </p:sp>
      <p:sp>
        <p:nvSpPr>
          <p:cNvPr id="40" name="PlaceHolder 3"/>
          <p:cNvSpPr>
            <a:spLocks noGrp="1"/>
          </p:cNvSpPr>
          <p:nvPr>
            <p:ph type="body"/>
          </p:nvPr>
        </p:nvSpPr>
        <p:spPr>
          <a:xfrm>
            <a:off x="3172680" y="1097280"/>
            <a:ext cx="2760120" cy="1635120"/>
          </a:xfrm>
          <a:prstGeom prst="rect">
            <a:avLst/>
          </a:prstGeom>
        </p:spPr>
        <p:txBody>
          <a:bodyPr lIns="0" rIns="0" tIns="0" bIns="0">
            <a:normAutofit/>
          </a:bodyPr>
          <a:p>
            <a:endParaRPr b="0" lang="en-IN" sz="1400" spc="-1" strike="noStrike">
              <a:solidFill>
                <a:srgbClr val="000000"/>
              </a:solidFill>
              <a:latin typeface="Arial"/>
            </a:endParaRPr>
          </a:p>
        </p:txBody>
      </p:sp>
      <p:sp>
        <p:nvSpPr>
          <p:cNvPr id="41" name="PlaceHolder 4"/>
          <p:cNvSpPr>
            <a:spLocks noGrp="1"/>
          </p:cNvSpPr>
          <p:nvPr>
            <p:ph type="body"/>
          </p:nvPr>
        </p:nvSpPr>
        <p:spPr>
          <a:xfrm>
            <a:off x="6071400" y="1097280"/>
            <a:ext cx="2760120" cy="1635120"/>
          </a:xfrm>
          <a:prstGeom prst="rect">
            <a:avLst/>
          </a:prstGeom>
        </p:spPr>
        <p:txBody>
          <a:bodyPr lIns="0" rIns="0" tIns="0" bIns="0">
            <a:normAutofit/>
          </a:bodyPr>
          <a:p>
            <a:endParaRPr b="0" lang="en-IN" sz="1400" spc="-1" strike="noStrike">
              <a:solidFill>
                <a:srgbClr val="000000"/>
              </a:solidFill>
              <a:latin typeface="Arial"/>
            </a:endParaRPr>
          </a:p>
        </p:txBody>
      </p:sp>
      <p:sp>
        <p:nvSpPr>
          <p:cNvPr id="42" name="PlaceHolder 5"/>
          <p:cNvSpPr>
            <a:spLocks noGrp="1"/>
          </p:cNvSpPr>
          <p:nvPr>
            <p:ph type="body"/>
          </p:nvPr>
        </p:nvSpPr>
        <p:spPr>
          <a:xfrm>
            <a:off x="274320" y="2888280"/>
            <a:ext cx="2760120" cy="1635120"/>
          </a:xfrm>
          <a:prstGeom prst="rect">
            <a:avLst/>
          </a:prstGeom>
        </p:spPr>
        <p:txBody>
          <a:bodyPr lIns="0" rIns="0" tIns="0" bIns="0">
            <a:normAutofit/>
          </a:bodyPr>
          <a:p>
            <a:endParaRPr b="0" lang="en-IN" sz="1400" spc="-1" strike="noStrike">
              <a:solidFill>
                <a:srgbClr val="000000"/>
              </a:solidFill>
              <a:latin typeface="Arial"/>
            </a:endParaRPr>
          </a:p>
        </p:txBody>
      </p:sp>
      <p:sp>
        <p:nvSpPr>
          <p:cNvPr id="43" name="PlaceHolder 6"/>
          <p:cNvSpPr>
            <a:spLocks noGrp="1"/>
          </p:cNvSpPr>
          <p:nvPr>
            <p:ph type="body"/>
          </p:nvPr>
        </p:nvSpPr>
        <p:spPr>
          <a:xfrm>
            <a:off x="3172680" y="2888280"/>
            <a:ext cx="2760120" cy="1635120"/>
          </a:xfrm>
          <a:prstGeom prst="rect">
            <a:avLst/>
          </a:prstGeom>
        </p:spPr>
        <p:txBody>
          <a:bodyPr lIns="0" rIns="0" tIns="0" bIns="0">
            <a:normAutofit/>
          </a:bodyPr>
          <a:p>
            <a:endParaRPr b="0" lang="en-IN" sz="1400" spc="-1" strike="noStrike">
              <a:solidFill>
                <a:srgbClr val="000000"/>
              </a:solidFill>
              <a:latin typeface="Arial"/>
            </a:endParaRPr>
          </a:p>
        </p:txBody>
      </p:sp>
      <p:sp>
        <p:nvSpPr>
          <p:cNvPr id="44" name="PlaceHolder 7"/>
          <p:cNvSpPr>
            <a:spLocks noGrp="1"/>
          </p:cNvSpPr>
          <p:nvPr>
            <p:ph type="body"/>
          </p:nvPr>
        </p:nvSpPr>
        <p:spPr>
          <a:xfrm>
            <a:off x="6071400" y="2888280"/>
            <a:ext cx="2760120" cy="16351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274320" y="274320"/>
            <a:ext cx="8572320" cy="41112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52" name="PlaceHolder 2"/>
          <p:cNvSpPr>
            <a:spLocks noGrp="1"/>
          </p:cNvSpPr>
          <p:nvPr>
            <p:ph type="subTitle"/>
          </p:nvPr>
        </p:nvSpPr>
        <p:spPr>
          <a:xfrm>
            <a:off x="274320" y="1097280"/>
            <a:ext cx="8572320" cy="342864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274320" y="274320"/>
            <a:ext cx="8572320" cy="41112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54" name="PlaceHolder 2"/>
          <p:cNvSpPr>
            <a:spLocks noGrp="1"/>
          </p:cNvSpPr>
          <p:nvPr>
            <p:ph type="body"/>
          </p:nvPr>
        </p:nvSpPr>
        <p:spPr>
          <a:xfrm>
            <a:off x="274320" y="1097280"/>
            <a:ext cx="8572320" cy="34286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274320" y="274320"/>
            <a:ext cx="8572320" cy="41112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56" name="PlaceHolder 2"/>
          <p:cNvSpPr>
            <a:spLocks noGrp="1"/>
          </p:cNvSpPr>
          <p:nvPr>
            <p:ph type="body"/>
          </p:nvPr>
        </p:nvSpPr>
        <p:spPr>
          <a:xfrm>
            <a:off x="274320" y="1097280"/>
            <a:ext cx="4183200" cy="3428640"/>
          </a:xfrm>
          <a:prstGeom prst="rect">
            <a:avLst/>
          </a:prstGeom>
        </p:spPr>
        <p:txBody>
          <a:bodyPr lIns="0" rIns="0" tIns="0" bIns="0">
            <a:normAutofit/>
          </a:bodyPr>
          <a:p>
            <a:endParaRPr b="0" lang="en-IN" sz="1400" spc="-1" strike="noStrike">
              <a:solidFill>
                <a:srgbClr val="000000"/>
              </a:solidFill>
              <a:latin typeface="Arial"/>
            </a:endParaRPr>
          </a:p>
        </p:txBody>
      </p:sp>
      <p:sp>
        <p:nvSpPr>
          <p:cNvPr id="57" name="PlaceHolder 3"/>
          <p:cNvSpPr>
            <a:spLocks noGrp="1"/>
          </p:cNvSpPr>
          <p:nvPr>
            <p:ph type="body"/>
          </p:nvPr>
        </p:nvSpPr>
        <p:spPr>
          <a:xfrm>
            <a:off x="4667040" y="1097280"/>
            <a:ext cx="4183200" cy="34286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274320" y="274320"/>
            <a:ext cx="8572320" cy="411120"/>
          </a:xfrm>
          <a:prstGeom prst="rect">
            <a:avLst/>
          </a:prstGeom>
        </p:spPr>
        <p:txBody>
          <a:bodyPr lIns="0" rIns="0" tIns="0" bIns="0" anchor="ctr">
            <a:spAutoFit/>
          </a:bodyPr>
          <a:p>
            <a:endParaRPr b="0" lang="en-IN"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274320" y="274320"/>
            <a:ext cx="8572320" cy="190692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274320" y="274320"/>
            <a:ext cx="8572320" cy="41112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61" name="PlaceHolder 2"/>
          <p:cNvSpPr>
            <a:spLocks noGrp="1"/>
          </p:cNvSpPr>
          <p:nvPr>
            <p:ph type="body"/>
          </p:nvPr>
        </p:nvSpPr>
        <p:spPr>
          <a:xfrm>
            <a:off x="274320" y="1097280"/>
            <a:ext cx="4183200" cy="1635120"/>
          </a:xfrm>
          <a:prstGeom prst="rect">
            <a:avLst/>
          </a:prstGeom>
        </p:spPr>
        <p:txBody>
          <a:bodyPr lIns="0" rIns="0" tIns="0" bIns="0">
            <a:normAutofit/>
          </a:bodyPr>
          <a:p>
            <a:endParaRPr b="0" lang="en-IN" sz="1400" spc="-1" strike="noStrike">
              <a:solidFill>
                <a:srgbClr val="000000"/>
              </a:solidFill>
              <a:latin typeface="Arial"/>
            </a:endParaRPr>
          </a:p>
        </p:txBody>
      </p:sp>
      <p:sp>
        <p:nvSpPr>
          <p:cNvPr id="62" name="PlaceHolder 3"/>
          <p:cNvSpPr>
            <a:spLocks noGrp="1"/>
          </p:cNvSpPr>
          <p:nvPr>
            <p:ph type="body"/>
          </p:nvPr>
        </p:nvSpPr>
        <p:spPr>
          <a:xfrm>
            <a:off x="4667040" y="1097280"/>
            <a:ext cx="4183200" cy="3428640"/>
          </a:xfrm>
          <a:prstGeom prst="rect">
            <a:avLst/>
          </a:prstGeom>
        </p:spPr>
        <p:txBody>
          <a:bodyPr lIns="0" rIns="0" tIns="0" bIns="0">
            <a:normAutofit/>
          </a:bodyPr>
          <a:p>
            <a:endParaRPr b="0" lang="en-IN" sz="1400" spc="-1" strike="noStrike">
              <a:solidFill>
                <a:srgbClr val="000000"/>
              </a:solidFill>
              <a:latin typeface="Arial"/>
            </a:endParaRPr>
          </a:p>
        </p:txBody>
      </p:sp>
      <p:sp>
        <p:nvSpPr>
          <p:cNvPr id="63" name="PlaceHolder 4"/>
          <p:cNvSpPr>
            <a:spLocks noGrp="1"/>
          </p:cNvSpPr>
          <p:nvPr>
            <p:ph type="body"/>
          </p:nvPr>
        </p:nvSpPr>
        <p:spPr>
          <a:xfrm>
            <a:off x="274320" y="2888280"/>
            <a:ext cx="4183200" cy="16351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274320" y="274320"/>
            <a:ext cx="8572320" cy="41112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10" name="PlaceHolder 2"/>
          <p:cNvSpPr>
            <a:spLocks noGrp="1"/>
          </p:cNvSpPr>
          <p:nvPr>
            <p:ph type="subTitle"/>
          </p:nvPr>
        </p:nvSpPr>
        <p:spPr>
          <a:xfrm>
            <a:off x="274320" y="1097280"/>
            <a:ext cx="8572320" cy="342864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274320" y="274320"/>
            <a:ext cx="8572320" cy="41112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65" name="PlaceHolder 2"/>
          <p:cNvSpPr>
            <a:spLocks noGrp="1"/>
          </p:cNvSpPr>
          <p:nvPr>
            <p:ph type="body"/>
          </p:nvPr>
        </p:nvSpPr>
        <p:spPr>
          <a:xfrm>
            <a:off x="274320" y="1097280"/>
            <a:ext cx="4183200" cy="3428640"/>
          </a:xfrm>
          <a:prstGeom prst="rect">
            <a:avLst/>
          </a:prstGeom>
        </p:spPr>
        <p:txBody>
          <a:bodyPr lIns="0" rIns="0" tIns="0" bIns="0">
            <a:normAutofit/>
          </a:bodyPr>
          <a:p>
            <a:endParaRPr b="0" lang="en-IN" sz="1400" spc="-1" strike="noStrike">
              <a:solidFill>
                <a:srgbClr val="000000"/>
              </a:solidFill>
              <a:latin typeface="Arial"/>
            </a:endParaRPr>
          </a:p>
        </p:txBody>
      </p:sp>
      <p:sp>
        <p:nvSpPr>
          <p:cNvPr id="66" name="PlaceHolder 3"/>
          <p:cNvSpPr>
            <a:spLocks noGrp="1"/>
          </p:cNvSpPr>
          <p:nvPr>
            <p:ph type="body"/>
          </p:nvPr>
        </p:nvSpPr>
        <p:spPr>
          <a:xfrm>
            <a:off x="4667040" y="1097280"/>
            <a:ext cx="4183200" cy="1635120"/>
          </a:xfrm>
          <a:prstGeom prst="rect">
            <a:avLst/>
          </a:prstGeom>
        </p:spPr>
        <p:txBody>
          <a:bodyPr lIns="0" rIns="0" tIns="0" bIns="0">
            <a:normAutofit/>
          </a:bodyPr>
          <a:p>
            <a:endParaRPr b="0" lang="en-IN" sz="1400" spc="-1" strike="noStrike">
              <a:solidFill>
                <a:srgbClr val="000000"/>
              </a:solidFill>
              <a:latin typeface="Arial"/>
            </a:endParaRPr>
          </a:p>
        </p:txBody>
      </p:sp>
      <p:sp>
        <p:nvSpPr>
          <p:cNvPr id="67" name="PlaceHolder 4"/>
          <p:cNvSpPr>
            <a:spLocks noGrp="1"/>
          </p:cNvSpPr>
          <p:nvPr>
            <p:ph type="body"/>
          </p:nvPr>
        </p:nvSpPr>
        <p:spPr>
          <a:xfrm>
            <a:off x="4667040" y="2888280"/>
            <a:ext cx="4183200" cy="16351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274320" y="274320"/>
            <a:ext cx="8572320" cy="41112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69" name="PlaceHolder 2"/>
          <p:cNvSpPr>
            <a:spLocks noGrp="1"/>
          </p:cNvSpPr>
          <p:nvPr>
            <p:ph type="body"/>
          </p:nvPr>
        </p:nvSpPr>
        <p:spPr>
          <a:xfrm>
            <a:off x="274320" y="1097280"/>
            <a:ext cx="4183200" cy="1635120"/>
          </a:xfrm>
          <a:prstGeom prst="rect">
            <a:avLst/>
          </a:prstGeom>
        </p:spPr>
        <p:txBody>
          <a:bodyPr lIns="0" rIns="0" tIns="0" bIns="0">
            <a:normAutofit/>
          </a:bodyPr>
          <a:p>
            <a:endParaRPr b="0" lang="en-IN" sz="1400" spc="-1" strike="noStrike">
              <a:solidFill>
                <a:srgbClr val="000000"/>
              </a:solidFill>
              <a:latin typeface="Arial"/>
            </a:endParaRPr>
          </a:p>
        </p:txBody>
      </p:sp>
      <p:sp>
        <p:nvSpPr>
          <p:cNvPr id="70" name="PlaceHolder 3"/>
          <p:cNvSpPr>
            <a:spLocks noGrp="1"/>
          </p:cNvSpPr>
          <p:nvPr>
            <p:ph type="body"/>
          </p:nvPr>
        </p:nvSpPr>
        <p:spPr>
          <a:xfrm>
            <a:off x="4667040" y="1097280"/>
            <a:ext cx="4183200" cy="1635120"/>
          </a:xfrm>
          <a:prstGeom prst="rect">
            <a:avLst/>
          </a:prstGeom>
        </p:spPr>
        <p:txBody>
          <a:bodyPr lIns="0" rIns="0" tIns="0" bIns="0">
            <a:normAutofit/>
          </a:bodyPr>
          <a:p>
            <a:endParaRPr b="0" lang="en-IN" sz="1400" spc="-1" strike="noStrike">
              <a:solidFill>
                <a:srgbClr val="000000"/>
              </a:solidFill>
              <a:latin typeface="Arial"/>
            </a:endParaRPr>
          </a:p>
        </p:txBody>
      </p:sp>
      <p:sp>
        <p:nvSpPr>
          <p:cNvPr id="71" name="PlaceHolder 4"/>
          <p:cNvSpPr>
            <a:spLocks noGrp="1"/>
          </p:cNvSpPr>
          <p:nvPr>
            <p:ph type="body"/>
          </p:nvPr>
        </p:nvSpPr>
        <p:spPr>
          <a:xfrm>
            <a:off x="274320" y="2888280"/>
            <a:ext cx="8572320" cy="16351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274320" y="274320"/>
            <a:ext cx="8572320" cy="41112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73" name="PlaceHolder 2"/>
          <p:cNvSpPr>
            <a:spLocks noGrp="1"/>
          </p:cNvSpPr>
          <p:nvPr>
            <p:ph type="body"/>
          </p:nvPr>
        </p:nvSpPr>
        <p:spPr>
          <a:xfrm>
            <a:off x="274320" y="1097280"/>
            <a:ext cx="8572320" cy="1635120"/>
          </a:xfrm>
          <a:prstGeom prst="rect">
            <a:avLst/>
          </a:prstGeom>
        </p:spPr>
        <p:txBody>
          <a:bodyPr lIns="0" rIns="0" tIns="0" bIns="0">
            <a:normAutofit/>
          </a:bodyPr>
          <a:p>
            <a:endParaRPr b="0" lang="en-IN" sz="1400" spc="-1" strike="noStrike">
              <a:solidFill>
                <a:srgbClr val="000000"/>
              </a:solidFill>
              <a:latin typeface="Arial"/>
            </a:endParaRPr>
          </a:p>
        </p:txBody>
      </p:sp>
      <p:sp>
        <p:nvSpPr>
          <p:cNvPr id="74" name="PlaceHolder 3"/>
          <p:cNvSpPr>
            <a:spLocks noGrp="1"/>
          </p:cNvSpPr>
          <p:nvPr>
            <p:ph type="body"/>
          </p:nvPr>
        </p:nvSpPr>
        <p:spPr>
          <a:xfrm>
            <a:off x="274320" y="2888280"/>
            <a:ext cx="8572320" cy="16351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274320" y="274320"/>
            <a:ext cx="8572320" cy="41112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76" name="PlaceHolder 2"/>
          <p:cNvSpPr>
            <a:spLocks noGrp="1"/>
          </p:cNvSpPr>
          <p:nvPr>
            <p:ph type="body"/>
          </p:nvPr>
        </p:nvSpPr>
        <p:spPr>
          <a:xfrm>
            <a:off x="274320" y="1097280"/>
            <a:ext cx="4183200" cy="1635120"/>
          </a:xfrm>
          <a:prstGeom prst="rect">
            <a:avLst/>
          </a:prstGeom>
        </p:spPr>
        <p:txBody>
          <a:bodyPr lIns="0" rIns="0" tIns="0" bIns="0">
            <a:normAutofit/>
          </a:bodyPr>
          <a:p>
            <a:endParaRPr b="0" lang="en-IN" sz="1400" spc="-1" strike="noStrike">
              <a:solidFill>
                <a:srgbClr val="000000"/>
              </a:solidFill>
              <a:latin typeface="Arial"/>
            </a:endParaRPr>
          </a:p>
        </p:txBody>
      </p:sp>
      <p:sp>
        <p:nvSpPr>
          <p:cNvPr id="77" name="PlaceHolder 3"/>
          <p:cNvSpPr>
            <a:spLocks noGrp="1"/>
          </p:cNvSpPr>
          <p:nvPr>
            <p:ph type="body"/>
          </p:nvPr>
        </p:nvSpPr>
        <p:spPr>
          <a:xfrm>
            <a:off x="4667040" y="1097280"/>
            <a:ext cx="4183200" cy="1635120"/>
          </a:xfrm>
          <a:prstGeom prst="rect">
            <a:avLst/>
          </a:prstGeom>
        </p:spPr>
        <p:txBody>
          <a:bodyPr lIns="0" rIns="0" tIns="0" bIns="0">
            <a:normAutofit/>
          </a:bodyPr>
          <a:p>
            <a:endParaRPr b="0" lang="en-IN" sz="1400" spc="-1" strike="noStrike">
              <a:solidFill>
                <a:srgbClr val="000000"/>
              </a:solidFill>
              <a:latin typeface="Arial"/>
            </a:endParaRPr>
          </a:p>
        </p:txBody>
      </p:sp>
      <p:sp>
        <p:nvSpPr>
          <p:cNvPr id="78" name="PlaceHolder 4"/>
          <p:cNvSpPr>
            <a:spLocks noGrp="1"/>
          </p:cNvSpPr>
          <p:nvPr>
            <p:ph type="body"/>
          </p:nvPr>
        </p:nvSpPr>
        <p:spPr>
          <a:xfrm>
            <a:off x="274320" y="2888280"/>
            <a:ext cx="4183200" cy="1635120"/>
          </a:xfrm>
          <a:prstGeom prst="rect">
            <a:avLst/>
          </a:prstGeom>
        </p:spPr>
        <p:txBody>
          <a:bodyPr lIns="0" rIns="0" tIns="0" bIns="0">
            <a:normAutofit/>
          </a:bodyPr>
          <a:p>
            <a:endParaRPr b="0" lang="en-IN" sz="1400" spc="-1" strike="noStrike">
              <a:solidFill>
                <a:srgbClr val="000000"/>
              </a:solidFill>
              <a:latin typeface="Arial"/>
            </a:endParaRPr>
          </a:p>
        </p:txBody>
      </p:sp>
      <p:sp>
        <p:nvSpPr>
          <p:cNvPr id="79" name="PlaceHolder 5"/>
          <p:cNvSpPr>
            <a:spLocks noGrp="1"/>
          </p:cNvSpPr>
          <p:nvPr>
            <p:ph type="body"/>
          </p:nvPr>
        </p:nvSpPr>
        <p:spPr>
          <a:xfrm>
            <a:off x="4667040" y="2888280"/>
            <a:ext cx="4183200" cy="16351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274320" y="274320"/>
            <a:ext cx="8572320" cy="41112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81" name="PlaceHolder 2"/>
          <p:cNvSpPr>
            <a:spLocks noGrp="1"/>
          </p:cNvSpPr>
          <p:nvPr>
            <p:ph type="body"/>
          </p:nvPr>
        </p:nvSpPr>
        <p:spPr>
          <a:xfrm>
            <a:off x="274320" y="1097280"/>
            <a:ext cx="2760120" cy="1635120"/>
          </a:xfrm>
          <a:prstGeom prst="rect">
            <a:avLst/>
          </a:prstGeom>
        </p:spPr>
        <p:txBody>
          <a:bodyPr lIns="0" rIns="0" tIns="0" bIns="0">
            <a:normAutofit/>
          </a:bodyPr>
          <a:p>
            <a:endParaRPr b="0" lang="en-IN" sz="1400" spc="-1" strike="noStrike">
              <a:solidFill>
                <a:srgbClr val="000000"/>
              </a:solidFill>
              <a:latin typeface="Arial"/>
            </a:endParaRPr>
          </a:p>
        </p:txBody>
      </p:sp>
      <p:sp>
        <p:nvSpPr>
          <p:cNvPr id="82" name="PlaceHolder 3"/>
          <p:cNvSpPr>
            <a:spLocks noGrp="1"/>
          </p:cNvSpPr>
          <p:nvPr>
            <p:ph type="body"/>
          </p:nvPr>
        </p:nvSpPr>
        <p:spPr>
          <a:xfrm>
            <a:off x="3172680" y="1097280"/>
            <a:ext cx="2760120" cy="1635120"/>
          </a:xfrm>
          <a:prstGeom prst="rect">
            <a:avLst/>
          </a:prstGeom>
        </p:spPr>
        <p:txBody>
          <a:bodyPr lIns="0" rIns="0" tIns="0" bIns="0">
            <a:normAutofit/>
          </a:bodyPr>
          <a:p>
            <a:endParaRPr b="0" lang="en-IN" sz="1400" spc="-1" strike="noStrike">
              <a:solidFill>
                <a:srgbClr val="000000"/>
              </a:solidFill>
              <a:latin typeface="Arial"/>
            </a:endParaRPr>
          </a:p>
        </p:txBody>
      </p:sp>
      <p:sp>
        <p:nvSpPr>
          <p:cNvPr id="83" name="PlaceHolder 4"/>
          <p:cNvSpPr>
            <a:spLocks noGrp="1"/>
          </p:cNvSpPr>
          <p:nvPr>
            <p:ph type="body"/>
          </p:nvPr>
        </p:nvSpPr>
        <p:spPr>
          <a:xfrm>
            <a:off x="6071400" y="1097280"/>
            <a:ext cx="2760120" cy="1635120"/>
          </a:xfrm>
          <a:prstGeom prst="rect">
            <a:avLst/>
          </a:prstGeom>
        </p:spPr>
        <p:txBody>
          <a:bodyPr lIns="0" rIns="0" tIns="0" bIns="0">
            <a:normAutofit/>
          </a:bodyPr>
          <a:p>
            <a:endParaRPr b="0" lang="en-IN" sz="1400" spc="-1" strike="noStrike">
              <a:solidFill>
                <a:srgbClr val="000000"/>
              </a:solidFill>
              <a:latin typeface="Arial"/>
            </a:endParaRPr>
          </a:p>
        </p:txBody>
      </p:sp>
      <p:sp>
        <p:nvSpPr>
          <p:cNvPr id="84" name="PlaceHolder 5"/>
          <p:cNvSpPr>
            <a:spLocks noGrp="1"/>
          </p:cNvSpPr>
          <p:nvPr>
            <p:ph type="body"/>
          </p:nvPr>
        </p:nvSpPr>
        <p:spPr>
          <a:xfrm>
            <a:off x="274320" y="2888280"/>
            <a:ext cx="2760120" cy="1635120"/>
          </a:xfrm>
          <a:prstGeom prst="rect">
            <a:avLst/>
          </a:prstGeom>
        </p:spPr>
        <p:txBody>
          <a:bodyPr lIns="0" rIns="0" tIns="0" bIns="0">
            <a:normAutofit/>
          </a:bodyPr>
          <a:p>
            <a:endParaRPr b="0" lang="en-IN" sz="1400" spc="-1" strike="noStrike">
              <a:solidFill>
                <a:srgbClr val="000000"/>
              </a:solidFill>
              <a:latin typeface="Arial"/>
            </a:endParaRPr>
          </a:p>
        </p:txBody>
      </p:sp>
      <p:sp>
        <p:nvSpPr>
          <p:cNvPr id="85" name="PlaceHolder 6"/>
          <p:cNvSpPr>
            <a:spLocks noGrp="1"/>
          </p:cNvSpPr>
          <p:nvPr>
            <p:ph type="body"/>
          </p:nvPr>
        </p:nvSpPr>
        <p:spPr>
          <a:xfrm>
            <a:off x="3172680" y="2888280"/>
            <a:ext cx="2760120" cy="1635120"/>
          </a:xfrm>
          <a:prstGeom prst="rect">
            <a:avLst/>
          </a:prstGeom>
        </p:spPr>
        <p:txBody>
          <a:bodyPr lIns="0" rIns="0" tIns="0" bIns="0">
            <a:normAutofit/>
          </a:bodyPr>
          <a:p>
            <a:endParaRPr b="0" lang="en-IN" sz="1400" spc="-1" strike="noStrike">
              <a:solidFill>
                <a:srgbClr val="000000"/>
              </a:solidFill>
              <a:latin typeface="Arial"/>
            </a:endParaRPr>
          </a:p>
        </p:txBody>
      </p:sp>
      <p:sp>
        <p:nvSpPr>
          <p:cNvPr id="86" name="PlaceHolder 7"/>
          <p:cNvSpPr>
            <a:spLocks noGrp="1"/>
          </p:cNvSpPr>
          <p:nvPr>
            <p:ph type="body"/>
          </p:nvPr>
        </p:nvSpPr>
        <p:spPr>
          <a:xfrm>
            <a:off x="6071400" y="2888280"/>
            <a:ext cx="2760120" cy="16351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5" name="PlaceHolder 1"/>
          <p:cNvSpPr>
            <a:spLocks noGrp="1"/>
          </p:cNvSpPr>
          <p:nvPr>
            <p:ph type="title"/>
          </p:nvPr>
        </p:nvSpPr>
        <p:spPr>
          <a:xfrm>
            <a:off x="274320" y="274320"/>
            <a:ext cx="8572320" cy="41112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96" name="PlaceHolder 2"/>
          <p:cNvSpPr>
            <a:spLocks noGrp="1"/>
          </p:cNvSpPr>
          <p:nvPr>
            <p:ph type="subTitle"/>
          </p:nvPr>
        </p:nvSpPr>
        <p:spPr>
          <a:xfrm>
            <a:off x="274320" y="1097280"/>
            <a:ext cx="8572320" cy="342864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274320" y="274320"/>
            <a:ext cx="8572320" cy="41112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98" name="PlaceHolder 2"/>
          <p:cNvSpPr>
            <a:spLocks noGrp="1"/>
          </p:cNvSpPr>
          <p:nvPr>
            <p:ph type="body"/>
          </p:nvPr>
        </p:nvSpPr>
        <p:spPr>
          <a:xfrm>
            <a:off x="274320" y="1097280"/>
            <a:ext cx="8572320" cy="34286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274320" y="274320"/>
            <a:ext cx="8572320" cy="41112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100" name="PlaceHolder 2"/>
          <p:cNvSpPr>
            <a:spLocks noGrp="1"/>
          </p:cNvSpPr>
          <p:nvPr>
            <p:ph type="body"/>
          </p:nvPr>
        </p:nvSpPr>
        <p:spPr>
          <a:xfrm>
            <a:off x="274320" y="1097280"/>
            <a:ext cx="4183200" cy="3428640"/>
          </a:xfrm>
          <a:prstGeom prst="rect">
            <a:avLst/>
          </a:prstGeom>
        </p:spPr>
        <p:txBody>
          <a:bodyPr lIns="0" rIns="0" tIns="0" bIns="0">
            <a:normAutofit/>
          </a:bodyPr>
          <a:p>
            <a:endParaRPr b="0" lang="en-IN" sz="1400" spc="-1" strike="noStrike">
              <a:solidFill>
                <a:srgbClr val="000000"/>
              </a:solidFill>
              <a:latin typeface="Arial"/>
            </a:endParaRPr>
          </a:p>
        </p:txBody>
      </p:sp>
      <p:sp>
        <p:nvSpPr>
          <p:cNvPr id="101" name="PlaceHolder 3"/>
          <p:cNvSpPr>
            <a:spLocks noGrp="1"/>
          </p:cNvSpPr>
          <p:nvPr>
            <p:ph type="body"/>
          </p:nvPr>
        </p:nvSpPr>
        <p:spPr>
          <a:xfrm>
            <a:off x="4667040" y="1097280"/>
            <a:ext cx="4183200" cy="34286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2" name="PlaceHolder 1"/>
          <p:cNvSpPr>
            <a:spLocks noGrp="1"/>
          </p:cNvSpPr>
          <p:nvPr>
            <p:ph type="title"/>
          </p:nvPr>
        </p:nvSpPr>
        <p:spPr>
          <a:xfrm>
            <a:off x="274320" y="274320"/>
            <a:ext cx="8572320" cy="411120"/>
          </a:xfrm>
          <a:prstGeom prst="rect">
            <a:avLst/>
          </a:prstGeom>
        </p:spPr>
        <p:txBody>
          <a:bodyPr lIns="0" rIns="0" tIns="0" bIns="0" anchor="ctr">
            <a:spAutoFit/>
          </a:bodyPr>
          <a:p>
            <a:endParaRPr b="0" lang="en-IN"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274320" y="274320"/>
            <a:ext cx="8572320" cy="41112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12" name="PlaceHolder 2"/>
          <p:cNvSpPr>
            <a:spLocks noGrp="1"/>
          </p:cNvSpPr>
          <p:nvPr>
            <p:ph type="body"/>
          </p:nvPr>
        </p:nvSpPr>
        <p:spPr>
          <a:xfrm>
            <a:off x="274320" y="1097280"/>
            <a:ext cx="8572320" cy="34286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3" name="PlaceHolder 1"/>
          <p:cNvSpPr>
            <a:spLocks noGrp="1"/>
          </p:cNvSpPr>
          <p:nvPr>
            <p:ph type="subTitle"/>
          </p:nvPr>
        </p:nvSpPr>
        <p:spPr>
          <a:xfrm>
            <a:off x="274320" y="274320"/>
            <a:ext cx="8572320" cy="190692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274320" y="274320"/>
            <a:ext cx="8572320" cy="41112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105" name="PlaceHolder 2"/>
          <p:cNvSpPr>
            <a:spLocks noGrp="1"/>
          </p:cNvSpPr>
          <p:nvPr>
            <p:ph type="body"/>
          </p:nvPr>
        </p:nvSpPr>
        <p:spPr>
          <a:xfrm>
            <a:off x="274320" y="1097280"/>
            <a:ext cx="4183200" cy="1635120"/>
          </a:xfrm>
          <a:prstGeom prst="rect">
            <a:avLst/>
          </a:prstGeom>
        </p:spPr>
        <p:txBody>
          <a:bodyPr lIns="0" rIns="0" tIns="0" bIns="0">
            <a:normAutofit/>
          </a:bodyPr>
          <a:p>
            <a:endParaRPr b="0" lang="en-IN" sz="1400" spc="-1" strike="noStrike">
              <a:solidFill>
                <a:srgbClr val="000000"/>
              </a:solidFill>
              <a:latin typeface="Arial"/>
            </a:endParaRPr>
          </a:p>
        </p:txBody>
      </p:sp>
      <p:sp>
        <p:nvSpPr>
          <p:cNvPr id="106" name="PlaceHolder 3"/>
          <p:cNvSpPr>
            <a:spLocks noGrp="1"/>
          </p:cNvSpPr>
          <p:nvPr>
            <p:ph type="body"/>
          </p:nvPr>
        </p:nvSpPr>
        <p:spPr>
          <a:xfrm>
            <a:off x="4667040" y="1097280"/>
            <a:ext cx="4183200" cy="3428640"/>
          </a:xfrm>
          <a:prstGeom prst="rect">
            <a:avLst/>
          </a:prstGeom>
        </p:spPr>
        <p:txBody>
          <a:bodyPr lIns="0" rIns="0" tIns="0" bIns="0">
            <a:normAutofit/>
          </a:bodyPr>
          <a:p>
            <a:endParaRPr b="0" lang="en-IN" sz="1400" spc="-1" strike="noStrike">
              <a:solidFill>
                <a:srgbClr val="000000"/>
              </a:solidFill>
              <a:latin typeface="Arial"/>
            </a:endParaRPr>
          </a:p>
        </p:txBody>
      </p:sp>
      <p:sp>
        <p:nvSpPr>
          <p:cNvPr id="107" name="PlaceHolder 4"/>
          <p:cNvSpPr>
            <a:spLocks noGrp="1"/>
          </p:cNvSpPr>
          <p:nvPr>
            <p:ph type="body"/>
          </p:nvPr>
        </p:nvSpPr>
        <p:spPr>
          <a:xfrm>
            <a:off x="274320" y="2888280"/>
            <a:ext cx="4183200" cy="16351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274320" y="274320"/>
            <a:ext cx="8572320" cy="41112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109" name="PlaceHolder 2"/>
          <p:cNvSpPr>
            <a:spLocks noGrp="1"/>
          </p:cNvSpPr>
          <p:nvPr>
            <p:ph type="body"/>
          </p:nvPr>
        </p:nvSpPr>
        <p:spPr>
          <a:xfrm>
            <a:off x="274320" y="1097280"/>
            <a:ext cx="4183200" cy="3428640"/>
          </a:xfrm>
          <a:prstGeom prst="rect">
            <a:avLst/>
          </a:prstGeom>
        </p:spPr>
        <p:txBody>
          <a:bodyPr lIns="0" rIns="0" tIns="0" bIns="0">
            <a:normAutofit/>
          </a:bodyPr>
          <a:p>
            <a:endParaRPr b="0" lang="en-IN" sz="1400" spc="-1" strike="noStrike">
              <a:solidFill>
                <a:srgbClr val="000000"/>
              </a:solidFill>
              <a:latin typeface="Arial"/>
            </a:endParaRPr>
          </a:p>
        </p:txBody>
      </p:sp>
      <p:sp>
        <p:nvSpPr>
          <p:cNvPr id="110" name="PlaceHolder 3"/>
          <p:cNvSpPr>
            <a:spLocks noGrp="1"/>
          </p:cNvSpPr>
          <p:nvPr>
            <p:ph type="body"/>
          </p:nvPr>
        </p:nvSpPr>
        <p:spPr>
          <a:xfrm>
            <a:off x="4667040" y="1097280"/>
            <a:ext cx="4183200" cy="1635120"/>
          </a:xfrm>
          <a:prstGeom prst="rect">
            <a:avLst/>
          </a:prstGeom>
        </p:spPr>
        <p:txBody>
          <a:bodyPr lIns="0" rIns="0" tIns="0" bIns="0">
            <a:normAutofit/>
          </a:bodyPr>
          <a:p>
            <a:endParaRPr b="0" lang="en-IN" sz="1400" spc="-1" strike="noStrike">
              <a:solidFill>
                <a:srgbClr val="000000"/>
              </a:solidFill>
              <a:latin typeface="Arial"/>
            </a:endParaRPr>
          </a:p>
        </p:txBody>
      </p:sp>
      <p:sp>
        <p:nvSpPr>
          <p:cNvPr id="111" name="PlaceHolder 4"/>
          <p:cNvSpPr>
            <a:spLocks noGrp="1"/>
          </p:cNvSpPr>
          <p:nvPr>
            <p:ph type="body"/>
          </p:nvPr>
        </p:nvSpPr>
        <p:spPr>
          <a:xfrm>
            <a:off x="4667040" y="2888280"/>
            <a:ext cx="4183200" cy="16351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274320" y="274320"/>
            <a:ext cx="8572320" cy="41112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113" name="PlaceHolder 2"/>
          <p:cNvSpPr>
            <a:spLocks noGrp="1"/>
          </p:cNvSpPr>
          <p:nvPr>
            <p:ph type="body"/>
          </p:nvPr>
        </p:nvSpPr>
        <p:spPr>
          <a:xfrm>
            <a:off x="274320" y="1097280"/>
            <a:ext cx="4183200" cy="1635120"/>
          </a:xfrm>
          <a:prstGeom prst="rect">
            <a:avLst/>
          </a:prstGeom>
        </p:spPr>
        <p:txBody>
          <a:bodyPr lIns="0" rIns="0" tIns="0" bIns="0">
            <a:normAutofit/>
          </a:bodyPr>
          <a:p>
            <a:endParaRPr b="0" lang="en-IN" sz="1400" spc="-1" strike="noStrike">
              <a:solidFill>
                <a:srgbClr val="000000"/>
              </a:solidFill>
              <a:latin typeface="Arial"/>
            </a:endParaRPr>
          </a:p>
        </p:txBody>
      </p:sp>
      <p:sp>
        <p:nvSpPr>
          <p:cNvPr id="114" name="PlaceHolder 3"/>
          <p:cNvSpPr>
            <a:spLocks noGrp="1"/>
          </p:cNvSpPr>
          <p:nvPr>
            <p:ph type="body"/>
          </p:nvPr>
        </p:nvSpPr>
        <p:spPr>
          <a:xfrm>
            <a:off x="4667040" y="1097280"/>
            <a:ext cx="4183200" cy="1635120"/>
          </a:xfrm>
          <a:prstGeom prst="rect">
            <a:avLst/>
          </a:prstGeom>
        </p:spPr>
        <p:txBody>
          <a:bodyPr lIns="0" rIns="0" tIns="0" bIns="0">
            <a:normAutofit/>
          </a:bodyPr>
          <a:p>
            <a:endParaRPr b="0" lang="en-IN" sz="1400" spc="-1" strike="noStrike">
              <a:solidFill>
                <a:srgbClr val="000000"/>
              </a:solidFill>
              <a:latin typeface="Arial"/>
            </a:endParaRPr>
          </a:p>
        </p:txBody>
      </p:sp>
      <p:sp>
        <p:nvSpPr>
          <p:cNvPr id="115" name="PlaceHolder 4"/>
          <p:cNvSpPr>
            <a:spLocks noGrp="1"/>
          </p:cNvSpPr>
          <p:nvPr>
            <p:ph type="body"/>
          </p:nvPr>
        </p:nvSpPr>
        <p:spPr>
          <a:xfrm>
            <a:off x="274320" y="2888280"/>
            <a:ext cx="8572320" cy="16351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274320" y="274320"/>
            <a:ext cx="8572320" cy="41112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117" name="PlaceHolder 2"/>
          <p:cNvSpPr>
            <a:spLocks noGrp="1"/>
          </p:cNvSpPr>
          <p:nvPr>
            <p:ph type="body"/>
          </p:nvPr>
        </p:nvSpPr>
        <p:spPr>
          <a:xfrm>
            <a:off x="274320" y="1097280"/>
            <a:ext cx="8572320" cy="1635120"/>
          </a:xfrm>
          <a:prstGeom prst="rect">
            <a:avLst/>
          </a:prstGeom>
        </p:spPr>
        <p:txBody>
          <a:bodyPr lIns="0" rIns="0" tIns="0" bIns="0">
            <a:normAutofit/>
          </a:bodyPr>
          <a:p>
            <a:endParaRPr b="0" lang="en-IN" sz="1400" spc="-1" strike="noStrike">
              <a:solidFill>
                <a:srgbClr val="000000"/>
              </a:solidFill>
              <a:latin typeface="Arial"/>
            </a:endParaRPr>
          </a:p>
        </p:txBody>
      </p:sp>
      <p:sp>
        <p:nvSpPr>
          <p:cNvPr id="118" name="PlaceHolder 3"/>
          <p:cNvSpPr>
            <a:spLocks noGrp="1"/>
          </p:cNvSpPr>
          <p:nvPr>
            <p:ph type="body"/>
          </p:nvPr>
        </p:nvSpPr>
        <p:spPr>
          <a:xfrm>
            <a:off x="274320" y="2888280"/>
            <a:ext cx="8572320" cy="16351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274320" y="274320"/>
            <a:ext cx="8572320" cy="41112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120" name="PlaceHolder 2"/>
          <p:cNvSpPr>
            <a:spLocks noGrp="1"/>
          </p:cNvSpPr>
          <p:nvPr>
            <p:ph type="body"/>
          </p:nvPr>
        </p:nvSpPr>
        <p:spPr>
          <a:xfrm>
            <a:off x="274320" y="1097280"/>
            <a:ext cx="4183200" cy="1635120"/>
          </a:xfrm>
          <a:prstGeom prst="rect">
            <a:avLst/>
          </a:prstGeom>
        </p:spPr>
        <p:txBody>
          <a:bodyPr lIns="0" rIns="0" tIns="0" bIns="0">
            <a:normAutofit/>
          </a:bodyPr>
          <a:p>
            <a:endParaRPr b="0" lang="en-IN" sz="1400" spc="-1" strike="noStrike">
              <a:solidFill>
                <a:srgbClr val="000000"/>
              </a:solidFill>
              <a:latin typeface="Arial"/>
            </a:endParaRPr>
          </a:p>
        </p:txBody>
      </p:sp>
      <p:sp>
        <p:nvSpPr>
          <p:cNvPr id="121" name="PlaceHolder 3"/>
          <p:cNvSpPr>
            <a:spLocks noGrp="1"/>
          </p:cNvSpPr>
          <p:nvPr>
            <p:ph type="body"/>
          </p:nvPr>
        </p:nvSpPr>
        <p:spPr>
          <a:xfrm>
            <a:off x="4667040" y="1097280"/>
            <a:ext cx="4183200" cy="1635120"/>
          </a:xfrm>
          <a:prstGeom prst="rect">
            <a:avLst/>
          </a:prstGeom>
        </p:spPr>
        <p:txBody>
          <a:bodyPr lIns="0" rIns="0" tIns="0" bIns="0">
            <a:normAutofit/>
          </a:bodyPr>
          <a:p>
            <a:endParaRPr b="0" lang="en-IN" sz="1400" spc="-1" strike="noStrike">
              <a:solidFill>
                <a:srgbClr val="000000"/>
              </a:solidFill>
              <a:latin typeface="Arial"/>
            </a:endParaRPr>
          </a:p>
        </p:txBody>
      </p:sp>
      <p:sp>
        <p:nvSpPr>
          <p:cNvPr id="122" name="PlaceHolder 4"/>
          <p:cNvSpPr>
            <a:spLocks noGrp="1"/>
          </p:cNvSpPr>
          <p:nvPr>
            <p:ph type="body"/>
          </p:nvPr>
        </p:nvSpPr>
        <p:spPr>
          <a:xfrm>
            <a:off x="274320" y="2888280"/>
            <a:ext cx="4183200" cy="1635120"/>
          </a:xfrm>
          <a:prstGeom prst="rect">
            <a:avLst/>
          </a:prstGeom>
        </p:spPr>
        <p:txBody>
          <a:bodyPr lIns="0" rIns="0" tIns="0" bIns="0">
            <a:normAutofit/>
          </a:bodyPr>
          <a:p>
            <a:endParaRPr b="0" lang="en-IN" sz="1400" spc="-1" strike="noStrike">
              <a:solidFill>
                <a:srgbClr val="000000"/>
              </a:solidFill>
              <a:latin typeface="Arial"/>
            </a:endParaRPr>
          </a:p>
        </p:txBody>
      </p:sp>
      <p:sp>
        <p:nvSpPr>
          <p:cNvPr id="123" name="PlaceHolder 5"/>
          <p:cNvSpPr>
            <a:spLocks noGrp="1"/>
          </p:cNvSpPr>
          <p:nvPr>
            <p:ph type="body"/>
          </p:nvPr>
        </p:nvSpPr>
        <p:spPr>
          <a:xfrm>
            <a:off x="4667040" y="2888280"/>
            <a:ext cx="4183200" cy="16351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274320" y="274320"/>
            <a:ext cx="8572320" cy="41112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125" name="PlaceHolder 2"/>
          <p:cNvSpPr>
            <a:spLocks noGrp="1"/>
          </p:cNvSpPr>
          <p:nvPr>
            <p:ph type="body"/>
          </p:nvPr>
        </p:nvSpPr>
        <p:spPr>
          <a:xfrm>
            <a:off x="274320" y="1097280"/>
            <a:ext cx="2760120" cy="1635120"/>
          </a:xfrm>
          <a:prstGeom prst="rect">
            <a:avLst/>
          </a:prstGeom>
        </p:spPr>
        <p:txBody>
          <a:bodyPr lIns="0" rIns="0" tIns="0" bIns="0">
            <a:normAutofit/>
          </a:bodyPr>
          <a:p>
            <a:endParaRPr b="0" lang="en-IN" sz="1400" spc="-1" strike="noStrike">
              <a:solidFill>
                <a:srgbClr val="000000"/>
              </a:solidFill>
              <a:latin typeface="Arial"/>
            </a:endParaRPr>
          </a:p>
        </p:txBody>
      </p:sp>
      <p:sp>
        <p:nvSpPr>
          <p:cNvPr id="126" name="PlaceHolder 3"/>
          <p:cNvSpPr>
            <a:spLocks noGrp="1"/>
          </p:cNvSpPr>
          <p:nvPr>
            <p:ph type="body"/>
          </p:nvPr>
        </p:nvSpPr>
        <p:spPr>
          <a:xfrm>
            <a:off x="3172680" y="1097280"/>
            <a:ext cx="2760120" cy="1635120"/>
          </a:xfrm>
          <a:prstGeom prst="rect">
            <a:avLst/>
          </a:prstGeom>
        </p:spPr>
        <p:txBody>
          <a:bodyPr lIns="0" rIns="0" tIns="0" bIns="0">
            <a:normAutofit/>
          </a:bodyPr>
          <a:p>
            <a:endParaRPr b="0" lang="en-IN" sz="1400" spc="-1" strike="noStrike">
              <a:solidFill>
                <a:srgbClr val="000000"/>
              </a:solidFill>
              <a:latin typeface="Arial"/>
            </a:endParaRPr>
          </a:p>
        </p:txBody>
      </p:sp>
      <p:sp>
        <p:nvSpPr>
          <p:cNvPr id="127" name="PlaceHolder 4"/>
          <p:cNvSpPr>
            <a:spLocks noGrp="1"/>
          </p:cNvSpPr>
          <p:nvPr>
            <p:ph type="body"/>
          </p:nvPr>
        </p:nvSpPr>
        <p:spPr>
          <a:xfrm>
            <a:off x="6071400" y="1097280"/>
            <a:ext cx="2760120" cy="1635120"/>
          </a:xfrm>
          <a:prstGeom prst="rect">
            <a:avLst/>
          </a:prstGeom>
        </p:spPr>
        <p:txBody>
          <a:bodyPr lIns="0" rIns="0" tIns="0" bIns="0">
            <a:normAutofit/>
          </a:bodyPr>
          <a:p>
            <a:endParaRPr b="0" lang="en-IN" sz="1400" spc="-1" strike="noStrike">
              <a:solidFill>
                <a:srgbClr val="000000"/>
              </a:solidFill>
              <a:latin typeface="Arial"/>
            </a:endParaRPr>
          </a:p>
        </p:txBody>
      </p:sp>
      <p:sp>
        <p:nvSpPr>
          <p:cNvPr id="128" name="PlaceHolder 5"/>
          <p:cNvSpPr>
            <a:spLocks noGrp="1"/>
          </p:cNvSpPr>
          <p:nvPr>
            <p:ph type="body"/>
          </p:nvPr>
        </p:nvSpPr>
        <p:spPr>
          <a:xfrm>
            <a:off x="274320" y="2888280"/>
            <a:ext cx="2760120" cy="1635120"/>
          </a:xfrm>
          <a:prstGeom prst="rect">
            <a:avLst/>
          </a:prstGeom>
        </p:spPr>
        <p:txBody>
          <a:bodyPr lIns="0" rIns="0" tIns="0" bIns="0">
            <a:normAutofit/>
          </a:bodyPr>
          <a:p>
            <a:endParaRPr b="0" lang="en-IN" sz="1400" spc="-1" strike="noStrike">
              <a:solidFill>
                <a:srgbClr val="000000"/>
              </a:solidFill>
              <a:latin typeface="Arial"/>
            </a:endParaRPr>
          </a:p>
        </p:txBody>
      </p:sp>
      <p:sp>
        <p:nvSpPr>
          <p:cNvPr id="129" name="PlaceHolder 6"/>
          <p:cNvSpPr>
            <a:spLocks noGrp="1"/>
          </p:cNvSpPr>
          <p:nvPr>
            <p:ph type="body"/>
          </p:nvPr>
        </p:nvSpPr>
        <p:spPr>
          <a:xfrm>
            <a:off x="3172680" y="2888280"/>
            <a:ext cx="2760120" cy="1635120"/>
          </a:xfrm>
          <a:prstGeom prst="rect">
            <a:avLst/>
          </a:prstGeom>
        </p:spPr>
        <p:txBody>
          <a:bodyPr lIns="0" rIns="0" tIns="0" bIns="0">
            <a:normAutofit/>
          </a:bodyPr>
          <a:p>
            <a:endParaRPr b="0" lang="en-IN" sz="1400" spc="-1" strike="noStrike">
              <a:solidFill>
                <a:srgbClr val="000000"/>
              </a:solidFill>
              <a:latin typeface="Arial"/>
            </a:endParaRPr>
          </a:p>
        </p:txBody>
      </p:sp>
      <p:sp>
        <p:nvSpPr>
          <p:cNvPr id="130" name="PlaceHolder 7"/>
          <p:cNvSpPr>
            <a:spLocks noGrp="1"/>
          </p:cNvSpPr>
          <p:nvPr>
            <p:ph type="body"/>
          </p:nvPr>
        </p:nvSpPr>
        <p:spPr>
          <a:xfrm>
            <a:off x="6071400" y="2888280"/>
            <a:ext cx="2760120" cy="16351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274320" y="274320"/>
            <a:ext cx="8572320" cy="41112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14" name="PlaceHolder 2"/>
          <p:cNvSpPr>
            <a:spLocks noGrp="1"/>
          </p:cNvSpPr>
          <p:nvPr>
            <p:ph type="body"/>
          </p:nvPr>
        </p:nvSpPr>
        <p:spPr>
          <a:xfrm>
            <a:off x="274320" y="1097280"/>
            <a:ext cx="4183200" cy="3428640"/>
          </a:xfrm>
          <a:prstGeom prst="rect">
            <a:avLst/>
          </a:prstGeom>
        </p:spPr>
        <p:txBody>
          <a:bodyPr lIns="0" rIns="0" tIns="0" bIns="0">
            <a:normAutofit/>
          </a:bodyPr>
          <a:p>
            <a:endParaRPr b="0" lang="en-IN" sz="1400" spc="-1" strike="noStrike">
              <a:solidFill>
                <a:srgbClr val="000000"/>
              </a:solidFill>
              <a:latin typeface="Arial"/>
            </a:endParaRPr>
          </a:p>
        </p:txBody>
      </p:sp>
      <p:sp>
        <p:nvSpPr>
          <p:cNvPr id="15" name="PlaceHolder 3"/>
          <p:cNvSpPr>
            <a:spLocks noGrp="1"/>
          </p:cNvSpPr>
          <p:nvPr>
            <p:ph type="body"/>
          </p:nvPr>
        </p:nvSpPr>
        <p:spPr>
          <a:xfrm>
            <a:off x="4667040" y="1097280"/>
            <a:ext cx="4183200" cy="34286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274320" y="274320"/>
            <a:ext cx="8572320" cy="411120"/>
          </a:xfrm>
          <a:prstGeom prst="rect">
            <a:avLst/>
          </a:prstGeom>
        </p:spPr>
        <p:txBody>
          <a:bodyPr lIns="0" rIns="0" tIns="0" bIns="0" anchor="ctr">
            <a:spAutoFit/>
          </a:bodyPr>
          <a:p>
            <a:endParaRPr b="0" lang="en-IN"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274320" y="274320"/>
            <a:ext cx="8572320" cy="190692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274320" y="274320"/>
            <a:ext cx="8572320" cy="41112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19" name="PlaceHolder 2"/>
          <p:cNvSpPr>
            <a:spLocks noGrp="1"/>
          </p:cNvSpPr>
          <p:nvPr>
            <p:ph type="body"/>
          </p:nvPr>
        </p:nvSpPr>
        <p:spPr>
          <a:xfrm>
            <a:off x="274320" y="1097280"/>
            <a:ext cx="4183200" cy="1635120"/>
          </a:xfrm>
          <a:prstGeom prst="rect">
            <a:avLst/>
          </a:prstGeom>
        </p:spPr>
        <p:txBody>
          <a:bodyPr lIns="0" rIns="0" tIns="0" bIns="0">
            <a:normAutofit/>
          </a:bodyPr>
          <a:p>
            <a:endParaRPr b="0" lang="en-IN" sz="1400" spc="-1" strike="noStrike">
              <a:solidFill>
                <a:srgbClr val="000000"/>
              </a:solidFill>
              <a:latin typeface="Arial"/>
            </a:endParaRPr>
          </a:p>
        </p:txBody>
      </p:sp>
      <p:sp>
        <p:nvSpPr>
          <p:cNvPr id="20" name="PlaceHolder 3"/>
          <p:cNvSpPr>
            <a:spLocks noGrp="1"/>
          </p:cNvSpPr>
          <p:nvPr>
            <p:ph type="body"/>
          </p:nvPr>
        </p:nvSpPr>
        <p:spPr>
          <a:xfrm>
            <a:off x="4667040" y="1097280"/>
            <a:ext cx="4183200" cy="3428640"/>
          </a:xfrm>
          <a:prstGeom prst="rect">
            <a:avLst/>
          </a:prstGeom>
        </p:spPr>
        <p:txBody>
          <a:bodyPr lIns="0" rIns="0" tIns="0" bIns="0">
            <a:normAutofit/>
          </a:bodyPr>
          <a:p>
            <a:endParaRPr b="0" lang="en-IN" sz="1400" spc="-1" strike="noStrike">
              <a:solidFill>
                <a:srgbClr val="000000"/>
              </a:solidFill>
              <a:latin typeface="Arial"/>
            </a:endParaRPr>
          </a:p>
        </p:txBody>
      </p:sp>
      <p:sp>
        <p:nvSpPr>
          <p:cNvPr id="21" name="PlaceHolder 4"/>
          <p:cNvSpPr>
            <a:spLocks noGrp="1"/>
          </p:cNvSpPr>
          <p:nvPr>
            <p:ph type="body"/>
          </p:nvPr>
        </p:nvSpPr>
        <p:spPr>
          <a:xfrm>
            <a:off x="274320" y="2888280"/>
            <a:ext cx="4183200" cy="16351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274320" y="274320"/>
            <a:ext cx="8572320" cy="41112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23" name="PlaceHolder 2"/>
          <p:cNvSpPr>
            <a:spLocks noGrp="1"/>
          </p:cNvSpPr>
          <p:nvPr>
            <p:ph type="body"/>
          </p:nvPr>
        </p:nvSpPr>
        <p:spPr>
          <a:xfrm>
            <a:off x="274320" y="1097280"/>
            <a:ext cx="4183200" cy="3428640"/>
          </a:xfrm>
          <a:prstGeom prst="rect">
            <a:avLst/>
          </a:prstGeom>
        </p:spPr>
        <p:txBody>
          <a:bodyPr lIns="0" rIns="0" tIns="0" bIns="0">
            <a:normAutofit/>
          </a:bodyPr>
          <a:p>
            <a:endParaRPr b="0" lang="en-IN" sz="1400" spc="-1" strike="noStrike">
              <a:solidFill>
                <a:srgbClr val="000000"/>
              </a:solidFill>
              <a:latin typeface="Arial"/>
            </a:endParaRPr>
          </a:p>
        </p:txBody>
      </p:sp>
      <p:sp>
        <p:nvSpPr>
          <p:cNvPr id="24" name="PlaceHolder 3"/>
          <p:cNvSpPr>
            <a:spLocks noGrp="1"/>
          </p:cNvSpPr>
          <p:nvPr>
            <p:ph type="body"/>
          </p:nvPr>
        </p:nvSpPr>
        <p:spPr>
          <a:xfrm>
            <a:off x="4667040" y="1097280"/>
            <a:ext cx="4183200" cy="1635120"/>
          </a:xfrm>
          <a:prstGeom prst="rect">
            <a:avLst/>
          </a:prstGeom>
        </p:spPr>
        <p:txBody>
          <a:bodyPr lIns="0" rIns="0" tIns="0" bIns="0">
            <a:normAutofit/>
          </a:bodyPr>
          <a:p>
            <a:endParaRPr b="0" lang="en-IN" sz="1400" spc="-1" strike="noStrike">
              <a:solidFill>
                <a:srgbClr val="000000"/>
              </a:solidFill>
              <a:latin typeface="Arial"/>
            </a:endParaRPr>
          </a:p>
        </p:txBody>
      </p:sp>
      <p:sp>
        <p:nvSpPr>
          <p:cNvPr id="25" name="PlaceHolder 4"/>
          <p:cNvSpPr>
            <a:spLocks noGrp="1"/>
          </p:cNvSpPr>
          <p:nvPr>
            <p:ph type="body"/>
          </p:nvPr>
        </p:nvSpPr>
        <p:spPr>
          <a:xfrm>
            <a:off x="4667040" y="2888280"/>
            <a:ext cx="4183200" cy="16351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274320" y="274320"/>
            <a:ext cx="8572320" cy="41112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27" name="PlaceHolder 2"/>
          <p:cNvSpPr>
            <a:spLocks noGrp="1"/>
          </p:cNvSpPr>
          <p:nvPr>
            <p:ph type="body"/>
          </p:nvPr>
        </p:nvSpPr>
        <p:spPr>
          <a:xfrm>
            <a:off x="274320" y="1097280"/>
            <a:ext cx="4183200" cy="1635120"/>
          </a:xfrm>
          <a:prstGeom prst="rect">
            <a:avLst/>
          </a:prstGeom>
        </p:spPr>
        <p:txBody>
          <a:bodyPr lIns="0" rIns="0" tIns="0" bIns="0">
            <a:normAutofit/>
          </a:bodyPr>
          <a:p>
            <a:endParaRPr b="0" lang="en-IN" sz="1400" spc="-1" strike="noStrike">
              <a:solidFill>
                <a:srgbClr val="000000"/>
              </a:solidFill>
              <a:latin typeface="Arial"/>
            </a:endParaRPr>
          </a:p>
        </p:txBody>
      </p:sp>
      <p:sp>
        <p:nvSpPr>
          <p:cNvPr id="28" name="PlaceHolder 3"/>
          <p:cNvSpPr>
            <a:spLocks noGrp="1"/>
          </p:cNvSpPr>
          <p:nvPr>
            <p:ph type="body"/>
          </p:nvPr>
        </p:nvSpPr>
        <p:spPr>
          <a:xfrm>
            <a:off x="4667040" y="1097280"/>
            <a:ext cx="4183200" cy="1635120"/>
          </a:xfrm>
          <a:prstGeom prst="rect">
            <a:avLst/>
          </a:prstGeom>
        </p:spPr>
        <p:txBody>
          <a:bodyPr lIns="0" rIns="0" tIns="0" bIns="0">
            <a:normAutofit/>
          </a:bodyPr>
          <a:p>
            <a:endParaRPr b="0" lang="en-IN" sz="1400" spc="-1" strike="noStrike">
              <a:solidFill>
                <a:srgbClr val="000000"/>
              </a:solidFill>
              <a:latin typeface="Arial"/>
            </a:endParaRPr>
          </a:p>
        </p:txBody>
      </p:sp>
      <p:sp>
        <p:nvSpPr>
          <p:cNvPr id="29" name="PlaceHolder 4"/>
          <p:cNvSpPr>
            <a:spLocks noGrp="1"/>
          </p:cNvSpPr>
          <p:nvPr>
            <p:ph type="body"/>
          </p:nvPr>
        </p:nvSpPr>
        <p:spPr>
          <a:xfrm>
            <a:off x="274320" y="2888280"/>
            <a:ext cx="8572320" cy="16351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jpe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slideLayout" Target="../slideLayouts/slideLayout1.xml"/><Relationship Id="rId7" Type="http://schemas.openxmlformats.org/officeDocument/2006/relationships/slideLayout" Target="../slideLayouts/slideLayout2.xml"/><Relationship Id="rId8" Type="http://schemas.openxmlformats.org/officeDocument/2006/relationships/slideLayout" Target="../slideLayouts/slideLayout3.xml"/><Relationship Id="rId9" Type="http://schemas.openxmlformats.org/officeDocument/2006/relationships/slideLayout" Target="../slideLayouts/slideLayout4.xml"/><Relationship Id="rId10" Type="http://schemas.openxmlformats.org/officeDocument/2006/relationships/slideLayout" Target="../slideLayouts/slideLayout5.xml"/><Relationship Id="rId11" Type="http://schemas.openxmlformats.org/officeDocument/2006/relationships/slideLayout" Target="../slideLayouts/slideLayout6.xml"/><Relationship Id="rId12" Type="http://schemas.openxmlformats.org/officeDocument/2006/relationships/slideLayout" Target="../slideLayouts/slideLayout7.xml"/><Relationship Id="rId13" Type="http://schemas.openxmlformats.org/officeDocument/2006/relationships/slideLayout" Target="../slideLayouts/slideLayout8.xml"/><Relationship Id="rId14" Type="http://schemas.openxmlformats.org/officeDocument/2006/relationships/slideLayout" Target="../slideLayouts/slideLayout9.xml"/><Relationship Id="rId15" Type="http://schemas.openxmlformats.org/officeDocument/2006/relationships/slideLayout" Target="../slideLayouts/slideLayout10.xml"/><Relationship Id="rId16" Type="http://schemas.openxmlformats.org/officeDocument/2006/relationships/slideLayout" Target="../slideLayouts/slideLayout11.xml"/><Relationship Id="rId17"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5.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slideLayout" Target="../slideLayouts/slideLayout25.xml"/><Relationship Id="rId6" Type="http://schemas.openxmlformats.org/officeDocument/2006/relationships/slideLayout" Target="../slideLayouts/slideLayout26.xml"/><Relationship Id="rId7" Type="http://schemas.openxmlformats.org/officeDocument/2006/relationships/slideLayout" Target="../slideLayouts/slideLayout27.xml"/><Relationship Id="rId8" Type="http://schemas.openxmlformats.org/officeDocument/2006/relationships/slideLayout" Target="../slideLayouts/slideLayout28.xml"/><Relationship Id="rId9" Type="http://schemas.openxmlformats.org/officeDocument/2006/relationships/slideLayout" Target="../slideLayouts/slideLayout29.xml"/><Relationship Id="rId10" Type="http://schemas.openxmlformats.org/officeDocument/2006/relationships/slideLayout" Target="../slideLayouts/slideLayout30.xml"/><Relationship Id="rId11" Type="http://schemas.openxmlformats.org/officeDocument/2006/relationships/slideLayout" Target="../slideLayouts/slideLayout31.xml"/><Relationship Id="rId12" Type="http://schemas.openxmlformats.org/officeDocument/2006/relationships/slideLayout" Target="../slideLayouts/slideLayout32.xml"/><Relationship Id="rId13" Type="http://schemas.openxmlformats.org/officeDocument/2006/relationships/slideLayout" Target="../slideLayouts/slideLayout33.xml"/><Relationship Id="rId14" Type="http://schemas.openxmlformats.org/officeDocument/2006/relationships/slideLayout" Target="../slideLayouts/slideLayout34.xml"/><Relationship Id="rId15" Type="http://schemas.openxmlformats.org/officeDocument/2006/relationships/slideLayout" Target="../slideLayouts/slideLayout35.xml"/><Relationship Id="rId16"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hidden="1"/>
          <p:cNvSpPr/>
          <p:nvPr/>
        </p:nvSpPr>
        <p:spPr>
          <a:xfrm>
            <a:off x="0" y="4881960"/>
            <a:ext cx="1887120" cy="136800"/>
          </a:xfrm>
          <a:prstGeom prst="rect">
            <a:avLst/>
          </a:prstGeom>
          <a:solidFill>
            <a:schemeClr val="accent2"/>
          </a:solidFill>
          <a:ln>
            <a:noFill/>
          </a:ln>
        </p:spPr>
        <p:style>
          <a:lnRef idx="0"/>
          <a:fillRef idx="0"/>
          <a:effectRef idx="0"/>
          <a:fontRef idx="minor"/>
        </p:style>
      </p:sp>
      <p:sp>
        <p:nvSpPr>
          <p:cNvPr id="1" name="CustomShape 2" hidden="1"/>
          <p:cNvSpPr/>
          <p:nvPr/>
        </p:nvSpPr>
        <p:spPr>
          <a:xfrm>
            <a:off x="523080" y="4898520"/>
            <a:ext cx="1364040" cy="103680"/>
          </a:xfrm>
          <a:prstGeom prst="rect">
            <a:avLst/>
          </a:prstGeom>
          <a:noFill/>
          <a:ln>
            <a:noFill/>
          </a:ln>
        </p:spPr>
        <p:style>
          <a:lnRef idx="0"/>
          <a:fillRef idx="0"/>
          <a:effectRef idx="0"/>
          <a:fontRef idx="minor"/>
        </p:style>
        <p:txBody>
          <a:bodyPr lIns="0" rIns="0" tIns="0" bIns="0">
            <a:noAutofit/>
          </a:bodyPr>
          <a:p>
            <a:pPr>
              <a:lnSpc>
                <a:spcPct val="100000"/>
              </a:lnSpc>
            </a:pPr>
            <a:r>
              <a:rPr b="0" lang="en-IN" sz="700" spc="-1" strike="noStrike">
                <a:solidFill>
                  <a:srgbClr val="ffffff"/>
                </a:solidFill>
                <a:latin typeface="Calibri"/>
                <a:ea typeface="Calibri"/>
              </a:rPr>
              <a:t>KLA Secret | Externally Restricted</a:t>
            </a:r>
            <a:endParaRPr b="0" lang="en-IN" sz="700" spc="-1" strike="noStrike">
              <a:latin typeface="Arial"/>
            </a:endParaRPr>
          </a:p>
        </p:txBody>
      </p:sp>
      <p:pic>
        <p:nvPicPr>
          <p:cNvPr id="2" name="Google Shape;55;p13" descr=""/>
          <p:cNvPicPr/>
          <p:nvPr/>
        </p:nvPicPr>
        <p:blipFill>
          <a:blip r:embed="rId2"/>
          <a:stretch/>
        </p:blipFill>
        <p:spPr>
          <a:xfrm>
            <a:off x="8183160" y="4881600"/>
            <a:ext cx="609120" cy="132840"/>
          </a:xfrm>
          <a:prstGeom prst="rect">
            <a:avLst/>
          </a:prstGeom>
          <a:ln>
            <a:noFill/>
          </a:ln>
        </p:spPr>
      </p:pic>
      <p:sp>
        <p:nvSpPr>
          <p:cNvPr id="3" name="CustomShape 3" hidden="1"/>
          <p:cNvSpPr/>
          <p:nvPr/>
        </p:nvSpPr>
        <p:spPr>
          <a:xfrm>
            <a:off x="89280" y="4883760"/>
            <a:ext cx="358920" cy="126720"/>
          </a:xfrm>
          <a:prstGeom prst="rect">
            <a:avLst/>
          </a:prstGeom>
          <a:noFill/>
          <a:ln>
            <a:noFill/>
          </a:ln>
        </p:spPr>
        <p:style>
          <a:lnRef idx="0"/>
          <a:fillRef idx="0"/>
          <a:effectRef idx="0"/>
          <a:fontRef idx="minor"/>
        </p:style>
        <p:txBody>
          <a:bodyPr lIns="0" rIns="0" tIns="0" bIns="0" anchor="ctr">
            <a:noAutofit/>
          </a:bodyPr>
          <a:p>
            <a:pPr algn="r">
              <a:lnSpc>
                <a:spcPct val="100000"/>
              </a:lnSpc>
            </a:pPr>
            <a:fld id="{E9B8DBDB-FA56-49B2-BF1C-2D39FCD11265}" type="slidenum">
              <a:rPr b="0" lang="en-IN" sz="800" spc="-1" strike="noStrike">
                <a:solidFill>
                  <a:srgbClr val="ffffff"/>
                </a:solidFill>
                <a:latin typeface="Calibri"/>
                <a:ea typeface="Calibri"/>
              </a:rPr>
              <a:t>4</a:t>
            </a:fld>
            <a:endParaRPr b="0" lang="en-IN" sz="800" spc="-1" strike="noStrike">
              <a:latin typeface="Arial"/>
            </a:endParaRPr>
          </a:p>
        </p:txBody>
      </p:sp>
      <p:pic>
        <p:nvPicPr>
          <p:cNvPr id="4" name="Google Shape;58;p14" descr=""/>
          <p:cNvPicPr/>
          <p:nvPr/>
        </p:nvPicPr>
        <p:blipFill>
          <a:blip r:embed="rId3"/>
          <a:stretch/>
        </p:blipFill>
        <p:spPr>
          <a:xfrm>
            <a:off x="0" y="0"/>
            <a:ext cx="4057200" cy="5143320"/>
          </a:xfrm>
          <a:prstGeom prst="rect">
            <a:avLst/>
          </a:prstGeom>
          <a:ln>
            <a:noFill/>
          </a:ln>
        </p:spPr>
      </p:pic>
      <p:sp>
        <p:nvSpPr>
          <p:cNvPr id="5" name="PlaceHolder 4"/>
          <p:cNvSpPr>
            <a:spLocks noGrp="1"/>
          </p:cNvSpPr>
          <p:nvPr>
            <p:ph type="title"/>
          </p:nvPr>
        </p:nvSpPr>
        <p:spPr>
          <a:xfrm>
            <a:off x="4063320" y="1832040"/>
            <a:ext cx="4808160" cy="1065960"/>
          </a:xfrm>
          <a:prstGeom prst="rect">
            <a:avLst/>
          </a:prstGeom>
        </p:spPr>
        <p:txBody>
          <a:bodyPr lIns="68400" rIns="68400" tIns="34200" bIns="34200" anchor="b">
            <a:noAutofit/>
          </a:bodyPr>
          <a:p>
            <a:r>
              <a:rPr b="0" lang="en-IN" sz="3600" spc="-1" strike="noStrike">
                <a:solidFill>
                  <a:srgbClr val="000000"/>
                </a:solidFill>
                <a:latin typeface="Arial"/>
              </a:rPr>
              <a:t>Click to edit the title text format</a:t>
            </a:r>
            <a:endParaRPr b="0" lang="en-IN" sz="3600" spc="-1" strike="noStrike">
              <a:solidFill>
                <a:srgbClr val="000000"/>
              </a:solidFill>
              <a:latin typeface="Arial"/>
            </a:endParaRPr>
          </a:p>
        </p:txBody>
      </p:sp>
      <p:pic>
        <p:nvPicPr>
          <p:cNvPr id="6" name="Google Shape;61;p14" descr=""/>
          <p:cNvPicPr/>
          <p:nvPr/>
        </p:nvPicPr>
        <p:blipFill>
          <a:blip r:embed="rId4"/>
          <a:stretch/>
        </p:blipFill>
        <p:spPr>
          <a:xfrm>
            <a:off x="7249680" y="343080"/>
            <a:ext cx="1542600" cy="342720"/>
          </a:xfrm>
          <a:prstGeom prst="rect">
            <a:avLst/>
          </a:prstGeom>
          <a:ln>
            <a:noFill/>
          </a:ln>
        </p:spPr>
      </p:pic>
      <p:pic>
        <p:nvPicPr>
          <p:cNvPr id="7" name="Google Shape;62;p14" descr=""/>
          <p:cNvPicPr/>
          <p:nvPr/>
        </p:nvPicPr>
        <p:blipFill>
          <a:blip r:embed="rId5">
            <a:alphaModFix amt="40000"/>
          </a:blip>
          <a:stretch/>
        </p:blipFill>
        <p:spPr>
          <a:xfrm>
            <a:off x="304920" y="4078800"/>
            <a:ext cx="8534160" cy="761760"/>
          </a:xfrm>
          <a:prstGeom prst="rect">
            <a:avLst/>
          </a:prstGeom>
          <a:ln>
            <a:noFill/>
          </a:ln>
        </p:spPr>
      </p:pic>
      <p:sp>
        <p:nvSpPr>
          <p:cNvPr id="8" name="PlaceHolder 5"/>
          <p:cNvSpPr>
            <a:spLocks noGrp="1"/>
          </p:cNvSpPr>
          <p:nvPr>
            <p:ph type="body"/>
          </p:nvPr>
        </p:nvSpPr>
        <p:spPr>
          <a:xfrm>
            <a:off x="6481080" y="4609080"/>
            <a:ext cx="2390400" cy="276480"/>
          </a:xfrm>
          <a:prstGeom prst="rect">
            <a:avLst/>
          </a:prstGeom>
        </p:spPr>
        <p:txBody>
          <a:bodyPr lIns="68400" rIns="68400" tIns="34200" bIns="34200">
            <a:no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400" spc="-1" strike="noStrike">
                <a:solidFill>
                  <a:srgbClr val="000000"/>
                </a:solidFill>
                <a:latin typeface="Arial"/>
              </a:rPr>
              <a:t>Fifth Outline Level</a:t>
            </a:r>
            <a:endParaRPr b="0" lang="en-IN" sz="1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400" spc="-1" strike="noStrike">
                <a:solidFill>
                  <a:srgbClr val="000000"/>
                </a:solidFill>
                <a:latin typeface="Arial"/>
              </a:rPr>
              <a:t>Sixth Outline Level</a:t>
            </a:r>
            <a:endParaRPr b="0" lang="en-IN" sz="1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400" spc="-1" strike="noStrike">
                <a:solidFill>
                  <a:srgbClr val="000000"/>
                </a:solidFill>
                <a:latin typeface="Arial"/>
              </a:rPr>
              <a:t>Seventh Outline Level</a:t>
            </a:r>
            <a:endParaRPr b="0" lang="en-IN" sz="14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6"/>
    <p:sldLayoutId id="2147483650"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 id="2147483660" r:id="rId17"/>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5" name="CustomShape 1"/>
          <p:cNvSpPr/>
          <p:nvPr/>
        </p:nvSpPr>
        <p:spPr>
          <a:xfrm>
            <a:off x="0" y="4881960"/>
            <a:ext cx="1887120" cy="136800"/>
          </a:xfrm>
          <a:prstGeom prst="rect">
            <a:avLst/>
          </a:prstGeom>
          <a:solidFill>
            <a:schemeClr val="accent2"/>
          </a:solidFill>
          <a:ln>
            <a:noFill/>
          </a:ln>
        </p:spPr>
        <p:style>
          <a:lnRef idx="0"/>
          <a:fillRef idx="0"/>
          <a:effectRef idx="0"/>
          <a:fontRef idx="minor"/>
        </p:style>
      </p:sp>
      <p:sp>
        <p:nvSpPr>
          <p:cNvPr id="46" name="CustomShape 2"/>
          <p:cNvSpPr/>
          <p:nvPr/>
        </p:nvSpPr>
        <p:spPr>
          <a:xfrm>
            <a:off x="523080" y="4898520"/>
            <a:ext cx="1364040" cy="103680"/>
          </a:xfrm>
          <a:prstGeom prst="rect">
            <a:avLst/>
          </a:prstGeom>
          <a:noFill/>
          <a:ln>
            <a:noFill/>
          </a:ln>
        </p:spPr>
        <p:style>
          <a:lnRef idx="0"/>
          <a:fillRef idx="0"/>
          <a:effectRef idx="0"/>
          <a:fontRef idx="minor"/>
        </p:style>
        <p:txBody>
          <a:bodyPr lIns="0" rIns="0" tIns="0" bIns="0">
            <a:noAutofit/>
          </a:bodyPr>
          <a:p>
            <a:pPr>
              <a:lnSpc>
                <a:spcPct val="100000"/>
              </a:lnSpc>
            </a:pPr>
            <a:r>
              <a:rPr b="0" lang="en-IN" sz="700" spc="-1" strike="noStrike">
                <a:solidFill>
                  <a:srgbClr val="ffffff"/>
                </a:solidFill>
                <a:latin typeface="Calibri"/>
                <a:ea typeface="Calibri"/>
              </a:rPr>
              <a:t>KLA Secret | Externally Restricted</a:t>
            </a:r>
            <a:endParaRPr b="0" lang="en-IN" sz="700" spc="-1" strike="noStrike">
              <a:latin typeface="Arial"/>
            </a:endParaRPr>
          </a:p>
        </p:txBody>
      </p:sp>
      <p:pic>
        <p:nvPicPr>
          <p:cNvPr id="47" name="Google Shape;55;p13" descr=""/>
          <p:cNvPicPr/>
          <p:nvPr/>
        </p:nvPicPr>
        <p:blipFill>
          <a:blip r:embed="rId2"/>
          <a:stretch/>
        </p:blipFill>
        <p:spPr>
          <a:xfrm>
            <a:off x="8183160" y="4881600"/>
            <a:ext cx="609120" cy="132840"/>
          </a:xfrm>
          <a:prstGeom prst="rect">
            <a:avLst/>
          </a:prstGeom>
          <a:ln>
            <a:noFill/>
          </a:ln>
        </p:spPr>
      </p:pic>
      <p:sp>
        <p:nvSpPr>
          <p:cNvPr id="48" name="CustomShape 3"/>
          <p:cNvSpPr/>
          <p:nvPr/>
        </p:nvSpPr>
        <p:spPr>
          <a:xfrm>
            <a:off x="89280" y="4883760"/>
            <a:ext cx="358920" cy="126720"/>
          </a:xfrm>
          <a:prstGeom prst="rect">
            <a:avLst/>
          </a:prstGeom>
          <a:noFill/>
          <a:ln>
            <a:noFill/>
          </a:ln>
        </p:spPr>
        <p:style>
          <a:lnRef idx="0"/>
          <a:fillRef idx="0"/>
          <a:effectRef idx="0"/>
          <a:fontRef idx="minor"/>
        </p:style>
        <p:txBody>
          <a:bodyPr lIns="0" rIns="0" tIns="0" bIns="0" anchor="ctr">
            <a:noAutofit/>
          </a:bodyPr>
          <a:p>
            <a:pPr algn="r">
              <a:lnSpc>
                <a:spcPct val="100000"/>
              </a:lnSpc>
            </a:pPr>
            <a:fld id="{058C25B1-8C83-4993-94A6-A6876E0AB588}" type="slidenum">
              <a:rPr b="0" lang="en-IN" sz="800" spc="-1" strike="noStrike">
                <a:solidFill>
                  <a:srgbClr val="ffffff"/>
                </a:solidFill>
                <a:latin typeface="Calibri"/>
                <a:ea typeface="Calibri"/>
              </a:rPr>
              <a:t>&lt;number&gt;</a:t>
            </a:fld>
            <a:endParaRPr b="0" lang="en-IN" sz="800" spc="-1" strike="noStrike">
              <a:latin typeface="Arial"/>
            </a:endParaRPr>
          </a:p>
        </p:txBody>
      </p:sp>
      <p:sp>
        <p:nvSpPr>
          <p:cNvPr id="49" name="PlaceHolder 4"/>
          <p:cNvSpPr>
            <a:spLocks noGrp="1"/>
          </p:cNvSpPr>
          <p:nvPr>
            <p:ph type="title"/>
          </p:nvPr>
        </p:nvSpPr>
        <p:spPr>
          <a:xfrm>
            <a:off x="274320" y="274320"/>
            <a:ext cx="8572320" cy="411120"/>
          </a:xfrm>
          <a:prstGeom prst="rect">
            <a:avLst/>
          </a:prstGeom>
        </p:spPr>
        <p:txBody>
          <a:bodyPr lIns="68400" rIns="68400" tIns="34200" bIns="34200">
            <a:noAutofit/>
          </a:bodyPr>
          <a:p>
            <a:r>
              <a:rPr b="0" lang="en-IN" sz="2400" spc="-1" strike="noStrike">
                <a:solidFill>
                  <a:srgbClr val="000000"/>
                </a:solidFill>
                <a:latin typeface="Arial"/>
              </a:rPr>
              <a:t>Click to edit the title text format</a:t>
            </a:r>
            <a:endParaRPr b="0" lang="en-IN" sz="2400" spc="-1" strike="noStrike">
              <a:solidFill>
                <a:srgbClr val="000000"/>
              </a:solidFill>
              <a:latin typeface="Arial"/>
            </a:endParaRPr>
          </a:p>
        </p:txBody>
      </p:sp>
      <p:sp>
        <p:nvSpPr>
          <p:cNvPr id="50" name="PlaceHolder 5"/>
          <p:cNvSpPr>
            <a:spLocks noGrp="1"/>
          </p:cNvSpPr>
          <p:nvPr>
            <p:ph type="body"/>
          </p:nvPr>
        </p:nvSpPr>
        <p:spPr>
          <a:xfrm>
            <a:off x="274320" y="1097280"/>
            <a:ext cx="8572320" cy="3428640"/>
          </a:xfrm>
          <a:prstGeom prst="rect">
            <a:avLst/>
          </a:prstGeom>
        </p:spPr>
        <p:txBody>
          <a:bodyPr lIns="68400" rIns="68400" tIns="34200" bIns="34200">
            <a:noAutofit/>
          </a:bodyPr>
          <a:p>
            <a:pPr marL="432000" indent="-324000">
              <a:spcBef>
                <a:spcPts val="1417"/>
              </a:spcBef>
              <a:buClr>
                <a:srgbClr val="000000"/>
              </a:buClr>
              <a:buSzPct val="45000"/>
              <a:buFont typeface="Wingdings" charset="2"/>
              <a:buChar char=""/>
            </a:pPr>
            <a:r>
              <a:rPr b="0" lang="en-IN" sz="2400" spc="-1" strike="noStrike">
                <a:solidFill>
                  <a:srgbClr val="000000"/>
                </a:solidFill>
                <a:latin typeface="Arial"/>
              </a:rPr>
              <a:t>Click to edit the outline text format</a:t>
            </a:r>
            <a:endParaRPr b="0" lang="en-IN" sz="2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400" spc="-1" strike="noStrike">
                <a:solidFill>
                  <a:srgbClr val="000000"/>
                </a:solidFill>
                <a:latin typeface="Arial"/>
              </a:rPr>
              <a:t>Second Outline Level</a:t>
            </a:r>
            <a:endParaRPr b="0" lang="en-IN" sz="2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400" spc="-1" strike="noStrike">
                <a:solidFill>
                  <a:srgbClr val="000000"/>
                </a:solidFill>
                <a:latin typeface="Arial"/>
              </a:rPr>
              <a:t>Fourth Outline Level</a:t>
            </a:r>
            <a:endParaRPr b="0" lang="en-IN" sz="2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400" spc="-1" strike="noStrike">
                <a:solidFill>
                  <a:srgbClr val="000000"/>
                </a:solidFill>
                <a:latin typeface="Arial"/>
              </a:rPr>
              <a:t>Fifth Outline Level</a:t>
            </a:r>
            <a:endParaRPr b="0" lang="en-IN" sz="2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400" spc="-1" strike="noStrike">
                <a:solidFill>
                  <a:srgbClr val="000000"/>
                </a:solidFill>
                <a:latin typeface="Arial"/>
              </a:rPr>
              <a:t>Sixth Outline Level</a:t>
            </a:r>
            <a:endParaRPr b="0" lang="en-IN" sz="2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400" spc="-1" strike="noStrike">
                <a:solidFill>
                  <a:srgbClr val="000000"/>
                </a:solidFill>
                <a:latin typeface="Arial"/>
              </a:rPr>
              <a:t>Seventh Outline Level</a:t>
            </a:r>
            <a:endParaRPr b="0" lang="en-IN" sz="24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a7e1"/>
        </a:solidFill>
      </p:bgPr>
    </p:bg>
    <p:spTree>
      <p:nvGrpSpPr>
        <p:cNvPr id="1" name=""/>
        <p:cNvGrpSpPr/>
        <p:nvPr/>
      </p:nvGrpSpPr>
      <p:grpSpPr>
        <a:xfrm>
          <a:off x="0" y="0"/>
          <a:ext cx="0" cy="0"/>
          <a:chOff x="0" y="0"/>
          <a:chExt cx="0" cy="0"/>
        </a:xfrm>
      </p:grpSpPr>
      <p:sp>
        <p:nvSpPr>
          <p:cNvPr id="87" name="CustomShape 1" hidden="1"/>
          <p:cNvSpPr/>
          <p:nvPr/>
        </p:nvSpPr>
        <p:spPr>
          <a:xfrm>
            <a:off x="0" y="4881960"/>
            <a:ext cx="1887120" cy="136800"/>
          </a:xfrm>
          <a:prstGeom prst="rect">
            <a:avLst/>
          </a:prstGeom>
          <a:solidFill>
            <a:schemeClr val="accent2"/>
          </a:solidFill>
          <a:ln>
            <a:noFill/>
          </a:ln>
        </p:spPr>
        <p:style>
          <a:lnRef idx="0"/>
          <a:fillRef idx="0"/>
          <a:effectRef idx="0"/>
          <a:fontRef idx="minor"/>
        </p:style>
      </p:sp>
      <p:sp>
        <p:nvSpPr>
          <p:cNvPr id="88" name="CustomShape 2" hidden="1"/>
          <p:cNvSpPr/>
          <p:nvPr/>
        </p:nvSpPr>
        <p:spPr>
          <a:xfrm>
            <a:off x="523080" y="4898520"/>
            <a:ext cx="1364040" cy="103680"/>
          </a:xfrm>
          <a:prstGeom prst="rect">
            <a:avLst/>
          </a:prstGeom>
          <a:noFill/>
          <a:ln>
            <a:noFill/>
          </a:ln>
        </p:spPr>
        <p:style>
          <a:lnRef idx="0"/>
          <a:fillRef idx="0"/>
          <a:effectRef idx="0"/>
          <a:fontRef idx="minor"/>
        </p:style>
        <p:txBody>
          <a:bodyPr lIns="0" rIns="0" tIns="0" bIns="0">
            <a:noAutofit/>
          </a:bodyPr>
          <a:p>
            <a:pPr>
              <a:lnSpc>
                <a:spcPct val="100000"/>
              </a:lnSpc>
            </a:pPr>
            <a:r>
              <a:rPr b="0" lang="en-IN" sz="700" spc="-1" strike="noStrike">
                <a:solidFill>
                  <a:srgbClr val="ffffff"/>
                </a:solidFill>
                <a:latin typeface="Calibri"/>
                <a:ea typeface="Calibri"/>
              </a:rPr>
              <a:t>KLA Secret | Externally Restricted</a:t>
            </a:r>
            <a:endParaRPr b="0" lang="en-IN" sz="700" spc="-1" strike="noStrike">
              <a:latin typeface="Arial"/>
            </a:endParaRPr>
          </a:p>
        </p:txBody>
      </p:sp>
      <p:pic>
        <p:nvPicPr>
          <p:cNvPr id="89" name="Google Shape;55;p13" descr=""/>
          <p:cNvPicPr/>
          <p:nvPr/>
        </p:nvPicPr>
        <p:blipFill>
          <a:blip r:embed="rId2"/>
          <a:stretch/>
        </p:blipFill>
        <p:spPr>
          <a:xfrm>
            <a:off x="8183160" y="4881600"/>
            <a:ext cx="609120" cy="132840"/>
          </a:xfrm>
          <a:prstGeom prst="rect">
            <a:avLst/>
          </a:prstGeom>
          <a:ln>
            <a:noFill/>
          </a:ln>
        </p:spPr>
      </p:pic>
      <p:sp>
        <p:nvSpPr>
          <p:cNvPr id="90" name="CustomShape 3" hidden="1"/>
          <p:cNvSpPr/>
          <p:nvPr/>
        </p:nvSpPr>
        <p:spPr>
          <a:xfrm>
            <a:off x="89280" y="4883760"/>
            <a:ext cx="358920" cy="126720"/>
          </a:xfrm>
          <a:prstGeom prst="rect">
            <a:avLst/>
          </a:prstGeom>
          <a:noFill/>
          <a:ln>
            <a:noFill/>
          </a:ln>
        </p:spPr>
        <p:style>
          <a:lnRef idx="0"/>
          <a:fillRef idx="0"/>
          <a:effectRef idx="0"/>
          <a:fontRef idx="minor"/>
        </p:style>
        <p:txBody>
          <a:bodyPr lIns="0" rIns="0" tIns="0" bIns="0" anchor="ctr">
            <a:noAutofit/>
          </a:bodyPr>
          <a:p>
            <a:pPr algn="r">
              <a:lnSpc>
                <a:spcPct val="100000"/>
              </a:lnSpc>
            </a:pPr>
            <a:fld id="{C1B2F331-3DC6-4D22-852E-E12BEEE0674B}" type="slidenum">
              <a:rPr b="0" lang="en-IN" sz="800" spc="-1" strike="noStrike">
                <a:solidFill>
                  <a:srgbClr val="ffffff"/>
                </a:solidFill>
                <a:latin typeface="Calibri"/>
                <a:ea typeface="Calibri"/>
              </a:rPr>
              <a:t>&lt;number&gt;</a:t>
            </a:fld>
            <a:endParaRPr b="0" lang="en-IN" sz="800" spc="-1" strike="noStrike">
              <a:latin typeface="Arial"/>
            </a:endParaRPr>
          </a:p>
        </p:txBody>
      </p:sp>
      <p:pic>
        <p:nvPicPr>
          <p:cNvPr id="91" name="Google Shape;68;p16" descr=""/>
          <p:cNvPicPr/>
          <p:nvPr/>
        </p:nvPicPr>
        <p:blipFill>
          <a:blip r:embed="rId3">
            <a:alphaModFix amt="40000"/>
          </a:blip>
          <a:stretch/>
        </p:blipFill>
        <p:spPr>
          <a:xfrm>
            <a:off x="304920" y="4078800"/>
            <a:ext cx="8534160" cy="761760"/>
          </a:xfrm>
          <a:prstGeom prst="rect">
            <a:avLst/>
          </a:prstGeom>
          <a:ln>
            <a:noFill/>
          </a:ln>
        </p:spPr>
      </p:pic>
      <p:pic>
        <p:nvPicPr>
          <p:cNvPr id="92" name="Google Shape;69;p16" descr=""/>
          <p:cNvPicPr/>
          <p:nvPr/>
        </p:nvPicPr>
        <p:blipFill>
          <a:blip r:embed="rId4"/>
          <a:stretch/>
        </p:blipFill>
        <p:spPr>
          <a:xfrm>
            <a:off x="7769880" y="353520"/>
            <a:ext cx="1028520" cy="228240"/>
          </a:xfrm>
          <a:prstGeom prst="rect">
            <a:avLst/>
          </a:prstGeom>
          <a:ln>
            <a:noFill/>
          </a:ln>
        </p:spPr>
      </p:pic>
      <p:sp>
        <p:nvSpPr>
          <p:cNvPr id="93" name="PlaceHolder 4"/>
          <p:cNvSpPr>
            <a:spLocks noGrp="1"/>
          </p:cNvSpPr>
          <p:nvPr>
            <p:ph type="title"/>
          </p:nvPr>
        </p:nvSpPr>
        <p:spPr>
          <a:xfrm>
            <a:off x="274320" y="1851840"/>
            <a:ext cx="7886520" cy="567360"/>
          </a:xfrm>
          <a:prstGeom prst="rect">
            <a:avLst/>
          </a:prstGeom>
        </p:spPr>
        <p:txBody>
          <a:bodyPr lIns="68400" rIns="68400" tIns="34200" bIns="34200" anchor="b">
            <a:noAutofit/>
          </a:bodyPr>
          <a:p>
            <a:r>
              <a:rPr b="0" lang="en-IN" sz="3600" spc="-1" strike="noStrike">
                <a:solidFill>
                  <a:srgbClr val="000000"/>
                </a:solidFill>
                <a:latin typeface="Arial"/>
              </a:rPr>
              <a:t>Click to edit the title text format</a:t>
            </a:r>
            <a:endParaRPr b="0" lang="en-IN" sz="3600" spc="-1" strike="noStrike">
              <a:solidFill>
                <a:srgbClr val="000000"/>
              </a:solidFill>
              <a:latin typeface="Arial"/>
            </a:endParaRPr>
          </a:p>
        </p:txBody>
      </p:sp>
      <p:sp>
        <p:nvSpPr>
          <p:cNvPr id="94" name="PlaceHolder 5"/>
          <p:cNvSpPr>
            <a:spLocks noGrp="1"/>
          </p:cNvSpPr>
          <p:nvPr>
            <p:ph type="body"/>
          </p:nvPr>
        </p:nvSpPr>
        <p:spPr>
          <a:xfrm>
            <a:off x="274320" y="2400480"/>
            <a:ext cx="7886520" cy="392040"/>
          </a:xfrm>
          <a:prstGeom prst="rect">
            <a:avLst/>
          </a:prstGeom>
        </p:spPr>
        <p:txBody>
          <a:bodyPr lIns="68400" rIns="68400" tIns="34200" bIns="34200">
            <a:noAutofit/>
          </a:bodyPr>
          <a:p>
            <a:pPr marL="432000" indent="-324000">
              <a:spcBef>
                <a:spcPts val="1417"/>
              </a:spcBef>
              <a:buClr>
                <a:srgbClr val="000000"/>
              </a:buClr>
              <a:buSzPct val="45000"/>
              <a:buFont typeface="Wingdings" charset="2"/>
              <a:buChar char=""/>
            </a:pPr>
            <a:r>
              <a:rPr b="0" lang="en-IN" sz="2100" spc="-1" strike="noStrike">
                <a:solidFill>
                  <a:srgbClr val="000000"/>
                </a:solidFill>
                <a:latin typeface="Arial"/>
              </a:rPr>
              <a:t>Click to edit the outline text format</a:t>
            </a:r>
            <a:endParaRPr b="0" lang="en-IN" sz="21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100" spc="-1" strike="noStrike">
                <a:solidFill>
                  <a:srgbClr val="000000"/>
                </a:solidFill>
                <a:latin typeface="Arial"/>
              </a:rPr>
              <a:t>Second Outline Level</a:t>
            </a:r>
            <a:endParaRPr b="0" lang="en-IN" sz="21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100" spc="-1" strike="noStrike">
                <a:solidFill>
                  <a:srgbClr val="000000"/>
                </a:solidFill>
                <a:latin typeface="Arial"/>
              </a:rPr>
              <a:t>Third Outline Level</a:t>
            </a:r>
            <a:endParaRPr b="0" lang="en-IN" sz="21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100" spc="-1" strike="noStrike">
                <a:solidFill>
                  <a:srgbClr val="000000"/>
                </a:solidFill>
                <a:latin typeface="Arial"/>
              </a:rPr>
              <a:t>Fourth Outline Level</a:t>
            </a:r>
            <a:endParaRPr b="0" lang="en-IN" sz="21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100" spc="-1" strike="noStrike">
                <a:solidFill>
                  <a:srgbClr val="000000"/>
                </a:solidFill>
                <a:latin typeface="Arial"/>
              </a:rPr>
              <a:t>Fifth Outline Level</a:t>
            </a:r>
            <a:endParaRPr b="0" lang="en-IN" sz="21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100" spc="-1" strike="noStrike">
                <a:solidFill>
                  <a:srgbClr val="000000"/>
                </a:solidFill>
                <a:latin typeface="Arial"/>
              </a:rPr>
              <a:t>Sixth Outline Level</a:t>
            </a:r>
            <a:endParaRPr b="0" lang="en-IN" sz="21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100" spc="-1" strike="noStrike">
                <a:solidFill>
                  <a:srgbClr val="000000"/>
                </a:solidFill>
                <a:latin typeface="Arial"/>
              </a:rPr>
              <a:t>Seventh Outline Level</a:t>
            </a:r>
            <a:endParaRPr b="0" lang="en-IN" sz="21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9.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extShape 1"/>
          <p:cNvSpPr txBox="1"/>
          <p:nvPr/>
        </p:nvSpPr>
        <p:spPr>
          <a:xfrm>
            <a:off x="4063320" y="1566000"/>
            <a:ext cx="4808160" cy="525960"/>
          </a:xfrm>
          <a:prstGeom prst="rect">
            <a:avLst/>
          </a:prstGeom>
          <a:noFill/>
          <a:ln>
            <a:noFill/>
          </a:ln>
        </p:spPr>
        <p:txBody>
          <a:bodyPr lIns="68400" rIns="68400" tIns="34200" bIns="34200" anchor="b">
            <a:noAutofit/>
          </a:bodyPr>
          <a:p>
            <a:pPr>
              <a:lnSpc>
                <a:spcPct val="90000"/>
              </a:lnSpc>
            </a:pPr>
            <a:r>
              <a:rPr b="0" lang="en-IN" sz="3300" spc="-1" strike="noStrike">
                <a:solidFill>
                  <a:srgbClr val="41007f"/>
                </a:solidFill>
                <a:latin typeface="Calibri"/>
                <a:ea typeface="Calibri"/>
              </a:rPr>
              <a:t>Next Gen UI Framework for WS/PWG</a:t>
            </a:r>
            <a:endParaRPr b="0" lang="en-IN" sz="3300" spc="-1" strike="noStrike">
              <a:solidFill>
                <a:srgbClr val="000000"/>
              </a:solidFill>
              <a:latin typeface="Arial"/>
            </a:endParaRPr>
          </a:p>
        </p:txBody>
      </p:sp>
      <p:sp>
        <p:nvSpPr>
          <p:cNvPr id="138" name="CustomShape 2"/>
          <p:cNvSpPr/>
          <p:nvPr/>
        </p:nvSpPr>
        <p:spPr>
          <a:xfrm>
            <a:off x="4077000" y="2092320"/>
            <a:ext cx="4808160" cy="2296440"/>
          </a:xfrm>
          <a:prstGeom prst="rect">
            <a:avLst/>
          </a:prstGeom>
          <a:noFill/>
          <a:ln>
            <a:noFill/>
          </a:ln>
        </p:spPr>
        <p:style>
          <a:lnRef idx="0"/>
          <a:fillRef idx="0"/>
          <a:effectRef idx="0"/>
          <a:fontRef idx="minor"/>
        </p:style>
        <p:txBody>
          <a:bodyPr lIns="68400" rIns="68400" tIns="34200" bIns="34200">
            <a:noAutofit/>
          </a:bodyPr>
          <a:p>
            <a:pPr>
              <a:lnSpc>
                <a:spcPct val="100000"/>
              </a:lnSpc>
            </a:pPr>
            <a:r>
              <a:rPr b="0" lang="en-IN" sz="2100" spc="-1" strike="noStrike">
                <a:solidFill>
                  <a:srgbClr val="0c0c12"/>
                </a:solidFill>
                <a:latin typeface="Calibri"/>
                <a:ea typeface="Calibri"/>
              </a:rPr>
              <a:t>Intern Name: Ojas Mehta</a:t>
            </a:r>
            <a:endParaRPr b="0" lang="en-IN" sz="2100" spc="-1" strike="noStrike">
              <a:latin typeface="Arial"/>
            </a:endParaRPr>
          </a:p>
          <a:p>
            <a:pPr>
              <a:lnSpc>
                <a:spcPct val="100000"/>
              </a:lnSpc>
              <a:spcBef>
                <a:spcPts val="499"/>
              </a:spcBef>
            </a:pPr>
            <a:r>
              <a:rPr b="0" lang="en-IN" sz="2100" spc="-1" strike="noStrike">
                <a:solidFill>
                  <a:srgbClr val="0c0c12"/>
                </a:solidFill>
                <a:latin typeface="Calibri"/>
                <a:ea typeface="Calibri"/>
              </a:rPr>
              <a:t>College: IIT Madras</a:t>
            </a:r>
            <a:endParaRPr b="0" lang="en-IN" sz="2100" spc="-1" strike="noStrike">
              <a:latin typeface="Arial"/>
            </a:endParaRPr>
          </a:p>
          <a:p>
            <a:pPr>
              <a:lnSpc>
                <a:spcPct val="100000"/>
              </a:lnSpc>
              <a:spcBef>
                <a:spcPts val="499"/>
              </a:spcBef>
            </a:pPr>
            <a:r>
              <a:rPr b="0" lang="en-IN" sz="2100" spc="-1" strike="noStrike">
                <a:solidFill>
                  <a:srgbClr val="0c0c12"/>
                </a:solidFill>
                <a:latin typeface="Calibri"/>
                <a:ea typeface="Calibri"/>
              </a:rPr>
              <a:t>Degree: M.Tech. (CSE)</a:t>
            </a:r>
            <a:endParaRPr b="0" lang="en-IN" sz="2100" spc="-1" strike="noStrike">
              <a:latin typeface="Arial"/>
            </a:endParaRPr>
          </a:p>
          <a:p>
            <a:pPr>
              <a:lnSpc>
                <a:spcPct val="100000"/>
              </a:lnSpc>
              <a:spcBef>
                <a:spcPts val="499"/>
              </a:spcBef>
            </a:pPr>
            <a:r>
              <a:rPr b="0" lang="en-IN" sz="2100" spc="-1" strike="noStrike">
                <a:solidFill>
                  <a:srgbClr val="0c0c12"/>
                </a:solidFill>
                <a:latin typeface="Calibri"/>
                <a:ea typeface="Calibri"/>
              </a:rPr>
              <a:t>Manager Name: Hari Rajagopalan</a:t>
            </a:r>
            <a:endParaRPr b="0" lang="en-IN" sz="2100" spc="-1" strike="noStrike">
              <a:latin typeface="Arial"/>
            </a:endParaRPr>
          </a:p>
          <a:p>
            <a:pPr>
              <a:lnSpc>
                <a:spcPct val="100000"/>
              </a:lnSpc>
              <a:spcBef>
                <a:spcPts val="499"/>
              </a:spcBef>
            </a:pPr>
            <a:r>
              <a:rPr b="0" lang="en-IN" sz="2100" spc="-1" strike="noStrike">
                <a:solidFill>
                  <a:srgbClr val="0c0c12"/>
                </a:solidFill>
                <a:latin typeface="Calibri"/>
                <a:ea typeface="Calibri"/>
              </a:rPr>
              <a:t>Mentor Name: Bhargav Reddy</a:t>
            </a:r>
            <a:endParaRPr b="0" lang="en-IN" sz="2100" spc="-1" strike="noStrike">
              <a:latin typeface="Arial"/>
            </a:endParaRPr>
          </a:p>
          <a:p>
            <a:pPr>
              <a:lnSpc>
                <a:spcPct val="100000"/>
              </a:lnSpc>
              <a:spcBef>
                <a:spcPts val="499"/>
              </a:spcBef>
            </a:pPr>
            <a:r>
              <a:rPr b="0" lang="en-IN" sz="2100" spc="-1" strike="noStrike">
                <a:solidFill>
                  <a:srgbClr val="0c0c12"/>
                </a:solidFill>
                <a:latin typeface="Calibri"/>
                <a:ea typeface="Calibri"/>
              </a:rPr>
              <a:t>Division: Surfscan-ADE</a:t>
            </a:r>
            <a:endParaRPr b="0" lang="en-IN" sz="2100" spc="-1" strike="noStrike">
              <a:latin typeface="Arial"/>
            </a:endParaRPr>
          </a:p>
        </p:txBody>
      </p:sp>
      <p:sp>
        <p:nvSpPr>
          <p:cNvPr id="139" name="TextShape 3"/>
          <p:cNvSpPr txBox="1"/>
          <p:nvPr/>
        </p:nvSpPr>
        <p:spPr>
          <a:xfrm>
            <a:off x="6481080" y="4609080"/>
            <a:ext cx="2390400" cy="276480"/>
          </a:xfrm>
          <a:prstGeom prst="rect">
            <a:avLst/>
          </a:prstGeom>
          <a:noFill/>
          <a:ln>
            <a:noFill/>
          </a:ln>
        </p:spPr>
        <p:txBody>
          <a:bodyPr lIns="68400" rIns="68400" tIns="34200" bIns="34200">
            <a:noAutofit/>
          </a:bodyPr>
          <a:p>
            <a:pPr algn="r">
              <a:lnSpc>
                <a:spcPct val="100000"/>
              </a:lnSpc>
            </a:pPr>
            <a:r>
              <a:rPr b="0" lang="en-IN" sz="1100" spc="-1" strike="noStrike">
                <a:solidFill>
                  <a:srgbClr val="41007f"/>
                </a:solidFill>
                <a:latin typeface="Calibri"/>
                <a:ea typeface="Calibri"/>
              </a:rPr>
              <a:t>July 17, 2019</a:t>
            </a:r>
            <a:endParaRPr b="0" lang="en-IN" sz="1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TextShape 1"/>
          <p:cNvSpPr txBox="1"/>
          <p:nvPr/>
        </p:nvSpPr>
        <p:spPr>
          <a:xfrm>
            <a:off x="274320" y="274320"/>
            <a:ext cx="8572320" cy="411120"/>
          </a:xfrm>
          <a:prstGeom prst="rect">
            <a:avLst/>
          </a:prstGeom>
          <a:noFill/>
          <a:ln>
            <a:noFill/>
          </a:ln>
        </p:spPr>
        <p:txBody>
          <a:bodyPr lIns="68400" rIns="68400" tIns="34200" bIns="34200">
            <a:noAutofit/>
          </a:bodyPr>
          <a:p>
            <a:endParaRPr b="0" lang="en-IN" sz="1400" spc="-1" strike="noStrike">
              <a:solidFill>
                <a:srgbClr val="000000"/>
              </a:solidFill>
              <a:latin typeface="Arial"/>
            </a:endParaRPr>
          </a:p>
        </p:txBody>
      </p:sp>
      <p:sp>
        <p:nvSpPr>
          <p:cNvPr id="159" name="TextShape 2"/>
          <p:cNvSpPr txBox="1"/>
          <p:nvPr/>
        </p:nvSpPr>
        <p:spPr>
          <a:xfrm>
            <a:off x="274320" y="1097280"/>
            <a:ext cx="8572320" cy="3428640"/>
          </a:xfrm>
          <a:prstGeom prst="rect">
            <a:avLst/>
          </a:prstGeom>
          <a:noFill/>
          <a:ln>
            <a:noFill/>
          </a:ln>
        </p:spPr>
        <p:txBody>
          <a:bodyPr lIns="68400" rIns="68400" tIns="34200" bIns="34200">
            <a:noAutofit/>
          </a:bodyPr>
          <a:p>
            <a:endParaRPr b="0" lang="en-IN" sz="1400" spc="-1" strike="noStrike">
              <a:solidFill>
                <a:srgbClr val="000000"/>
              </a:solidFill>
              <a:latin typeface="Arial"/>
            </a:endParaRPr>
          </a:p>
        </p:txBody>
      </p:sp>
      <p:pic>
        <p:nvPicPr>
          <p:cNvPr id="160" name="Picture 4" descr=""/>
          <p:cNvPicPr/>
          <p:nvPr/>
        </p:nvPicPr>
        <p:blipFill>
          <a:blip r:embed="rId1"/>
          <a:stretch/>
        </p:blipFill>
        <p:spPr>
          <a:xfrm>
            <a:off x="72720" y="1097280"/>
            <a:ext cx="4362840" cy="2454840"/>
          </a:xfrm>
          <a:prstGeom prst="rect">
            <a:avLst/>
          </a:prstGeom>
          <a:ln>
            <a:noFill/>
          </a:ln>
        </p:spPr>
      </p:pic>
      <p:pic>
        <p:nvPicPr>
          <p:cNvPr id="161" name="Picture 6" descr=""/>
          <p:cNvPicPr/>
          <p:nvPr/>
        </p:nvPicPr>
        <p:blipFill>
          <a:blip r:embed="rId2"/>
          <a:stretch/>
        </p:blipFill>
        <p:spPr>
          <a:xfrm>
            <a:off x="4708080" y="1097280"/>
            <a:ext cx="4362840" cy="245484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TextShape 1"/>
          <p:cNvSpPr txBox="1"/>
          <p:nvPr/>
        </p:nvSpPr>
        <p:spPr>
          <a:xfrm>
            <a:off x="274320" y="274320"/>
            <a:ext cx="8572320" cy="411120"/>
          </a:xfrm>
          <a:prstGeom prst="rect">
            <a:avLst/>
          </a:prstGeom>
          <a:noFill/>
          <a:ln>
            <a:noFill/>
          </a:ln>
        </p:spPr>
        <p:txBody>
          <a:bodyPr lIns="68400" rIns="68400" tIns="34200" bIns="34200">
            <a:noAutofit/>
          </a:bodyPr>
          <a:p>
            <a:endParaRPr b="0" lang="en-IN" sz="1400" spc="-1" strike="noStrike">
              <a:solidFill>
                <a:srgbClr val="000000"/>
              </a:solidFill>
              <a:latin typeface="Arial"/>
            </a:endParaRPr>
          </a:p>
        </p:txBody>
      </p:sp>
      <p:sp>
        <p:nvSpPr>
          <p:cNvPr id="163" name="TextShape 2"/>
          <p:cNvSpPr txBox="1"/>
          <p:nvPr/>
        </p:nvSpPr>
        <p:spPr>
          <a:xfrm>
            <a:off x="274320" y="1097280"/>
            <a:ext cx="8572320" cy="3428640"/>
          </a:xfrm>
          <a:prstGeom prst="rect">
            <a:avLst/>
          </a:prstGeom>
          <a:noFill/>
          <a:ln>
            <a:noFill/>
          </a:ln>
        </p:spPr>
        <p:txBody>
          <a:bodyPr lIns="68400" rIns="68400" tIns="34200" bIns="34200">
            <a:noAutofit/>
          </a:bodyPr>
          <a:p>
            <a:endParaRPr b="0" lang="en-IN" sz="1400" spc="-1" strike="noStrike">
              <a:solidFill>
                <a:srgbClr val="000000"/>
              </a:solidFill>
              <a:latin typeface="Arial"/>
            </a:endParaRPr>
          </a:p>
        </p:txBody>
      </p:sp>
      <p:pic>
        <p:nvPicPr>
          <p:cNvPr id="164" name="Picture 4" descr=""/>
          <p:cNvPicPr/>
          <p:nvPr/>
        </p:nvPicPr>
        <p:blipFill>
          <a:blip r:embed="rId1"/>
          <a:stretch/>
        </p:blipFill>
        <p:spPr>
          <a:xfrm>
            <a:off x="1771560" y="69840"/>
            <a:ext cx="5732640" cy="476100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TextShape 1"/>
          <p:cNvSpPr txBox="1"/>
          <p:nvPr/>
        </p:nvSpPr>
        <p:spPr>
          <a:xfrm>
            <a:off x="274320" y="274320"/>
            <a:ext cx="8572320" cy="411120"/>
          </a:xfrm>
          <a:prstGeom prst="rect">
            <a:avLst/>
          </a:prstGeom>
          <a:noFill/>
          <a:ln>
            <a:noFill/>
          </a:ln>
        </p:spPr>
        <p:txBody>
          <a:bodyPr lIns="68400" rIns="68400" tIns="34200" bIns="34200">
            <a:noAutofit/>
          </a:bodyPr>
          <a:p>
            <a:endParaRPr b="0" lang="en-IN" sz="1400" spc="-1" strike="noStrike">
              <a:solidFill>
                <a:srgbClr val="000000"/>
              </a:solidFill>
              <a:latin typeface="Arial"/>
            </a:endParaRPr>
          </a:p>
        </p:txBody>
      </p:sp>
      <p:sp>
        <p:nvSpPr>
          <p:cNvPr id="166" name="TextShape 2"/>
          <p:cNvSpPr txBox="1"/>
          <p:nvPr/>
        </p:nvSpPr>
        <p:spPr>
          <a:xfrm>
            <a:off x="274320" y="1097280"/>
            <a:ext cx="8572320" cy="3428640"/>
          </a:xfrm>
          <a:prstGeom prst="rect">
            <a:avLst/>
          </a:prstGeom>
          <a:noFill/>
          <a:ln>
            <a:noFill/>
          </a:ln>
        </p:spPr>
        <p:txBody>
          <a:bodyPr lIns="68400" rIns="68400" tIns="34200" bIns="34200">
            <a:noAutofit/>
          </a:bodyPr>
          <a:p>
            <a:endParaRPr b="0" lang="en-IN" sz="1400" spc="-1" strike="noStrike">
              <a:solidFill>
                <a:srgbClr val="000000"/>
              </a:solidFill>
              <a:latin typeface="Arial"/>
            </a:endParaRPr>
          </a:p>
        </p:txBody>
      </p:sp>
      <p:pic>
        <p:nvPicPr>
          <p:cNvPr id="167" name="Picture 4" descr=""/>
          <p:cNvPicPr/>
          <p:nvPr/>
        </p:nvPicPr>
        <p:blipFill>
          <a:blip r:embed="rId1"/>
          <a:stretch/>
        </p:blipFill>
        <p:spPr>
          <a:xfrm>
            <a:off x="1771200" y="69840"/>
            <a:ext cx="5726880" cy="476100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TextShape 1"/>
          <p:cNvSpPr txBox="1"/>
          <p:nvPr/>
        </p:nvSpPr>
        <p:spPr>
          <a:xfrm>
            <a:off x="274320" y="274320"/>
            <a:ext cx="8572320" cy="411120"/>
          </a:xfrm>
          <a:prstGeom prst="rect">
            <a:avLst/>
          </a:prstGeom>
          <a:noFill/>
          <a:ln>
            <a:noFill/>
          </a:ln>
        </p:spPr>
        <p:txBody>
          <a:bodyPr lIns="68400" rIns="68400" tIns="34200" bIns="34200">
            <a:noAutofit/>
          </a:bodyPr>
          <a:p>
            <a:endParaRPr b="0" lang="en-IN" sz="1400" spc="-1" strike="noStrike">
              <a:solidFill>
                <a:srgbClr val="000000"/>
              </a:solidFill>
              <a:latin typeface="Arial"/>
            </a:endParaRPr>
          </a:p>
        </p:txBody>
      </p:sp>
      <p:sp>
        <p:nvSpPr>
          <p:cNvPr id="169" name="TextShape 2"/>
          <p:cNvSpPr txBox="1"/>
          <p:nvPr/>
        </p:nvSpPr>
        <p:spPr>
          <a:xfrm>
            <a:off x="274320" y="1097280"/>
            <a:ext cx="8572320" cy="3428640"/>
          </a:xfrm>
          <a:prstGeom prst="rect">
            <a:avLst/>
          </a:prstGeom>
          <a:noFill/>
          <a:ln>
            <a:noFill/>
          </a:ln>
        </p:spPr>
        <p:txBody>
          <a:bodyPr lIns="68400" rIns="68400" tIns="34200" bIns="34200">
            <a:noAutofit/>
          </a:bodyPr>
          <a:p>
            <a:endParaRPr b="0" lang="en-IN" sz="1400" spc="-1" strike="noStrike">
              <a:solidFill>
                <a:srgbClr val="000000"/>
              </a:solidFill>
              <a:latin typeface="Arial"/>
            </a:endParaRPr>
          </a:p>
        </p:txBody>
      </p:sp>
      <p:pic>
        <p:nvPicPr>
          <p:cNvPr id="170" name="Picture 4" descr=""/>
          <p:cNvPicPr/>
          <p:nvPr/>
        </p:nvPicPr>
        <p:blipFill>
          <a:blip r:embed="rId1"/>
          <a:stretch/>
        </p:blipFill>
        <p:spPr>
          <a:xfrm>
            <a:off x="1771200" y="68400"/>
            <a:ext cx="5726880" cy="475524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TextShape 1"/>
          <p:cNvSpPr txBox="1"/>
          <p:nvPr/>
        </p:nvSpPr>
        <p:spPr>
          <a:xfrm>
            <a:off x="274320" y="274320"/>
            <a:ext cx="8572320" cy="411120"/>
          </a:xfrm>
          <a:prstGeom prst="rect">
            <a:avLst/>
          </a:prstGeom>
          <a:noFill/>
          <a:ln>
            <a:noFill/>
          </a:ln>
        </p:spPr>
        <p:txBody>
          <a:bodyPr lIns="68400" rIns="68400" tIns="34200" bIns="34200">
            <a:noAutofit/>
          </a:bodyPr>
          <a:p>
            <a:endParaRPr b="0" lang="en-IN" sz="1400" spc="-1" strike="noStrike">
              <a:solidFill>
                <a:srgbClr val="000000"/>
              </a:solidFill>
              <a:latin typeface="Arial"/>
            </a:endParaRPr>
          </a:p>
        </p:txBody>
      </p:sp>
      <p:sp>
        <p:nvSpPr>
          <p:cNvPr id="172" name="TextShape 2"/>
          <p:cNvSpPr txBox="1"/>
          <p:nvPr/>
        </p:nvSpPr>
        <p:spPr>
          <a:xfrm>
            <a:off x="274320" y="1097280"/>
            <a:ext cx="8572320" cy="3428640"/>
          </a:xfrm>
          <a:prstGeom prst="rect">
            <a:avLst/>
          </a:prstGeom>
          <a:noFill/>
          <a:ln>
            <a:noFill/>
          </a:ln>
        </p:spPr>
        <p:txBody>
          <a:bodyPr lIns="68400" rIns="68400" tIns="34200" bIns="34200">
            <a:noAutofit/>
          </a:bodyPr>
          <a:p>
            <a:endParaRPr b="0" lang="en-IN" sz="1400" spc="-1" strike="noStrike">
              <a:solidFill>
                <a:srgbClr val="000000"/>
              </a:solidFill>
              <a:latin typeface="Arial"/>
            </a:endParaRPr>
          </a:p>
        </p:txBody>
      </p:sp>
      <p:pic>
        <p:nvPicPr>
          <p:cNvPr id="173" name="Picture 4" descr=""/>
          <p:cNvPicPr/>
          <p:nvPr/>
        </p:nvPicPr>
        <p:blipFill>
          <a:blip r:embed="rId1"/>
          <a:stretch/>
        </p:blipFill>
        <p:spPr>
          <a:xfrm>
            <a:off x="1771200" y="68400"/>
            <a:ext cx="6018480" cy="476100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TextShape 1"/>
          <p:cNvSpPr txBox="1"/>
          <p:nvPr/>
        </p:nvSpPr>
        <p:spPr>
          <a:xfrm>
            <a:off x="274320" y="274320"/>
            <a:ext cx="8572320" cy="411120"/>
          </a:xfrm>
          <a:prstGeom prst="rect">
            <a:avLst/>
          </a:prstGeom>
          <a:noFill/>
          <a:ln>
            <a:noFill/>
          </a:ln>
        </p:spPr>
        <p:txBody>
          <a:bodyPr lIns="68400" rIns="68400" tIns="34200" bIns="34200">
            <a:noAutofit/>
          </a:bodyPr>
          <a:p>
            <a:endParaRPr b="0" lang="en-IN" sz="1400" spc="-1" strike="noStrike">
              <a:solidFill>
                <a:srgbClr val="000000"/>
              </a:solidFill>
              <a:latin typeface="Arial"/>
            </a:endParaRPr>
          </a:p>
        </p:txBody>
      </p:sp>
      <p:sp>
        <p:nvSpPr>
          <p:cNvPr id="175" name="TextShape 2"/>
          <p:cNvSpPr txBox="1"/>
          <p:nvPr/>
        </p:nvSpPr>
        <p:spPr>
          <a:xfrm>
            <a:off x="274320" y="1097280"/>
            <a:ext cx="8572320" cy="3428640"/>
          </a:xfrm>
          <a:prstGeom prst="rect">
            <a:avLst/>
          </a:prstGeom>
          <a:noFill/>
          <a:ln>
            <a:noFill/>
          </a:ln>
        </p:spPr>
        <p:txBody>
          <a:bodyPr lIns="68400" rIns="68400" tIns="34200" bIns="34200">
            <a:noAutofit/>
          </a:bodyPr>
          <a:p>
            <a:endParaRPr b="0" lang="en-IN" sz="1400" spc="-1" strike="noStrike">
              <a:solidFill>
                <a:srgbClr val="000000"/>
              </a:solidFill>
              <a:latin typeface="Arial"/>
            </a:endParaRPr>
          </a:p>
        </p:txBody>
      </p:sp>
      <p:pic>
        <p:nvPicPr>
          <p:cNvPr id="176" name="Picture 4" descr=""/>
          <p:cNvPicPr/>
          <p:nvPr/>
        </p:nvPicPr>
        <p:blipFill>
          <a:blip r:embed="rId1"/>
          <a:stretch/>
        </p:blipFill>
        <p:spPr>
          <a:xfrm>
            <a:off x="1771200" y="68400"/>
            <a:ext cx="6012720" cy="4755240"/>
          </a:xfrm>
          <a:prstGeom prst="rect">
            <a:avLst/>
          </a:prstGeom>
          <a:ln>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TextShape 1"/>
          <p:cNvSpPr txBox="1"/>
          <p:nvPr/>
        </p:nvSpPr>
        <p:spPr>
          <a:xfrm>
            <a:off x="274320" y="274320"/>
            <a:ext cx="8572320" cy="411120"/>
          </a:xfrm>
          <a:prstGeom prst="rect">
            <a:avLst/>
          </a:prstGeom>
          <a:noFill/>
          <a:ln>
            <a:noFill/>
          </a:ln>
        </p:spPr>
        <p:txBody>
          <a:bodyPr lIns="68400" rIns="68400" tIns="34200" bIns="34200">
            <a:noAutofit/>
          </a:bodyPr>
          <a:p>
            <a:endParaRPr b="0" lang="en-IN" sz="1400" spc="-1" strike="noStrike">
              <a:solidFill>
                <a:srgbClr val="000000"/>
              </a:solidFill>
              <a:latin typeface="Arial"/>
            </a:endParaRPr>
          </a:p>
        </p:txBody>
      </p:sp>
      <p:sp>
        <p:nvSpPr>
          <p:cNvPr id="178" name="TextShape 2"/>
          <p:cNvSpPr txBox="1"/>
          <p:nvPr/>
        </p:nvSpPr>
        <p:spPr>
          <a:xfrm>
            <a:off x="274320" y="1097280"/>
            <a:ext cx="8572320" cy="3428640"/>
          </a:xfrm>
          <a:prstGeom prst="rect">
            <a:avLst/>
          </a:prstGeom>
          <a:noFill/>
          <a:ln>
            <a:noFill/>
          </a:ln>
        </p:spPr>
        <p:txBody>
          <a:bodyPr lIns="68400" rIns="68400" tIns="34200" bIns="34200">
            <a:noAutofit/>
          </a:bodyPr>
          <a:p>
            <a:endParaRPr b="0" lang="en-IN" sz="1400" spc="-1" strike="noStrike">
              <a:solidFill>
                <a:srgbClr val="000000"/>
              </a:solidFill>
              <a:latin typeface="Arial"/>
            </a:endParaRPr>
          </a:p>
        </p:txBody>
      </p:sp>
      <p:pic>
        <p:nvPicPr>
          <p:cNvPr id="179" name="Picture 4" descr=""/>
          <p:cNvPicPr/>
          <p:nvPr/>
        </p:nvPicPr>
        <p:blipFill>
          <a:blip r:embed="rId1"/>
          <a:stretch/>
        </p:blipFill>
        <p:spPr>
          <a:xfrm>
            <a:off x="1771200" y="68400"/>
            <a:ext cx="6018480" cy="4761000"/>
          </a:xfrm>
          <a:prstGeom prst="rect">
            <a:avLst/>
          </a:prstGeom>
          <a:ln>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TextShape 1"/>
          <p:cNvSpPr txBox="1"/>
          <p:nvPr/>
        </p:nvSpPr>
        <p:spPr>
          <a:xfrm>
            <a:off x="274320" y="274320"/>
            <a:ext cx="8572320" cy="411120"/>
          </a:xfrm>
          <a:prstGeom prst="rect">
            <a:avLst/>
          </a:prstGeom>
          <a:noFill/>
          <a:ln>
            <a:noFill/>
          </a:ln>
        </p:spPr>
        <p:txBody>
          <a:bodyPr lIns="68400" rIns="68400" tIns="34200" bIns="34200">
            <a:noAutofit/>
          </a:bodyPr>
          <a:p>
            <a:endParaRPr b="0" lang="en-IN" sz="1400" spc="-1" strike="noStrike">
              <a:solidFill>
                <a:srgbClr val="000000"/>
              </a:solidFill>
              <a:latin typeface="Arial"/>
            </a:endParaRPr>
          </a:p>
        </p:txBody>
      </p:sp>
      <p:sp>
        <p:nvSpPr>
          <p:cNvPr id="181" name="TextShape 2"/>
          <p:cNvSpPr txBox="1"/>
          <p:nvPr/>
        </p:nvSpPr>
        <p:spPr>
          <a:xfrm>
            <a:off x="274320" y="1097280"/>
            <a:ext cx="8572320" cy="3428640"/>
          </a:xfrm>
          <a:prstGeom prst="rect">
            <a:avLst/>
          </a:prstGeom>
          <a:noFill/>
          <a:ln>
            <a:noFill/>
          </a:ln>
        </p:spPr>
        <p:txBody>
          <a:bodyPr lIns="68400" rIns="68400" tIns="34200" bIns="34200">
            <a:noAutofit/>
          </a:bodyPr>
          <a:p>
            <a:endParaRPr b="0" lang="en-IN" sz="1400" spc="-1" strike="noStrike">
              <a:solidFill>
                <a:srgbClr val="000000"/>
              </a:solidFill>
              <a:latin typeface="Arial"/>
            </a:endParaRPr>
          </a:p>
        </p:txBody>
      </p:sp>
      <p:pic>
        <p:nvPicPr>
          <p:cNvPr id="182" name="Picture 4" descr=""/>
          <p:cNvPicPr/>
          <p:nvPr/>
        </p:nvPicPr>
        <p:blipFill>
          <a:blip r:embed="rId1"/>
          <a:stretch/>
        </p:blipFill>
        <p:spPr>
          <a:xfrm>
            <a:off x="1550880" y="0"/>
            <a:ext cx="6018840" cy="4762440"/>
          </a:xfrm>
          <a:prstGeom prst="rect">
            <a:avLst/>
          </a:prstGeom>
          <a:ln>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TextShape 1"/>
          <p:cNvSpPr txBox="1"/>
          <p:nvPr/>
        </p:nvSpPr>
        <p:spPr>
          <a:xfrm>
            <a:off x="274320" y="274320"/>
            <a:ext cx="8572320" cy="411120"/>
          </a:xfrm>
          <a:prstGeom prst="rect">
            <a:avLst/>
          </a:prstGeom>
          <a:noFill/>
          <a:ln>
            <a:noFill/>
          </a:ln>
        </p:spPr>
        <p:txBody>
          <a:bodyPr lIns="68400" rIns="68400" tIns="34200" bIns="34200">
            <a:noAutofit/>
          </a:bodyPr>
          <a:p>
            <a:pPr>
              <a:lnSpc>
                <a:spcPct val="90000"/>
              </a:lnSpc>
            </a:pPr>
            <a:r>
              <a:rPr b="0" lang="en-IN" sz="2800" spc="-1" strike="noStrike">
                <a:solidFill>
                  <a:srgbClr val="41007f"/>
                </a:solidFill>
                <a:latin typeface="Calibri"/>
                <a:ea typeface="Calibri"/>
              </a:rPr>
              <a:t>Timeline: </a:t>
            </a:r>
            <a:r>
              <a:rPr b="0" lang="en-IN" sz="2400" spc="-1" strike="noStrike">
                <a:solidFill>
                  <a:srgbClr val="41007f"/>
                </a:solidFill>
                <a:latin typeface="Calibri"/>
                <a:ea typeface="Calibri"/>
              </a:rPr>
              <a:t>Weekly activity and milestone summary</a:t>
            </a:r>
            <a:endParaRPr b="0" lang="en-IN" sz="2400" spc="-1" strike="noStrike">
              <a:solidFill>
                <a:srgbClr val="000000"/>
              </a:solidFill>
              <a:latin typeface="Arial"/>
            </a:endParaRPr>
          </a:p>
        </p:txBody>
      </p:sp>
      <p:sp>
        <p:nvSpPr>
          <p:cNvPr id="184" name="CustomShape 2"/>
          <p:cNvSpPr/>
          <p:nvPr/>
        </p:nvSpPr>
        <p:spPr>
          <a:xfrm>
            <a:off x="67680" y="2126160"/>
            <a:ext cx="2163960" cy="445320"/>
          </a:xfrm>
          <a:prstGeom prst="rect">
            <a:avLst/>
          </a:prstGeom>
          <a:solidFill>
            <a:schemeClr val="accent5">
              <a:lumMod val="40000"/>
              <a:lumOff val="60000"/>
            </a:schemeClr>
          </a:solidFill>
          <a:ln>
            <a:solidFill>
              <a:schemeClr val="accent5">
                <a:lumMod val="60000"/>
                <a:lumOff val="40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IN" sz="1400" spc="-1" strike="noStrike">
                <a:solidFill>
                  <a:srgbClr val="ffffff"/>
                </a:solidFill>
                <a:latin typeface="Arial"/>
                <a:ea typeface="Arial"/>
              </a:rPr>
              <a:t>Select Framework</a:t>
            </a:r>
            <a:endParaRPr b="0" lang="en-IN" sz="1400" spc="-1" strike="noStrike">
              <a:latin typeface="Arial"/>
            </a:endParaRPr>
          </a:p>
        </p:txBody>
      </p:sp>
      <p:sp>
        <p:nvSpPr>
          <p:cNvPr id="185" name="CustomShape 3"/>
          <p:cNvSpPr/>
          <p:nvPr/>
        </p:nvSpPr>
        <p:spPr>
          <a:xfrm>
            <a:off x="2247120" y="2126160"/>
            <a:ext cx="4203720" cy="445320"/>
          </a:xfrm>
          <a:prstGeom prst="rect">
            <a:avLst/>
          </a:prstGeom>
          <a:solidFill>
            <a:schemeClr val="accent3">
              <a:lumMod val="40000"/>
              <a:lumOff val="60000"/>
            </a:schemeClr>
          </a:solidFill>
          <a:ln>
            <a:solidFill>
              <a:schemeClr val="accent3">
                <a:lumMod val="60000"/>
                <a:lumOff val="40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IN" sz="1400" spc="-1" strike="noStrike">
                <a:solidFill>
                  <a:srgbClr val="ffffff"/>
                </a:solidFill>
                <a:latin typeface="Arial"/>
                <a:ea typeface="Arial"/>
              </a:rPr>
              <a:t>Experiment</a:t>
            </a:r>
            <a:endParaRPr b="0" lang="en-IN" sz="1400" spc="-1" strike="noStrike">
              <a:latin typeface="Arial"/>
            </a:endParaRPr>
          </a:p>
        </p:txBody>
      </p:sp>
      <p:sp>
        <p:nvSpPr>
          <p:cNvPr id="186" name="CustomShape 4"/>
          <p:cNvSpPr/>
          <p:nvPr/>
        </p:nvSpPr>
        <p:spPr>
          <a:xfrm>
            <a:off x="6468480" y="2126160"/>
            <a:ext cx="2471040" cy="445320"/>
          </a:xfrm>
          <a:prstGeom prst="rect">
            <a:avLst/>
          </a:prstGeom>
          <a:solidFill>
            <a:schemeClr val="accent4">
              <a:lumMod val="40000"/>
              <a:lumOff val="60000"/>
            </a:schemeClr>
          </a:solidFill>
          <a:ln>
            <a:solidFill>
              <a:schemeClr val="accent4">
                <a:lumMod val="60000"/>
                <a:lumOff val="40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IN" sz="1400" spc="-1" strike="noStrike">
                <a:solidFill>
                  <a:srgbClr val="ffffff"/>
                </a:solidFill>
                <a:latin typeface="Arial"/>
                <a:ea typeface="Arial"/>
              </a:rPr>
              <a:t>Build</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TextShape 1"/>
          <p:cNvSpPr txBox="1"/>
          <p:nvPr/>
        </p:nvSpPr>
        <p:spPr>
          <a:xfrm>
            <a:off x="274320" y="274320"/>
            <a:ext cx="8572320" cy="411120"/>
          </a:xfrm>
          <a:prstGeom prst="rect">
            <a:avLst/>
          </a:prstGeom>
          <a:noFill/>
          <a:ln>
            <a:noFill/>
          </a:ln>
        </p:spPr>
        <p:txBody>
          <a:bodyPr lIns="68400" rIns="68400" tIns="34200" bIns="34200">
            <a:noAutofit/>
          </a:bodyPr>
          <a:p>
            <a:pPr>
              <a:lnSpc>
                <a:spcPct val="90000"/>
              </a:lnSpc>
            </a:pPr>
            <a:r>
              <a:rPr b="0" lang="en-IN" sz="2800" spc="-1" strike="noStrike">
                <a:solidFill>
                  <a:srgbClr val="41007f"/>
                </a:solidFill>
                <a:latin typeface="Calibri"/>
                <a:ea typeface="Calibri"/>
              </a:rPr>
              <a:t>Timeline: </a:t>
            </a:r>
            <a:r>
              <a:rPr b="0" lang="en-IN" sz="2400" spc="-1" strike="noStrike">
                <a:solidFill>
                  <a:srgbClr val="41007f"/>
                </a:solidFill>
                <a:latin typeface="Calibri"/>
                <a:ea typeface="Calibri"/>
              </a:rPr>
              <a:t>Weekly activity and milestone summary</a:t>
            </a:r>
            <a:endParaRPr b="0" lang="en-IN" sz="2400" spc="-1" strike="noStrike">
              <a:solidFill>
                <a:srgbClr val="000000"/>
              </a:solidFill>
              <a:latin typeface="Arial"/>
            </a:endParaRPr>
          </a:p>
        </p:txBody>
      </p:sp>
      <p:grpSp>
        <p:nvGrpSpPr>
          <p:cNvPr id="188" name="Group 2"/>
          <p:cNvGrpSpPr/>
          <p:nvPr/>
        </p:nvGrpSpPr>
        <p:grpSpPr>
          <a:xfrm>
            <a:off x="40680" y="1703880"/>
            <a:ext cx="9062280" cy="1627560"/>
            <a:chOff x="40680" y="1703880"/>
            <a:chExt cx="9062280" cy="1627560"/>
          </a:xfrm>
        </p:grpSpPr>
        <p:sp>
          <p:nvSpPr>
            <p:cNvPr id="189" name="CustomShape 3"/>
            <p:cNvSpPr/>
            <p:nvPr/>
          </p:nvSpPr>
          <p:spPr>
            <a:xfrm>
              <a:off x="40680" y="1703880"/>
              <a:ext cx="1274400" cy="445320"/>
            </a:xfrm>
            <a:prstGeom prst="chevron">
              <a:avLst>
                <a:gd name="adj" fmla="val 50000"/>
              </a:avLst>
            </a:prstGeom>
            <a:solidFill>
              <a:srgbClr val="1b5155"/>
            </a:solidFill>
            <a:ln w="19080">
              <a:solidFill>
                <a:srgbClr val="5a5a64"/>
              </a:solidFill>
              <a:round/>
            </a:ln>
          </p:spPr>
          <p:style>
            <a:lnRef idx="0"/>
            <a:fillRef idx="0"/>
            <a:effectRef idx="0"/>
            <a:fontRef idx="minor"/>
          </p:style>
          <p:txBody>
            <a:bodyPr lIns="68400" rIns="68400" tIns="68400" bIns="68400" anchor="ctr">
              <a:noAutofit/>
            </a:bodyPr>
            <a:p>
              <a:pPr algn="ctr">
                <a:lnSpc>
                  <a:spcPct val="90000"/>
                </a:lnSpc>
              </a:pPr>
              <a:endParaRPr b="0" lang="en-IN" sz="1800" spc="-1" strike="noStrike">
                <a:latin typeface="Arial"/>
              </a:endParaRPr>
            </a:p>
            <a:p>
              <a:pPr>
                <a:lnSpc>
                  <a:spcPct val="90000"/>
                </a:lnSpc>
              </a:pPr>
              <a:r>
                <a:rPr b="0" lang="en-IN" sz="1200" spc="-1" strike="noStrike">
                  <a:solidFill>
                    <a:srgbClr val="ffffff"/>
                  </a:solidFill>
                  <a:latin typeface="Calibri"/>
                  <a:ea typeface="Calibri"/>
                </a:rPr>
                <a:t>  </a:t>
              </a:r>
              <a:r>
                <a:rPr b="0" lang="en-IN" sz="1200" spc="-1" strike="noStrike">
                  <a:solidFill>
                    <a:srgbClr val="ffffff"/>
                  </a:solidFill>
                  <a:latin typeface="Calibri"/>
                  <a:ea typeface="Calibri"/>
                </a:rPr>
                <a:t>Week 1</a:t>
              </a:r>
              <a:endParaRPr b="0" lang="en-IN" sz="1200" spc="-1" strike="noStrike">
                <a:latin typeface="Arial"/>
              </a:endParaRPr>
            </a:p>
            <a:p>
              <a:pPr>
                <a:lnSpc>
                  <a:spcPct val="100000"/>
                </a:lnSpc>
              </a:pPr>
              <a:endParaRPr b="0" lang="en-IN" sz="1200" spc="-1" strike="noStrike">
                <a:latin typeface="Arial"/>
              </a:endParaRPr>
            </a:p>
          </p:txBody>
        </p:sp>
        <p:sp>
          <p:nvSpPr>
            <p:cNvPr id="190" name="CustomShape 4"/>
            <p:cNvSpPr/>
            <p:nvPr/>
          </p:nvSpPr>
          <p:spPr>
            <a:xfrm>
              <a:off x="40680" y="2205000"/>
              <a:ext cx="1019520" cy="1126440"/>
            </a:xfrm>
            <a:prstGeom prst="rect">
              <a:avLst/>
            </a:prstGeom>
            <a:noFill/>
            <a:ln>
              <a:noFill/>
            </a:ln>
          </p:spPr>
          <p:style>
            <a:lnRef idx="0"/>
            <a:fillRef idx="0"/>
            <a:effectRef idx="0"/>
            <a:fontRef idx="minor"/>
          </p:style>
        </p:sp>
        <p:sp>
          <p:nvSpPr>
            <p:cNvPr id="191" name="CustomShape 5"/>
            <p:cNvSpPr/>
            <p:nvPr/>
          </p:nvSpPr>
          <p:spPr>
            <a:xfrm>
              <a:off x="40680" y="2205000"/>
              <a:ext cx="1019520" cy="1126440"/>
            </a:xfrm>
            <a:prstGeom prst="rect">
              <a:avLst/>
            </a:prstGeom>
            <a:noFill/>
            <a:ln>
              <a:noFill/>
            </a:ln>
          </p:spPr>
          <p:style>
            <a:lnRef idx="0"/>
            <a:fillRef idx="0"/>
            <a:effectRef idx="0"/>
            <a:fontRef idx="minor"/>
          </p:style>
          <p:txBody>
            <a:bodyPr lIns="0" rIns="0" tIns="0" bIns="0">
              <a:noAutofit/>
            </a:bodyPr>
            <a:p>
              <a:pPr lvl="1" marL="38160" indent="-75960">
                <a:lnSpc>
                  <a:spcPct val="90000"/>
                </a:lnSpc>
                <a:buClr>
                  <a:srgbClr val="000000"/>
                </a:buClr>
                <a:buFont typeface="Calibri"/>
                <a:buChar char="•"/>
              </a:pPr>
              <a:r>
                <a:rPr b="0" lang="en-IN" sz="1200" spc="-1" strike="noStrike">
                  <a:solidFill>
                    <a:srgbClr val="000000"/>
                  </a:solidFill>
                  <a:latin typeface="Calibri"/>
                  <a:ea typeface="Calibri"/>
                </a:rPr>
                <a:t>Problem analysis.</a:t>
              </a:r>
              <a:endParaRPr b="0" lang="en-IN" sz="1200" spc="-1" strike="noStrike">
                <a:latin typeface="Arial"/>
              </a:endParaRPr>
            </a:p>
            <a:p>
              <a:pPr>
                <a:lnSpc>
                  <a:spcPct val="90000"/>
                </a:lnSpc>
                <a:spcBef>
                  <a:spcPts val="99"/>
                </a:spcBef>
              </a:pPr>
              <a:endParaRPr b="0" lang="en-IN" sz="1200" spc="-1" strike="noStrike">
                <a:latin typeface="Arial"/>
              </a:endParaRPr>
            </a:p>
            <a:p>
              <a:pPr lvl="1" marL="38160" indent="-75960">
                <a:lnSpc>
                  <a:spcPct val="90000"/>
                </a:lnSpc>
                <a:spcBef>
                  <a:spcPts val="99"/>
                </a:spcBef>
                <a:buClr>
                  <a:srgbClr val="000000"/>
                </a:buClr>
                <a:buFont typeface="Calibri"/>
                <a:buChar char="•"/>
              </a:pPr>
              <a:r>
                <a:rPr b="0" lang="en-IN" sz="1200" spc="-1" strike="noStrike">
                  <a:solidFill>
                    <a:srgbClr val="000000"/>
                  </a:solidFill>
                  <a:latin typeface="Calibri"/>
                  <a:ea typeface="Calibri"/>
                </a:rPr>
                <a:t>Explore WS/PWG use cases.</a:t>
              </a:r>
              <a:endParaRPr b="0" lang="en-IN" sz="1200" spc="-1" strike="noStrike">
                <a:latin typeface="Arial"/>
              </a:endParaRPr>
            </a:p>
            <a:p>
              <a:pPr>
                <a:lnSpc>
                  <a:spcPct val="90000"/>
                </a:lnSpc>
                <a:spcBef>
                  <a:spcPts val="99"/>
                </a:spcBef>
              </a:pPr>
              <a:endParaRPr b="0" lang="en-IN" sz="1200" spc="-1" strike="noStrike">
                <a:latin typeface="Arial"/>
              </a:endParaRPr>
            </a:p>
          </p:txBody>
        </p:sp>
        <p:sp>
          <p:nvSpPr>
            <p:cNvPr id="192" name="CustomShape 6"/>
            <p:cNvSpPr/>
            <p:nvPr/>
          </p:nvSpPr>
          <p:spPr>
            <a:xfrm>
              <a:off x="1153080" y="1703880"/>
              <a:ext cx="1274400" cy="445320"/>
            </a:xfrm>
            <a:prstGeom prst="chevron">
              <a:avLst>
                <a:gd name="adj" fmla="val 50000"/>
              </a:avLst>
            </a:prstGeom>
            <a:solidFill>
              <a:srgbClr val="1b5155"/>
            </a:solidFill>
            <a:ln w="19080">
              <a:solidFill>
                <a:srgbClr val="5a5a64"/>
              </a:solidFill>
              <a:round/>
            </a:ln>
          </p:spPr>
          <p:style>
            <a:lnRef idx="0"/>
            <a:fillRef idx="0"/>
            <a:effectRef idx="0"/>
            <a:fontRef idx="minor"/>
          </p:style>
        </p:sp>
        <p:sp>
          <p:nvSpPr>
            <p:cNvPr id="193" name="CustomShape 7"/>
            <p:cNvSpPr/>
            <p:nvPr/>
          </p:nvSpPr>
          <p:spPr>
            <a:xfrm>
              <a:off x="1375920" y="1703880"/>
              <a:ext cx="828720" cy="445320"/>
            </a:xfrm>
            <a:prstGeom prst="rect">
              <a:avLst/>
            </a:prstGeom>
            <a:noFill/>
            <a:ln>
              <a:noFill/>
            </a:ln>
          </p:spPr>
          <p:style>
            <a:lnRef idx="0"/>
            <a:fillRef idx="0"/>
            <a:effectRef idx="0"/>
            <a:fontRef idx="minor"/>
          </p:style>
          <p:txBody>
            <a:bodyPr lIns="33120" rIns="11160" tIns="11160" bIns="11160" anchor="ctr">
              <a:noAutofit/>
            </a:bodyPr>
            <a:p>
              <a:pPr algn="ctr">
                <a:lnSpc>
                  <a:spcPct val="90000"/>
                </a:lnSpc>
              </a:pPr>
              <a:r>
                <a:rPr b="0" lang="en-IN" sz="1200" spc="-1" strike="noStrike">
                  <a:solidFill>
                    <a:srgbClr val="ffffff"/>
                  </a:solidFill>
                  <a:latin typeface="Calibri"/>
                  <a:ea typeface="Calibri"/>
                </a:rPr>
                <a:t>Week 2</a:t>
              </a:r>
              <a:endParaRPr b="0" lang="en-IN" sz="1200" spc="-1" strike="noStrike">
                <a:latin typeface="Arial"/>
              </a:endParaRPr>
            </a:p>
          </p:txBody>
        </p:sp>
        <p:sp>
          <p:nvSpPr>
            <p:cNvPr id="194" name="CustomShape 8"/>
            <p:cNvSpPr/>
            <p:nvPr/>
          </p:nvSpPr>
          <p:spPr>
            <a:xfrm>
              <a:off x="1153080" y="2205000"/>
              <a:ext cx="1019520" cy="1126440"/>
            </a:xfrm>
            <a:prstGeom prst="rect">
              <a:avLst/>
            </a:prstGeom>
            <a:noFill/>
            <a:ln>
              <a:noFill/>
            </a:ln>
          </p:spPr>
          <p:style>
            <a:lnRef idx="0"/>
            <a:fillRef idx="0"/>
            <a:effectRef idx="0"/>
            <a:fontRef idx="minor"/>
          </p:style>
        </p:sp>
        <p:sp>
          <p:nvSpPr>
            <p:cNvPr id="195" name="CustomShape 9"/>
            <p:cNvSpPr/>
            <p:nvPr/>
          </p:nvSpPr>
          <p:spPr>
            <a:xfrm>
              <a:off x="1153080" y="2205000"/>
              <a:ext cx="1019520" cy="1126440"/>
            </a:xfrm>
            <a:prstGeom prst="rect">
              <a:avLst/>
            </a:prstGeom>
            <a:noFill/>
            <a:ln>
              <a:noFill/>
            </a:ln>
          </p:spPr>
          <p:style>
            <a:lnRef idx="0"/>
            <a:fillRef idx="0"/>
            <a:effectRef idx="0"/>
            <a:fontRef idx="minor"/>
          </p:style>
        </p:sp>
        <p:sp>
          <p:nvSpPr>
            <p:cNvPr id="196" name="CustomShape 10"/>
            <p:cNvSpPr/>
            <p:nvPr/>
          </p:nvSpPr>
          <p:spPr>
            <a:xfrm>
              <a:off x="2265840" y="1703880"/>
              <a:ext cx="1274400" cy="445320"/>
            </a:xfrm>
            <a:prstGeom prst="chevron">
              <a:avLst>
                <a:gd name="adj" fmla="val 50000"/>
              </a:avLst>
            </a:prstGeom>
            <a:solidFill>
              <a:srgbClr val="1b5155"/>
            </a:solidFill>
            <a:ln w="19080">
              <a:solidFill>
                <a:srgbClr val="5a5a64"/>
              </a:solidFill>
              <a:round/>
            </a:ln>
          </p:spPr>
          <p:style>
            <a:lnRef idx="0"/>
            <a:fillRef idx="0"/>
            <a:effectRef idx="0"/>
            <a:fontRef idx="minor"/>
          </p:style>
        </p:sp>
        <p:sp>
          <p:nvSpPr>
            <p:cNvPr id="197" name="CustomShape 11"/>
            <p:cNvSpPr/>
            <p:nvPr/>
          </p:nvSpPr>
          <p:spPr>
            <a:xfrm>
              <a:off x="2488680" y="1703880"/>
              <a:ext cx="828720" cy="445320"/>
            </a:xfrm>
            <a:prstGeom prst="rect">
              <a:avLst/>
            </a:prstGeom>
            <a:noFill/>
            <a:ln>
              <a:noFill/>
            </a:ln>
          </p:spPr>
          <p:style>
            <a:lnRef idx="0"/>
            <a:fillRef idx="0"/>
            <a:effectRef idx="0"/>
            <a:fontRef idx="minor"/>
          </p:style>
          <p:txBody>
            <a:bodyPr lIns="33120" rIns="11160" tIns="11160" bIns="11160" anchor="ctr">
              <a:noAutofit/>
            </a:bodyPr>
            <a:p>
              <a:pPr algn="ctr">
                <a:lnSpc>
                  <a:spcPct val="90000"/>
                </a:lnSpc>
              </a:pPr>
              <a:r>
                <a:rPr b="0" lang="en-IN" sz="1200" spc="-1" strike="noStrike">
                  <a:solidFill>
                    <a:srgbClr val="ffffff"/>
                  </a:solidFill>
                  <a:latin typeface="Calibri"/>
                  <a:ea typeface="Calibri"/>
                </a:rPr>
                <a:t>Week 3</a:t>
              </a:r>
              <a:endParaRPr b="0" lang="en-IN" sz="1200" spc="-1" strike="noStrike">
                <a:latin typeface="Arial"/>
              </a:endParaRPr>
            </a:p>
          </p:txBody>
        </p:sp>
        <p:sp>
          <p:nvSpPr>
            <p:cNvPr id="198" name="CustomShape 12"/>
            <p:cNvSpPr/>
            <p:nvPr/>
          </p:nvSpPr>
          <p:spPr>
            <a:xfrm>
              <a:off x="2265840" y="2205000"/>
              <a:ext cx="1019520" cy="1126440"/>
            </a:xfrm>
            <a:prstGeom prst="rect">
              <a:avLst/>
            </a:prstGeom>
            <a:noFill/>
            <a:ln>
              <a:noFill/>
            </a:ln>
          </p:spPr>
          <p:style>
            <a:lnRef idx="0"/>
            <a:fillRef idx="0"/>
            <a:effectRef idx="0"/>
            <a:fontRef idx="minor"/>
          </p:style>
        </p:sp>
        <p:sp>
          <p:nvSpPr>
            <p:cNvPr id="199" name="CustomShape 13"/>
            <p:cNvSpPr/>
            <p:nvPr/>
          </p:nvSpPr>
          <p:spPr>
            <a:xfrm>
              <a:off x="2265840" y="2205000"/>
              <a:ext cx="1019520" cy="1126440"/>
            </a:xfrm>
            <a:prstGeom prst="rect">
              <a:avLst/>
            </a:prstGeom>
            <a:noFill/>
            <a:ln>
              <a:noFill/>
            </a:ln>
          </p:spPr>
          <p:style>
            <a:lnRef idx="0"/>
            <a:fillRef idx="0"/>
            <a:effectRef idx="0"/>
            <a:fontRef idx="minor"/>
          </p:style>
        </p:sp>
        <p:sp>
          <p:nvSpPr>
            <p:cNvPr id="200" name="CustomShape 14"/>
            <p:cNvSpPr/>
            <p:nvPr/>
          </p:nvSpPr>
          <p:spPr>
            <a:xfrm>
              <a:off x="3378240" y="1703880"/>
              <a:ext cx="1274400" cy="445320"/>
            </a:xfrm>
            <a:prstGeom prst="chevron">
              <a:avLst>
                <a:gd name="adj" fmla="val 50000"/>
              </a:avLst>
            </a:prstGeom>
            <a:solidFill>
              <a:srgbClr val="1b5155"/>
            </a:solidFill>
            <a:ln w="19080">
              <a:solidFill>
                <a:srgbClr val="5a5a64"/>
              </a:solidFill>
              <a:round/>
            </a:ln>
          </p:spPr>
          <p:style>
            <a:lnRef idx="0"/>
            <a:fillRef idx="0"/>
            <a:effectRef idx="0"/>
            <a:fontRef idx="minor"/>
          </p:style>
        </p:sp>
        <p:sp>
          <p:nvSpPr>
            <p:cNvPr id="201" name="CustomShape 15"/>
            <p:cNvSpPr/>
            <p:nvPr/>
          </p:nvSpPr>
          <p:spPr>
            <a:xfrm>
              <a:off x="3601080" y="1703880"/>
              <a:ext cx="828720" cy="445320"/>
            </a:xfrm>
            <a:prstGeom prst="rect">
              <a:avLst/>
            </a:prstGeom>
            <a:noFill/>
            <a:ln>
              <a:noFill/>
            </a:ln>
          </p:spPr>
          <p:style>
            <a:lnRef idx="0"/>
            <a:fillRef idx="0"/>
            <a:effectRef idx="0"/>
            <a:fontRef idx="minor"/>
          </p:style>
          <p:txBody>
            <a:bodyPr lIns="33120" rIns="11160" tIns="11160" bIns="11160" anchor="ctr">
              <a:noAutofit/>
            </a:bodyPr>
            <a:p>
              <a:pPr algn="ctr">
                <a:lnSpc>
                  <a:spcPct val="90000"/>
                </a:lnSpc>
              </a:pPr>
              <a:r>
                <a:rPr b="0" lang="en-IN" sz="1200" spc="-1" strike="noStrike">
                  <a:solidFill>
                    <a:srgbClr val="ffffff"/>
                  </a:solidFill>
                  <a:latin typeface="Calibri"/>
                  <a:ea typeface="Calibri"/>
                </a:rPr>
                <a:t>Week 4</a:t>
              </a:r>
              <a:endParaRPr b="0" lang="en-IN" sz="1200" spc="-1" strike="noStrike">
                <a:latin typeface="Arial"/>
              </a:endParaRPr>
            </a:p>
          </p:txBody>
        </p:sp>
        <p:sp>
          <p:nvSpPr>
            <p:cNvPr id="202" name="CustomShape 16"/>
            <p:cNvSpPr/>
            <p:nvPr/>
          </p:nvSpPr>
          <p:spPr>
            <a:xfrm>
              <a:off x="3378240" y="2205000"/>
              <a:ext cx="1019520" cy="1126440"/>
            </a:xfrm>
            <a:prstGeom prst="rect">
              <a:avLst/>
            </a:prstGeom>
            <a:noFill/>
            <a:ln>
              <a:noFill/>
            </a:ln>
          </p:spPr>
          <p:style>
            <a:lnRef idx="0"/>
            <a:fillRef idx="0"/>
            <a:effectRef idx="0"/>
            <a:fontRef idx="minor"/>
          </p:style>
        </p:sp>
        <p:sp>
          <p:nvSpPr>
            <p:cNvPr id="203" name="CustomShape 17"/>
            <p:cNvSpPr/>
            <p:nvPr/>
          </p:nvSpPr>
          <p:spPr>
            <a:xfrm>
              <a:off x="3378240" y="2205000"/>
              <a:ext cx="1019520" cy="1126440"/>
            </a:xfrm>
            <a:prstGeom prst="rect">
              <a:avLst/>
            </a:prstGeom>
            <a:noFill/>
            <a:ln>
              <a:noFill/>
            </a:ln>
          </p:spPr>
          <p:style>
            <a:lnRef idx="0"/>
            <a:fillRef idx="0"/>
            <a:effectRef idx="0"/>
            <a:fontRef idx="minor"/>
          </p:style>
        </p:sp>
        <p:sp>
          <p:nvSpPr>
            <p:cNvPr id="204" name="CustomShape 18"/>
            <p:cNvSpPr/>
            <p:nvPr/>
          </p:nvSpPr>
          <p:spPr>
            <a:xfrm>
              <a:off x="4491000" y="1703880"/>
              <a:ext cx="1274400" cy="445320"/>
            </a:xfrm>
            <a:prstGeom prst="chevron">
              <a:avLst>
                <a:gd name="adj" fmla="val 50000"/>
              </a:avLst>
            </a:prstGeom>
            <a:solidFill>
              <a:srgbClr val="1b5155"/>
            </a:solidFill>
            <a:ln w="19080">
              <a:solidFill>
                <a:srgbClr val="5a5a64"/>
              </a:solidFill>
              <a:round/>
            </a:ln>
          </p:spPr>
          <p:style>
            <a:lnRef idx="0"/>
            <a:fillRef idx="0"/>
            <a:effectRef idx="0"/>
            <a:fontRef idx="minor"/>
          </p:style>
        </p:sp>
        <p:sp>
          <p:nvSpPr>
            <p:cNvPr id="205" name="CustomShape 19"/>
            <p:cNvSpPr/>
            <p:nvPr/>
          </p:nvSpPr>
          <p:spPr>
            <a:xfrm>
              <a:off x="4713840" y="1703880"/>
              <a:ext cx="828720" cy="445320"/>
            </a:xfrm>
            <a:prstGeom prst="rect">
              <a:avLst/>
            </a:prstGeom>
            <a:noFill/>
            <a:ln>
              <a:noFill/>
            </a:ln>
          </p:spPr>
          <p:style>
            <a:lnRef idx="0"/>
            <a:fillRef idx="0"/>
            <a:effectRef idx="0"/>
            <a:fontRef idx="minor"/>
          </p:style>
          <p:txBody>
            <a:bodyPr lIns="33120" rIns="11160" tIns="11160" bIns="11160" anchor="ctr">
              <a:noAutofit/>
            </a:bodyPr>
            <a:p>
              <a:pPr algn="ctr">
                <a:lnSpc>
                  <a:spcPct val="90000"/>
                </a:lnSpc>
              </a:pPr>
              <a:r>
                <a:rPr b="0" lang="en-IN" sz="1200" spc="-1" strike="noStrike">
                  <a:solidFill>
                    <a:srgbClr val="ffffff"/>
                  </a:solidFill>
                  <a:latin typeface="Calibri"/>
                  <a:ea typeface="Calibri"/>
                </a:rPr>
                <a:t>Week 5</a:t>
              </a:r>
              <a:endParaRPr b="0" lang="en-IN" sz="1200" spc="-1" strike="noStrike">
                <a:latin typeface="Arial"/>
              </a:endParaRPr>
            </a:p>
          </p:txBody>
        </p:sp>
        <p:sp>
          <p:nvSpPr>
            <p:cNvPr id="206" name="CustomShape 20"/>
            <p:cNvSpPr/>
            <p:nvPr/>
          </p:nvSpPr>
          <p:spPr>
            <a:xfrm>
              <a:off x="4491000" y="2205000"/>
              <a:ext cx="1019520" cy="1126440"/>
            </a:xfrm>
            <a:prstGeom prst="rect">
              <a:avLst/>
            </a:prstGeom>
            <a:noFill/>
            <a:ln>
              <a:noFill/>
            </a:ln>
          </p:spPr>
          <p:style>
            <a:lnRef idx="0"/>
            <a:fillRef idx="0"/>
            <a:effectRef idx="0"/>
            <a:fontRef idx="minor"/>
          </p:style>
        </p:sp>
        <p:sp>
          <p:nvSpPr>
            <p:cNvPr id="207" name="CustomShape 21"/>
            <p:cNvSpPr/>
            <p:nvPr/>
          </p:nvSpPr>
          <p:spPr>
            <a:xfrm>
              <a:off x="4491000" y="2205000"/>
              <a:ext cx="1019520" cy="1126440"/>
            </a:xfrm>
            <a:prstGeom prst="rect">
              <a:avLst/>
            </a:prstGeom>
            <a:noFill/>
            <a:ln>
              <a:noFill/>
            </a:ln>
          </p:spPr>
          <p:style>
            <a:lnRef idx="0"/>
            <a:fillRef idx="0"/>
            <a:effectRef idx="0"/>
            <a:fontRef idx="minor"/>
          </p:style>
        </p:sp>
        <p:sp>
          <p:nvSpPr>
            <p:cNvPr id="208" name="CustomShape 22"/>
            <p:cNvSpPr/>
            <p:nvPr/>
          </p:nvSpPr>
          <p:spPr>
            <a:xfrm>
              <a:off x="5603400" y="1703880"/>
              <a:ext cx="1274400" cy="445320"/>
            </a:xfrm>
            <a:prstGeom prst="chevron">
              <a:avLst>
                <a:gd name="adj" fmla="val 50000"/>
              </a:avLst>
            </a:prstGeom>
            <a:solidFill>
              <a:srgbClr val="1b5155"/>
            </a:solidFill>
            <a:ln w="19080">
              <a:solidFill>
                <a:srgbClr val="5a5a64"/>
              </a:solidFill>
              <a:round/>
            </a:ln>
          </p:spPr>
          <p:style>
            <a:lnRef idx="0"/>
            <a:fillRef idx="0"/>
            <a:effectRef idx="0"/>
            <a:fontRef idx="minor"/>
          </p:style>
        </p:sp>
        <p:sp>
          <p:nvSpPr>
            <p:cNvPr id="209" name="CustomShape 23"/>
            <p:cNvSpPr/>
            <p:nvPr/>
          </p:nvSpPr>
          <p:spPr>
            <a:xfrm>
              <a:off x="5826240" y="1703880"/>
              <a:ext cx="828720" cy="445320"/>
            </a:xfrm>
            <a:prstGeom prst="rect">
              <a:avLst/>
            </a:prstGeom>
            <a:noFill/>
            <a:ln>
              <a:noFill/>
            </a:ln>
          </p:spPr>
          <p:style>
            <a:lnRef idx="0"/>
            <a:fillRef idx="0"/>
            <a:effectRef idx="0"/>
            <a:fontRef idx="minor"/>
          </p:style>
          <p:txBody>
            <a:bodyPr lIns="33120" rIns="11160" tIns="11160" bIns="11160" anchor="ctr">
              <a:noAutofit/>
            </a:bodyPr>
            <a:p>
              <a:pPr algn="ctr">
                <a:lnSpc>
                  <a:spcPct val="90000"/>
                </a:lnSpc>
              </a:pPr>
              <a:r>
                <a:rPr b="0" lang="en-IN" sz="1200" spc="-1" strike="noStrike">
                  <a:solidFill>
                    <a:srgbClr val="ffffff"/>
                  </a:solidFill>
                  <a:latin typeface="Calibri"/>
                  <a:ea typeface="Calibri"/>
                </a:rPr>
                <a:t>Week 6</a:t>
              </a:r>
              <a:endParaRPr b="0" lang="en-IN" sz="1200" spc="-1" strike="noStrike">
                <a:latin typeface="Arial"/>
              </a:endParaRPr>
            </a:p>
          </p:txBody>
        </p:sp>
        <p:sp>
          <p:nvSpPr>
            <p:cNvPr id="210" name="CustomShape 24"/>
            <p:cNvSpPr/>
            <p:nvPr/>
          </p:nvSpPr>
          <p:spPr>
            <a:xfrm>
              <a:off x="5603400" y="2205000"/>
              <a:ext cx="1019520" cy="1126440"/>
            </a:xfrm>
            <a:prstGeom prst="rect">
              <a:avLst/>
            </a:prstGeom>
            <a:noFill/>
            <a:ln>
              <a:noFill/>
            </a:ln>
          </p:spPr>
          <p:style>
            <a:lnRef idx="0"/>
            <a:fillRef idx="0"/>
            <a:effectRef idx="0"/>
            <a:fontRef idx="minor"/>
          </p:style>
        </p:sp>
        <p:sp>
          <p:nvSpPr>
            <p:cNvPr id="211" name="CustomShape 25"/>
            <p:cNvSpPr/>
            <p:nvPr/>
          </p:nvSpPr>
          <p:spPr>
            <a:xfrm>
              <a:off x="5603400" y="2205000"/>
              <a:ext cx="1019520" cy="1126440"/>
            </a:xfrm>
            <a:prstGeom prst="rect">
              <a:avLst/>
            </a:prstGeom>
            <a:noFill/>
            <a:ln>
              <a:noFill/>
            </a:ln>
          </p:spPr>
          <p:style>
            <a:lnRef idx="0"/>
            <a:fillRef idx="0"/>
            <a:effectRef idx="0"/>
            <a:fontRef idx="minor"/>
          </p:style>
        </p:sp>
        <p:sp>
          <p:nvSpPr>
            <p:cNvPr id="212" name="CustomShape 26"/>
            <p:cNvSpPr/>
            <p:nvPr/>
          </p:nvSpPr>
          <p:spPr>
            <a:xfrm>
              <a:off x="6716160" y="1703880"/>
              <a:ext cx="1274400" cy="445320"/>
            </a:xfrm>
            <a:prstGeom prst="chevron">
              <a:avLst>
                <a:gd name="adj" fmla="val 50000"/>
              </a:avLst>
            </a:prstGeom>
            <a:solidFill>
              <a:srgbClr val="1b5155"/>
            </a:solidFill>
            <a:ln w="19080">
              <a:solidFill>
                <a:srgbClr val="5a5a64"/>
              </a:solidFill>
              <a:round/>
            </a:ln>
          </p:spPr>
          <p:style>
            <a:lnRef idx="0"/>
            <a:fillRef idx="0"/>
            <a:effectRef idx="0"/>
            <a:fontRef idx="minor"/>
          </p:style>
        </p:sp>
        <p:sp>
          <p:nvSpPr>
            <p:cNvPr id="213" name="CustomShape 27"/>
            <p:cNvSpPr/>
            <p:nvPr/>
          </p:nvSpPr>
          <p:spPr>
            <a:xfrm>
              <a:off x="6939000" y="1703880"/>
              <a:ext cx="828720" cy="445320"/>
            </a:xfrm>
            <a:prstGeom prst="rect">
              <a:avLst/>
            </a:prstGeom>
            <a:noFill/>
            <a:ln>
              <a:noFill/>
            </a:ln>
          </p:spPr>
          <p:style>
            <a:lnRef idx="0"/>
            <a:fillRef idx="0"/>
            <a:effectRef idx="0"/>
            <a:fontRef idx="minor"/>
          </p:style>
          <p:txBody>
            <a:bodyPr lIns="33120" rIns="11160" tIns="11160" bIns="11160" anchor="ctr">
              <a:noAutofit/>
            </a:bodyPr>
            <a:p>
              <a:pPr algn="ctr">
                <a:lnSpc>
                  <a:spcPct val="90000"/>
                </a:lnSpc>
              </a:pPr>
              <a:r>
                <a:rPr b="0" lang="en-IN" sz="1200" spc="-1" strike="noStrike">
                  <a:solidFill>
                    <a:srgbClr val="ffffff"/>
                  </a:solidFill>
                  <a:latin typeface="Calibri"/>
                  <a:ea typeface="Calibri"/>
                </a:rPr>
                <a:t>Week 7</a:t>
              </a:r>
              <a:endParaRPr b="0" lang="en-IN" sz="1200" spc="-1" strike="noStrike">
                <a:latin typeface="Arial"/>
              </a:endParaRPr>
            </a:p>
          </p:txBody>
        </p:sp>
        <p:sp>
          <p:nvSpPr>
            <p:cNvPr id="214" name="CustomShape 28"/>
            <p:cNvSpPr/>
            <p:nvPr/>
          </p:nvSpPr>
          <p:spPr>
            <a:xfrm>
              <a:off x="6716160" y="2205000"/>
              <a:ext cx="1019520" cy="1126440"/>
            </a:xfrm>
            <a:prstGeom prst="rect">
              <a:avLst/>
            </a:prstGeom>
            <a:noFill/>
            <a:ln>
              <a:noFill/>
            </a:ln>
          </p:spPr>
          <p:style>
            <a:lnRef idx="0"/>
            <a:fillRef idx="0"/>
            <a:effectRef idx="0"/>
            <a:fontRef idx="minor"/>
          </p:style>
        </p:sp>
        <p:sp>
          <p:nvSpPr>
            <p:cNvPr id="215" name="CustomShape 29"/>
            <p:cNvSpPr/>
            <p:nvPr/>
          </p:nvSpPr>
          <p:spPr>
            <a:xfrm>
              <a:off x="6716160" y="2205000"/>
              <a:ext cx="1019520" cy="1126440"/>
            </a:xfrm>
            <a:prstGeom prst="rect">
              <a:avLst/>
            </a:prstGeom>
            <a:noFill/>
            <a:ln>
              <a:noFill/>
            </a:ln>
          </p:spPr>
          <p:style>
            <a:lnRef idx="0"/>
            <a:fillRef idx="0"/>
            <a:effectRef idx="0"/>
            <a:fontRef idx="minor"/>
          </p:style>
        </p:sp>
        <p:sp>
          <p:nvSpPr>
            <p:cNvPr id="216" name="CustomShape 30"/>
            <p:cNvSpPr/>
            <p:nvPr/>
          </p:nvSpPr>
          <p:spPr>
            <a:xfrm>
              <a:off x="7828560" y="1703880"/>
              <a:ext cx="1274400" cy="445320"/>
            </a:xfrm>
            <a:prstGeom prst="chevron">
              <a:avLst>
                <a:gd name="adj" fmla="val 50000"/>
              </a:avLst>
            </a:prstGeom>
            <a:solidFill>
              <a:srgbClr val="1b5155"/>
            </a:solidFill>
            <a:ln w="19080">
              <a:solidFill>
                <a:srgbClr val="5a5a64"/>
              </a:solidFill>
              <a:round/>
            </a:ln>
          </p:spPr>
          <p:style>
            <a:lnRef idx="0"/>
            <a:fillRef idx="0"/>
            <a:effectRef idx="0"/>
            <a:fontRef idx="minor"/>
          </p:style>
        </p:sp>
        <p:sp>
          <p:nvSpPr>
            <p:cNvPr id="217" name="CustomShape 31"/>
            <p:cNvSpPr/>
            <p:nvPr/>
          </p:nvSpPr>
          <p:spPr>
            <a:xfrm>
              <a:off x="8051400" y="1703880"/>
              <a:ext cx="828720" cy="445320"/>
            </a:xfrm>
            <a:prstGeom prst="rect">
              <a:avLst/>
            </a:prstGeom>
            <a:noFill/>
            <a:ln>
              <a:noFill/>
            </a:ln>
          </p:spPr>
          <p:style>
            <a:lnRef idx="0"/>
            <a:fillRef idx="0"/>
            <a:effectRef idx="0"/>
            <a:fontRef idx="minor"/>
          </p:style>
          <p:txBody>
            <a:bodyPr lIns="33120" rIns="11160" tIns="11160" bIns="11160" anchor="ctr">
              <a:noAutofit/>
            </a:bodyPr>
            <a:p>
              <a:pPr algn="ctr">
                <a:lnSpc>
                  <a:spcPct val="90000"/>
                </a:lnSpc>
              </a:pPr>
              <a:r>
                <a:rPr b="0" lang="en-IN" sz="1200" spc="-1" strike="noStrike">
                  <a:solidFill>
                    <a:srgbClr val="ffffff"/>
                  </a:solidFill>
                  <a:latin typeface="Calibri"/>
                  <a:ea typeface="Calibri"/>
                </a:rPr>
                <a:t>Week 8</a:t>
              </a:r>
              <a:endParaRPr b="0" lang="en-IN" sz="1200" spc="-1" strike="noStrike">
                <a:latin typeface="Arial"/>
              </a:endParaRPr>
            </a:p>
          </p:txBody>
        </p:sp>
        <p:sp>
          <p:nvSpPr>
            <p:cNvPr id="218" name="CustomShape 32"/>
            <p:cNvSpPr/>
            <p:nvPr/>
          </p:nvSpPr>
          <p:spPr>
            <a:xfrm>
              <a:off x="7828560" y="2205000"/>
              <a:ext cx="1019520" cy="1126440"/>
            </a:xfrm>
            <a:prstGeom prst="rect">
              <a:avLst/>
            </a:prstGeom>
            <a:noFill/>
            <a:ln>
              <a:noFill/>
            </a:ln>
          </p:spPr>
          <p:style>
            <a:lnRef idx="0"/>
            <a:fillRef idx="0"/>
            <a:effectRef idx="0"/>
            <a:fontRef idx="minor"/>
          </p:style>
        </p:sp>
        <p:sp>
          <p:nvSpPr>
            <p:cNvPr id="219" name="CustomShape 33"/>
            <p:cNvSpPr/>
            <p:nvPr/>
          </p:nvSpPr>
          <p:spPr>
            <a:xfrm>
              <a:off x="7828560" y="2205000"/>
              <a:ext cx="1019520" cy="1126440"/>
            </a:xfrm>
            <a:prstGeom prst="rect">
              <a:avLst/>
            </a:prstGeom>
            <a:noFill/>
            <a:ln>
              <a:noFill/>
            </a:ln>
          </p:spPr>
          <p:style>
            <a:lnRef idx="0"/>
            <a:fillRef idx="0"/>
            <a:effectRef idx="0"/>
            <a:fontRef idx="minor"/>
          </p:style>
        </p:sp>
      </p:grpSp>
      <p:sp>
        <p:nvSpPr>
          <p:cNvPr id="220" name="CustomShape 34"/>
          <p:cNvSpPr/>
          <p:nvPr/>
        </p:nvSpPr>
        <p:spPr>
          <a:xfrm>
            <a:off x="8640" y="905760"/>
            <a:ext cx="2163960" cy="445320"/>
          </a:xfrm>
          <a:prstGeom prst="rect">
            <a:avLst/>
          </a:prstGeom>
          <a:solidFill>
            <a:schemeClr val="accent5">
              <a:lumMod val="40000"/>
              <a:lumOff val="60000"/>
            </a:schemeClr>
          </a:solidFill>
          <a:ln>
            <a:solidFill>
              <a:schemeClr val="accent5">
                <a:lumMod val="60000"/>
                <a:lumOff val="40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IN" sz="1400" spc="-1" strike="noStrike">
                <a:solidFill>
                  <a:srgbClr val="ffffff"/>
                </a:solidFill>
                <a:latin typeface="Arial"/>
                <a:ea typeface="Arial"/>
              </a:rPr>
              <a:t>Select Framework</a:t>
            </a:r>
            <a:endParaRPr b="0" lang="en-IN" sz="1400" spc="-1" strike="noStrike">
              <a:latin typeface="Arial"/>
            </a:endParaRPr>
          </a:p>
        </p:txBody>
      </p:sp>
      <p:sp>
        <p:nvSpPr>
          <p:cNvPr id="221" name="CustomShape 35"/>
          <p:cNvSpPr/>
          <p:nvPr/>
        </p:nvSpPr>
        <p:spPr>
          <a:xfrm>
            <a:off x="2196720" y="905760"/>
            <a:ext cx="4203720" cy="445320"/>
          </a:xfrm>
          <a:prstGeom prst="rect">
            <a:avLst/>
          </a:prstGeom>
          <a:solidFill>
            <a:schemeClr val="accent3">
              <a:lumMod val="40000"/>
              <a:lumOff val="60000"/>
            </a:schemeClr>
          </a:solidFill>
          <a:ln>
            <a:solidFill>
              <a:schemeClr val="accent3">
                <a:lumMod val="60000"/>
                <a:lumOff val="40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IN" sz="1400" spc="-1" strike="noStrike">
                <a:solidFill>
                  <a:srgbClr val="ffffff"/>
                </a:solidFill>
                <a:latin typeface="Arial"/>
                <a:ea typeface="Arial"/>
              </a:rPr>
              <a:t>Experiment</a:t>
            </a:r>
            <a:endParaRPr b="0" lang="en-IN" sz="1400" spc="-1" strike="noStrike">
              <a:latin typeface="Arial"/>
            </a:endParaRPr>
          </a:p>
        </p:txBody>
      </p:sp>
      <p:sp>
        <p:nvSpPr>
          <p:cNvPr id="222" name="CustomShape 36"/>
          <p:cNvSpPr/>
          <p:nvPr/>
        </p:nvSpPr>
        <p:spPr>
          <a:xfrm>
            <a:off x="6409440" y="905760"/>
            <a:ext cx="2471040" cy="445320"/>
          </a:xfrm>
          <a:prstGeom prst="rect">
            <a:avLst/>
          </a:prstGeom>
          <a:solidFill>
            <a:schemeClr val="accent4">
              <a:lumMod val="40000"/>
              <a:lumOff val="60000"/>
            </a:schemeClr>
          </a:solidFill>
          <a:ln>
            <a:solidFill>
              <a:schemeClr val="accent4">
                <a:lumMod val="60000"/>
                <a:lumOff val="40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IN" sz="1400" spc="-1" strike="noStrike">
                <a:solidFill>
                  <a:srgbClr val="ffffff"/>
                </a:solidFill>
                <a:latin typeface="Arial"/>
                <a:ea typeface="Arial"/>
              </a:rPr>
              <a:t>Build</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TextShape 1"/>
          <p:cNvSpPr txBox="1"/>
          <p:nvPr/>
        </p:nvSpPr>
        <p:spPr>
          <a:xfrm>
            <a:off x="274320" y="274320"/>
            <a:ext cx="8572320" cy="411120"/>
          </a:xfrm>
          <a:prstGeom prst="rect">
            <a:avLst/>
          </a:prstGeom>
          <a:noFill/>
          <a:ln>
            <a:noFill/>
          </a:ln>
        </p:spPr>
        <p:txBody>
          <a:bodyPr lIns="68400" rIns="68400" tIns="34200" bIns="34200">
            <a:noAutofit/>
          </a:bodyPr>
          <a:p>
            <a:pPr>
              <a:lnSpc>
                <a:spcPct val="90000"/>
              </a:lnSpc>
            </a:pPr>
            <a:r>
              <a:rPr b="0" lang="en-IN" sz="2800" spc="-1" strike="noStrike">
                <a:solidFill>
                  <a:srgbClr val="41007f"/>
                </a:solidFill>
                <a:latin typeface="Calibri"/>
                <a:ea typeface="Calibri"/>
              </a:rPr>
              <a:t>Agenda</a:t>
            </a:r>
            <a:endParaRPr b="0" lang="en-IN" sz="2800" spc="-1" strike="noStrike">
              <a:solidFill>
                <a:srgbClr val="000000"/>
              </a:solidFill>
              <a:latin typeface="Arial"/>
            </a:endParaRPr>
          </a:p>
        </p:txBody>
      </p:sp>
      <p:sp>
        <p:nvSpPr>
          <p:cNvPr id="141" name="TextShape 2"/>
          <p:cNvSpPr txBox="1"/>
          <p:nvPr/>
        </p:nvSpPr>
        <p:spPr>
          <a:xfrm>
            <a:off x="274320" y="1097280"/>
            <a:ext cx="8572320" cy="3428640"/>
          </a:xfrm>
          <a:prstGeom prst="rect">
            <a:avLst/>
          </a:prstGeom>
          <a:noFill/>
          <a:ln>
            <a:noFill/>
          </a:ln>
        </p:spPr>
        <p:txBody>
          <a:bodyPr lIns="68400" rIns="68400" tIns="34200" bIns="34200">
            <a:noAutofit/>
          </a:bodyPr>
          <a:p>
            <a:pPr>
              <a:lnSpc>
                <a:spcPct val="150000"/>
              </a:lnSpc>
            </a:pPr>
            <a:endParaRPr b="0" lang="en-IN" sz="1400" spc="-1" strike="noStrike">
              <a:solidFill>
                <a:srgbClr val="000000"/>
              </a:solidFill>
              <a:latin typeface="Arial"/>
            </a:endParaRPr>
          </a:p>
          <a:p>
            <a:pPr marL="177840" indent="-177480">
              <a:lnSpc>
                <a:spcPct val="150000"/>
              </a:lnSpc>
              <a:spcBef>
                <a:spcPts val="901"/>
              </a:spcBef>
              <a:buClr>
                <a:srgbClr val="00a7e1"/>
              </a:buClr>
              <a:buFont typeface="Noto Sans Symbols"/>
              <a:buChar char="•"/>
            </a:pPr>
            <a:r>
              <a:rPr b="0" lang="en-IN" sz="1400" spc="-1" strike="noStrike">
                <a:solidFill>
                  <a:srgbClr val="0c0c12"/>
                </a:solidFill>
                <a:latin typeface="Calibri"/>
                <a:ea typeface="Calibri"/>
              </a:rPr>
              <a:t>Problem Statement </a:t>
            </a:r>
            <a:endParaRPr b="0" lang="en-IN" sz="1400" spc="-1" strike="noStrike">
              <a:solidFill>
                <a:srgbClr val="000000"/>
              </a:solidFill>
              <a:latin typeface="Arial"/>
            </a:endParaRPr>
          </a:p>
          <a:p>
            <a:pPr marL="177840" indent="-177480">
              <a:lnSpc>
                <a:spcPct val="150000"/>
              </a:lnSpc>
              <a:buClr>
                <a:srgbClr val="00a7e1"/>
              </a:buClr>
              <a:buFont typeface="Noto Sans Symbols"/>
              <a:buChar char="•"/>
            </a:pPr>
            <a:r>
              <a:rPr b="0" lang="en-IN" sz="1400" spc="-1" strike="noStrike">
                <a:solidFill>
                  <a:srgbClr val="0c0c12"/>
                </a:solidFill>
                <a:latin typeface="Calibri"/>
                <a:ea typeface="Calibri"/>
              </a:rPr>
              <a:t>My Role</a:t>
            </a:r>
            <a:endParaRPr b="0" lang="en-IN" sz="1400" spc="-1" strike="noStrike">
              <a:solidFill>
                <a:srgbClr val="000000"/>
              </a:solidFill>
              <a:latin typeface="Arial"/>
            </a:endParaRPr>
          </a:p>
          <a:p>
            <a:pPr marL="177840" indent="-177480">
              <a:lnSpc>
                <a:spcPct val="150000"/>
              </a:lnSpc>
              <a:buClr>
                <a:srgbClr val="00a7e1"/>
              </a:buClr>
              <a:buFont typeface="Noto Sans Symbols"/>
              <a:buChar char="•"/>
            </a:pPr>
            <a:r>
              <a:rPr b="0" lang="en-IN" sz="1400" spc="-1" strike="noStrike">
                <a:solidFill>
                  <a:srgbClr val="0c0c12"/>
                </a:solidFill>
                <a:latin typeface="Calibri"/>
                <a:ea typeface="Calibri"/>
              </a:rPr>
              <a:t>Current progress</a:t>
            </a:r>
            <a:endParaRPr b="0" lang="en-IN" sz="1400" spc="-1" strike="noStrike">
              <a:solidFill>
                <a:srgbClr val="000000"/>
              </a:solidFill>
              <a:latin typeface="Arial"/>
            </a:endParaRPr>
          </a:p>
          <a:p>
            <a:pPr marL="177840" indent="-177480">
              <a:lnSpc>
                <a:spcPct val="150000"/>
              </a:lnSpc>
              <a:buClr>
                <a:srgbClr val="00a7e1"/>
              </a:buClr>
              <a:buFont typeface="Noto Sans Symbols"/>
              <a:buChar char="•"/>
            </a:pPr>
            <a:r>
              <a:rPr b="0" lang="en-IN" sz="1400" spc="-1" strike="noStrike">
                <a:solidFill>
                  <a:srgbClr val="0c0c12"/>
                </a:solidFill>
                <a:latin typeface="Calibri"/>
                <a:ea typeface="Calibri"/>
              </a:rPr>
              <a:t>Timeline</a:t>
            </a:r>
            <a:endParaRPr b="0" lang="en-IN" sz="1400" spc="-1" strike="noStrike">
              <a:solidFill>
                <a:srgbClr val="000000"/>
              </a:solidFill>
              <a:latin typeface="Arial"/>
            </a:endParaRPr>
          </a:p>
          <a:p>
            <a:pPr marL="177840" indent="-177480">
              <a:lnSpc>
                <a:spcPct val="150000"/>
              </a:lnSpc>
              <a:buClr>
                <a:srgbClr val="00a7e1"/>
              </a:buClr>
              <a:buFont typeface="Noto Sans Symbols"/>
              <a:buChar char="•"/>
            </a:pPr>
            <a:r>
              <a:rPr b="0" lang="en-IN" sz="1400" spc="-1" strike="noStrike">
                <a:solidFill>
                  <a:srgbClr val="0c0c12"/>
                </a:solidFill>
                <a:latin typeface="Calibri"/>
                <a:ea typeface="Calibri"/>
              </a:rPr>
              <a:t>Challenges Faced</a:t>
            </a:r>
            <a:endParaRPr b="0" lang="en-IN" sz="1400" spc="-1" strike="noStrike">
              <a:solidFill>
                <a:srgbClr val="000000"/>
              </a:solidFill>
              <a:latin typeface="Arial"/>
            </a:endParaRPr>
          </a:p>
          <a:p>
            <a:pPr marL="177840" indent="-177480">
              <a:lnSpc>
                <a:spcPct val="150000"/>
              </a:lnSpc>
              <a:buClr>
                <a:srgbClr val="00a7e1"/>
              </a:buClr>
              <a:buFont typeface="Noto Sans Symbols"/>
              <a:buChar char="•"/>
            </a:pPr>
            <a:r>
              <a:rPr b="0" lang="en-IN" sz="1400" spc="-1" strike="noStrike">
                <a:solidFill>
                  <a:srgbClr val="0c0c12"/>
                </a:solidFill>
                <a:latin typeface="Calibri"/>
                <a:ea typeface="Calibri"/>
              </a:rPr>
              <a:t>Learnings </a:t>
            </a:r>
            <a:endParaRPr b="0" lang="en-IN" sz="1400" spc="-1" strike="noStrike">
              <a:solidFill>
                <a:srgbClr val="000000"/>
              </a:solidFill>
              <a:latin typeface="Arial"/>
            </a:endParaRPr>
          </a:p>
          <a:p>
            <a:pPr>
              <a:lnSpc>
                <a:spcPct val="150000"/>
              </a:lnSpc>
              <a:spcBef>
                <a:spcPts val="901"/>
              </a:spcBef>
            </a:pPr>
            <a:endParaRPr b="0" lang="en-IN"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TextShape 1"/>
          <p:cNvSpPr txBox="1"/>
          <p:nvPr/>
        </p:nvSpPr>
        <p:spPr>
          <a:xfrm>
            <a:off x="274320" y="274320"/>
            <a:ext cx="8572320" cy="411120"/>
          </a:xfrm>
          <a:prstGeom prst="rect">
            <a:avLst/>
          </a:prstGeom>
          <a:noFill/>
          <a:ln>
            <a:noFill/>
          </a:ln>
        </p:spPr>
        <p:txBody>
          <a:bodyPr lIns="68400" rIns="68400" tIns="34200" bIns="34200">
            <a:noAutofit/>
          </a:bodyPr>
          <a:p>
            <a:pPr>
              <a:lnSpc>
                <a:spcPct val="90000"/>
              </a:lnSpc>
            </a:pPr>
            <a:r>
              <a:rPr b="0" lang="en-IN" sz="2800" spc="-1" strike="noStrike">
                <a:solidFill>
                  <a:srgbClr val="41007f"/>
                </a:solidFill>
                <a:latin typeface="Calibri"/>
                <a:ea typeface="Calibri"/>
              </a:rPr>
              <a:t>Timeline: </a:t>
            </a:r>
            <a:r>
              <a:rPr b="0" lang="en-IN" sz="2400" spc="-1" strike="noStrike">
                <a:solidFill>
                  <a:srgbClr val="41007f"/>
                </a:solidFill>
                <a:latin typeface="Calibri"/>
                <a:ea typeface="Calibri"/>
              </a:rPr>
              <a:t>Weekly activity and milestone summary</a:t>
            </a:r>
            <a:endParaRPr b="0" lang="en-IN" sz="2400" spc="-1" strike="noStrike">
              <a:solidFill>
                <a:srgbClr val="000000"/>
              </a:solidFill>
              <a:latin typeface="Arial"/>
            </a:endParaRPr>
          </a:p>
        </p:txBody>
      </p:sp>
      <p:grpSp>
        <p:nvGrpSpPr>
          <p:cNvPr id="224" name="Group 2"/>
          <p:cNvGrpSpPr/>
          <p:nvPr/>
        </p:nvGrpSpPr>
        <p:grpSpPr>
          <a:xfrm>
            <a:off x="40680" y="1703880"/>
            <a:ext cx="9062280" cy="1627560"/>
            <a:chOff x="40680" y="1703880"/>
            <a:chExt cx="9062280" cy="1627560"/>
          </a:xfrm>
        </p:grpSpPr>
        <p:sp>
          <p:nvSpPr>
            <p:cNvPr id="225" name="CustomShape 3"/>
            <p:cNvSpPr/>
            <p:nvPr/>
          </p:nvSpPr>
          <p:spPr>
            <a:xfrm>
              <a:off x="40680" y="1703880"/>
              <a:ext cx="1274400" cy="445320"/>
            </a:xfrm>
            <a:prstGeom prst="chevron">
              <a:avLst>
                <a:gd name="adj" fmla="val 50000"/>
              </a:avLst>
            </a:prstGeom>
            <a:solidFill>
              <a:srgbClr val="1b5155"/>
            </a:solidFill>
            <a:ln w="19080">
              <a:solidFill>
                <a:srgbClr val="5a5a64"/>
              </a:solidFill>
              <a:round/>
            </a:ln>
          </p:spPr>
          <p:style>
            <a:lnRef idx="0"/>
            <a:fillRef idx="0"/>
            <a:effectRef idx="0"/>
            <a:fontRef idx="minor"/>
          </p:style>
          <p:txBody>
            <a:bodyPr lIns="68400" rIns="68400" tIns="68400" bIns="68400" anchor="ctr">
              <a:noAutofit/>
            </a:bodyPr>
            <a:p>
              <a:pPr algn="ctr">
                <a:lnSpc>
                  <a:spcPct val="90000"/>
                </a:lnSpc>
              </a:pPr>
              <a:endParaRPr b="0" lang="en-IN" sz="1800" spc="-1" strike="noStrike">
                <a:latin typeface="Arial"/>
              </a:endParaRPr>
            </a:p>
            <a:p>
              <a:pPr>
                <a:lnSpc>
                  <a:spcPct val="90000"/>
                </a:lnSpc>
              </a:pPr>
              <a:r>
                <a:rPr b="0" lang="en-IN" sz="1200" spc="-1" strike="noStrike">
                  <a:solidFill>
                    <a:srgbClr val="ffffff"/>
                  </a:solidFill>
                  <a:latin typeface="Calibri"/>
                  <a:ea typeface="Calibri"/>
                </a:rPr>
                <a:t>  </a:t>
              </a:r>
              <a:r>
                <a:rPr b="0" lang="en-IN" sz="1200" spc="-1" strike="noStrike">
                  <a:solidFill>
                    <a:srgbClr val="ffffff"/>
                  </a:solidFill>
                  <a:latin typeface="Calibri"/>
                  <a:ea typeface="Calibri"/>
                </a:rPr>
                <a:t>Week 1</a:t>
              </a:r>
              <a:endParaRPr b="0" lang="en-IN" sz="1200" spc="-1" strike="noStrike">
                <a:latin typeface="Arial"/>
              </a:endParaRPr>
            </a:p>
            <a:p>
              <a:pPr>
                <a:lnSpc>
                  <a:spcPct val="100000"/>
                </a:lnSpc>
              </a:pPr>
              <a:endParaRPr b="0" lang="en-IN" sz="1200" spc="-1" strike="noStrike">
                <a:latin typeface="Arial"/>
              </a:endParaRPr>
            </a:p>
          </p:txBody>
        </p:sp>
        <p:sp>
          <p:nvSpPr>
            <p:cNvPr id="226" name="CustomShape 4"/>
            <p:cNvSpPr/>
            <p:nvPr/>
          </p:nvSpPr>
          <p:spPr>
            <a:xfrm>
              <a:off x="40680" y="2205000"/>
              <a:ext cx="1019520" cy="1126440"/>
            </a:xfrm>
            <a:prstGeom prst="rect">
              <a:avLst/>
            </a:prstGeom>
            <a:noFill/>
            <a:ln>
              <a:noFill/>
            </a:ln>
          </p:spPr>
          <p:style>
            <a:lnRef idx="0"/>
            <a:fillRef idx="0"/>
            <a:effectRef idx="0"/>
            <a:fontRef idx="minor"/>
          </p:style>
        </p:sp>
        <p:sp>
          <p:nvSpPr>
            <p:cNvPr id="227" name="CustomShape 5"/>
            <p:cNvSpPr/>
            <p:nvPr/>
          </p:nvSpPr>
          <p:spPr>
            <a:xfrm>
              <a:off x="40680" y="2205000"/>
              <a:ext cx="1019520" cy="1126440"/>
            </a:xfrm>
            <a:prstGeom prst="rect">
              <a:avLst/>
            </a:prstGeom>
            <a:noFill/>
            <a:ln>
              <a:noFill/>
            </a:ln>
          </p:spPr>
          <p:style>
            <a:lnRef idx="0"/>
            <a:fillRef idx="0"/>
            <a:effectRef idx="0"/>
            <a:fontRef idx="minor"/>
          </p:style>
          <p:txBody>
            <a:bodyPr lIns="0" rIns="0" tIns="0" bIns="0">
              <a:noAutofit/>
            </a:bodyPr>
            <a:p>
              <a:pPr lvl="1" marL="38160" indent="-75960">
                <a:lnSpc>
                  <a:spcPct val="90000"/>
                </a:lnSpc>
                <a:buClr>
                  <a:srgbClr val="000000"/>
                </a:buClr>
                <a:buFont typeface="Calibri"/>
                <a:buChar char="•"/>
              </a:pPr>
              <a:r>
                <a:rPr b="0" lang="en-IN" sz="1200" spc="-1" strike="noStrike">
                  <a:solidFill>
                    <a:srgbClr val="000000"/>
                  </a:solidFill>
                  <a:latin typeface="Calibri"/>
                  <a:ea typeface="Calibri"/>
                </a:rPr>
                <a:t>Problem analysis.</a:t>
              </a:r>
              <a:endParaRPr b="0" lang="en-IN" sz="1200" spc="-1" strike="noStrike">
                <a:latin typeface="Arial"/>
              </a:endParaRPr>
            </a:p>
            <a:p>
              <a:pPr>
                <a:lnSpc>
                  <a:spcPct val="90000"/>
                </a:lnSpc>
                <a:spcBef>
                  <a:spcPts val="99"/>
                </a:spcBef>
              </a:pPr>
              <a:endParaRPr b="0" lang="en-IN" sz="1200" spc="-1" strike="noStrike">
                <a:latin typeface="Arial"/>
              </a:endParaRPr>
            </a:p>
            <a:p>
              <a:pPr lvl="1" marL="38160" indent="-75960">
                <a:lnSpc>
                  <a:spcPct val="90000"/>
                </a:lnSpc>
                <a:spcBef>
                  <a:spcPts val="99"/>
                </a:spcBef>
                <a:buClr>
                  <a:srgbClr val="000000"/>
                </a:buClr>
                <a:buFont typeface="Calibri"/>
                <a:buChar char="•"/>
              </a:pPr>
              <a:r>
                <a:rPr b="0" lang="en-IN" sz="1200" spc="-1" strike="noStrike">
                  <a:solidFill>
                    <a:srgbClr val="000000"/>
                  </a:solidFill>
                  <a:latin typeface="Calibri"/>
                  <a:ea typeface="Calibri"/>
                </a:rPr>
                <a:t>Explore WS/PWG use cases.</a:t>
              </a:r>
              <a:endParaRPr b="0" lang="en-IN" sz="1200" spc="-1" strike="noStrike">
                <a:latin typeface="Arial"/>
              </a:endParaRPr>
            </a:p>
            <a:p>
              <a:pPr>
                <a:lnSpc>
                  <a:spcPct val="90000"/>
                </a:lnSpc>
                <a:spcBef>
                  <a:spcPts val="99"/>
                </a:spcBef>
              </a:pPr>
              <a:endParaRPr b="0" lang="en-IN" sz="1200" spc="-1" strike="noStrike">
                <a:latin typeface="Arial"/>
              </a:endParaRPr>
            </a:p>
          </p:txBody>
        </p:sp>
        <p:sp>
          <p:nvSpPr>
            <p:cNvPr id="228" name="CustomShape 6"/>
            <p:cNvSpPr/>
            <p:nvPr/>
          </p:nvSpPr>
          <p:spPr>
            <a:xfrm>
              <a:off x="1153080" y="1703880"/>
              <a:ext cx="1274400" cy="445320"/>
            </a:xfrm>
            <a:prstGeom prst="chevron">
              <a:avLst>
                <a:gd name="adj" fmla="val 50000"/>
              </a:avLst>
            </a:prstGeom>
            <a:solidFill>
              <a:srgbClr val="1b5155"/>
            </a:solidFill>
            <a:ln w="19080">
              <a:solidFill>
                <a:srgbClr val="5a5a64"/>
              </a:solidFill>
              <a:round/>
            </a:ln>
          </p:spPr>
          <p:style>
            <a:lnRef idx="0"/>
            <a:fillRef idx="0"/>
            <a:effectRef idx="0"/>
            <a:fontRef idx="minor"/>
          </p:style>
        </p:sp>
        <p:sp>
          <p:nvSpPr>
            <p:cNvPr id="229" name="CustomShape 7"/>
            <p:cNvSpPr/>
            <p:nvPr/>
          </p:nvSpPr>
          <p:spPr>
            <a:xfrm>
              <a:off x="1375920" y="1703880"/>
              <a:ext cx="828720" cy="445320"/>
            </a:xfrm>
            <a:prstGeom prst="rect">
              <a:avLst/>
            </a:prstGeom>
            <a:noFill/>
            <a:ln>
              <a:noFill/>
            </a:ln>
          </p:spPr>
          <p:style>
            <a:lnRef idx="0"/>
            <a:fillRef idx="0"/>
            <a:effectRef idx="0"/>
            <a:fontRef idx="minor"/>
          </p:style>
          <p:txBody>
            <a:bodyPr lIns="33120" rIns="11160" tIns="11160" bIns="11160" anchor="ctr">
              <a:noAutofit/>
            </a:bodyPr>
            <a:p>
              <a:pPr algn="ctr">
                <a:lnSpc>
                  <a:spcPct val="90000"/>
                </a:lnSpc>
              </a:pPr>
              <a:r>
                <a:rPr b="0" lang="en-IN" sz="1200" spc="-1" strike="noStrike">
                  <a:solidFill>
                    <a:srgbClr val="ffffff"/>
                  </a:solidFill>
                  <a:latin typeface="Calibri"/>
                  <a:ea typeface="Calibri"/>
                </a:rPr>
                <a:t>Week 2</a:t>
              </a:r>
              <a:endParaRPr b="0" lang="en-IN" sz="1200" spc="-1" strike="noStrike">
                <a:latin typeface="Arial"/>
              </a:endParaRPr>
            </a:p>
          </p:txBody>
        </p:sp>
        <p:sp>
          <p:nvSpPr>
            <p:cNvPr id="230" name="CustomShape 8"/>
            <p:cNvSpPr/>
            <p:nvPr/>
          </p:nvSpPr>
          <p:spPr>
            <a:xfrm>
              <a:off x="1153080" y="2205000"/>
              <a:ext cx="1019520" cy="1126440"/>
            </a:xfrm>
            <a:prstGeom prst="rect">
              <a:avLst/>
            </a:prstGeom>
            <a:noFill/>
            <a:ln>
              <a:noFill/>
            </a:ln>
          </p:spPr>
          <p:style>
            <a:lnRef idx="0"/>
            <a:fillRef idx="0"/>
            <a:effectRef idx="0"/>
            <a:fontRef idx="minor"/>
          </p:style>
        </p:sp>
        <p:sp>
          <p:nvSpPr>
            <p:cNvPr id="231" name="CustomShape 9"/>
            <p:cNvSpPr/>
            <p:nvPr/>
          </p:nvSpPr>
          <p:spPr>
            <a:xfrm>
              <a:off x="1153080" y="2205000"/>
              <a:ext cx="1019520" cy="1126440"/>
            </a:xfrm>
            <a:prstGeom prst="rect">
              <a:avLst/>
            </a:prstGeom>
            <a:noFill/>
            <a:ln>
              <a:noFill/>
            </a:ln>
          </p:spPr>
          <p:style>
            <a:lnRef idx="0"/>
            <a:fillRef idx="0"/>
            <a:effectRef idx="0"/>
            <a:fontRef idx="minor"/>
          </p:style>
          <p:txBody>
            <a:bodyPr lIns="0" rIns="0" tIns="0" bIns="0">
              <a:noAutofit/>
            </a:bodyPr>
            <a:p>
              <a:pPr lvl="1" marL="38160" indent="-75960">
                <a:lnSpc>
                  <a:spcPct val="90000"/>
                </a:lnSpc>
                <a:buClr>
                  <a:srgbClr val="000000"/>
                </a:buClr>
                <a:buFont typeface="Calibri"/>
                <a:buChar char="•"/>
              </a:pPr>
              <a:r>
                <a:rPr b="0" lang="en-IN" sz="1200" spc="-1" strike="noStrike">
                  <a:solidFill>
                    <a:srgbClr val="000000"/>
                  </a:solidFill>
                  <a:latin typeface="Calibri"/>
                  <a:ea typeface="Calibri"/>
                </a:rPr>
                <a:t>Gather requirements.</a:t>
              </a:r>
              <a:endParaRPr b="0" lang="en-IN" sz="1200" spc="-1" strike="noStrike">
                <a:latin typeface="Arial"/>
              </a:endParaRPr>
            </a:p>
            <a:p>
              <a:pPr marL="914400">
                <a:lnSpc>
                  <a:spcPct val="90000"/>
                </a:lnSpc>
              </a:pPr>
              <a:endParaRPr b="0" lang="en-IN" sz="1200" spc="-1" strike="noStrike">
                <a:latin typeface="Arial"/>
              </a:endParaRPr>
            </a:p>
            <a:p>
              <a:pPr lvl="1" marL="38160" indent="-75960">
                <a:lnSpc>
                  <a:spcPct val="90000"/>
                </a:lnSpc>
                <a:buClr>
                  <a:srgbClr val="000000"/>
                </a:buClr>
                <a:buFont typeface="Calibri"/>
                <a:buChar char="•"/>
              </a:pPr>
              <a:r>
                <a:rPr b="0" lang="en-IN" sz="1200" spc="-1" strike="noStrike">
                  <a:solidFill>
                    <a:srgbClr val="000000"/>
                  </a:solidFill>
                  <a:latin typeface="Calibri"/>
                  <a:ea typeface="Calibri"/>
                </a:rPr>
                <a:t>Explore various frameworks.</a:t>
              </a:r>
              <a:endParaRPr b="0" lang="en-IN" sz="1200" spc="-1" strike="noStrike">
                <a:latin typeface="Arial"/>
              </a:endParaRPr>
            </a:p>
            <a:p>
              <a:pPr marL="38160">
                <a:lnSpc>
                  <a:spcPct val="90000"/>
                </a:lnSpc>
                <a:spcBef>
                  <a:spcPts val="99"/>
                </a:spcBef>
              </a:pPr>
              <a:endParaRPr b="0" lang="en-IN" sz="1200" spc="-1" strike="noStrike">
                <a:latin typeface="Arial"/>
              </a:endParaRPr>
            </a:p>
            <a:p>
              <a:pPr lvl="1" marL="38160" indent="-75960">
                <a:lnSpc>
                  <a:spcPct val="90000"/>
                </a:lnSpc>
                <a:spcBef>
                  <a:spcPts val="99"/>
                </a:spcBef>
                <a:buClr>
                  <a:srgbClr val="000000"/>
                </a:buClr>
                <a:buFont typeface="Calibri"/>
                <a:buChar char="•"/>
              </a:pPr>
              <a:r>
                <a:rPr b="0" lang="en-IN" sz="1200" spc="-1" strike="noStrike">
                  <a:solidFill>
                    <a:srgbClr val="000000"/>
                  </a:solidFill>
                  <a:latin typeface="Calibri"/>
                  <a:ea typeface="Calibri"/>
                </a:rPr>
                <a:t>Evaluate the frameworks. </a:t>
              </a:r>
              <a:endParaRPr b="0" lang="en-IN" sz="1200" spc="-1" strike="noStrike">
                <a:latin typeface="Arial"/>
              </a:endParaRPr>
            </a:p>
          </p:txBody>
        </p:sp>
        <p:sp>
          <p:nvSpPr>
            <p:cNvPr id="232" name="CustomShape 10"/>
            <p:cNvSpPr/>
            <p:nvPr/>
          </p:nvSpPr>
          <p:spPr>
            <a:xfrm>
              <a:off x="2265840" y="1703880"/>
              <a:ext cx="1274400" cy="445320"/>
            </a:xfrm>
            <a:prstGeom prst="chevron">
              <a:avLst>
                <a:gd name="adj" fmla="val 50000"/>
              </a:avLst>
            </a:prstGeom>
            <a:solidFill>
              <a:srgbClr val="1b5155"/>
            </a:solidFill>
            <a:ln w="19080">
              <a:solidFill>
                <a:srgbClr val="5a5a64"/>
              </a:solidFill>
              <a:round/>
            </a:ln>
          </p:spPr>
          <p:style>
            <a:lnRef idx="0"/>
            <a:fillRef idx="0"/>
            <a:effectRef idx="0"/>
            <a:fontRef idx="minor"/>
          </p:style>
        </p:sp>
        <p:sp>
          <p:nvSpPr>
            <p:cNvPr id="233" name="CustomShape 11"/>
            <p:cNvSpPr/>
            <p:nvPr/>
          </p:nvSpPr>
          <p:spPr>
            <a:xfrm>
              <a:off x="2488680" y="1703880"/>
              <a:ext cx="828720" cy="445320"/>
            </a:xfrm>
            <a:prstGeom prst="rect">
              <a:avLst/>
            </a:prstGeom>
            <a:noFill/>
            <a:ln>
              <a:noFill/>
            </a:ln>
          </p:spPr>
          <p:style>
            <a:lnRef idx="0"/>
            <a:fillRef idx="0"/>
            <a:effectRef idx="0"/>
            <a:fontRef idx="minor"/>
          </p:style>
          <p:txBody>
            <a:bodyPr lIns="33120" rIns="11160" tIns="11160" bIns="11160" anchor="ctr">
              <a:noAutofit/>
            </a:bodyPr>
            <a:p>
              <a:pPr algn="ctr">
                <a:lnSpc>
                  <a:spcPct val="90000"/>
                </a:lnSpc>
              </a:pPr>
              <a:r>
                <a:rPr b="0" lang="en-IN" sz="1200" spc="-1" strike="noStrike">
                  <a:solidFill>
                    <a:srgbClr val="ffffff"/>
                  </a:solidFill>
                  <a:latin typeface="Calibri"/>
                  <a:ea typeface="Calibri"/>
                </a:rPr>
                <a:t>Week 3</a:t>
              </a:r>
              <a:endParaRPr b="0" lang="en-IN" sz="1200" spc="-1" strike="noStrike">
                <a:latin typeface="Arial"/>
              </a:endParaRPr>
            </a:p>
          </p:txBody>
        </p:sp>
        <p:sp>
          <p:nvSpPr>
            <p:cNvPr id="234" name="CustomShape 12"/>
            <p:cNvSpPr/>
            <p:nvPr/>
          </p:nvSpPr>
          <p:spPr>
            <a:xfrm>
              <a:off x="2265840" y="2205000"/>
              <a:ext cx="1019520" cy="1126440"/>
            </a:xfrm>
            <a:prstGeom prst="rect">
              <a:avLst/>
            </a:prstGeom>
            <a:noFill/>
            <a:ln>
              <a:noFill/>
            </a:ln>
          </p:spPr>
          <p:style>
            <a:lnRef idx="0"/>
            <a:fillRef idx="0"/>
            <a:effectRef idx="0"/>
            <a:fontRef idx="minor"/>
          </p:style>
        </p:sp>
        <p:sp>
          <p:nvSpPr>
            <p:cNvPr id="235" name="CustomShape 13"/>
            <p:cNvSpPr/>
            <p:nvPr/>
          </p:nvSpPr>
          <p:spPr>
            <a:xfrm>
              <a:off x="2265840" y="2205000"/>
              <a:ext cx="1019520" cy="1126440"/>
            </a:xfrm>
            <a:prstGeom prst="rect">
              <a:avLst/>
            </a:prstGeom>
            <a:noFill/>
            <a:ln>
              <a:noFill/>
            </a:ln>
          </p:spPr>
          <p:style>
            <a:lnRef idx="0"/>
            <a:fillRef idx="0"/>
            <a:effectRef idx="0"/>
            <a:fontRef idx="minor"/>
          </p:style>
        </p:sp>
        <p:sp>
          <p:nvSpPr>
            <p:cNvPr id="236" name="CustomShape 14"/>
            <p:cNvSpPr/>
            <p:nvPr/>
          </p:nvSpPr>
          <p:spPr>
            <a:xfrm>
              <a:off x="3378240" y="1703880"/>
              <a:ext cx="1274400" cy="445320"/>
            </a:xfrm>
            <a:prstGeom prst="chevron">
              <a:avLst>
                <a:gd name="adj" fmla="val 50000"/>
              </a:avLst>
            </a:prstGeom>
            <a:solidFill>
              <a:srgbClr val="1b5155"/>
            </a:solidFill>
            <a:ln w="19080">
              <a:solidFill>
                <a:srgbClr val="5a5a64"/>
              </a:solidFill>
              <a:round/>
            </a:ln>
          </p:spPr>
          <p:style>
            <a:lnRef idx="0"/>
            <a:fillRef idx="0"/>
            <a:effectRef idx="0"/>
            <a:fontRef idx="minor"/>
          </p:style>
        </p:sp>
        <p:sp>
          <p:nvSpPr>
            <p:cNvPr id="237" name="CustomShape 15"/>
            <p:cNvSpPr/>
            <p:nvPr/>
          </p:nvSpPr>
          <p:spPr>
            <a:xfrm>
              <a:off x="3601080" y="1703880"/>
              <a:ext cx="828720" cy="445320"/>
            </a:xfrm>
            <a:prstGeom prst="rect">
              <a:avLst/>
            </a:prstGeom>
            <a:noFill/>
            <a:ln>
              <a:noFill/>
            </a:ln>
          </p:spPr>
          <p:style>
            <a:lnRef idx="0"/>
            <a:fillRef idx="0"/>
            <a:effectRef idx="0"/>
            <a:fontRef idx="minor"/>
          </p:style>
          <p:txBody>
            <a:bodyPr lIns="33120" rIns="11160" tIns="11160" bIns="11160" anchor="ctr">
              <a:noAutofit/>
            </a:bodyPr>
            <a:p>
              <a:pPr algn="ctr">
                <a:lnSpc>
                  <a:spcPct val="90000"/>
                </a:lnSpc>
              </a:pPr>
              <a:r>
                <a:rPr b="0" lang="en-IN" sz="1200" spc="-1" strike="noStrike">
                  <a:solidFill>
                    <a:srgbClr val="ffffff"/>
                  </a:solidFill>
                  <a:latin typeface="Calibri"/>
                  <a:ea typeface="Calibri"/>
                </a:rPr>
                <a:t>Week 4</a:t>
              </a:r>
              <a:endParaRPr b="0" lang="en-IN" sz="1200" spc="-1" strike="noStrike">
                <a:latin typeface="Arial"/>
              </a:endParaRPr>
            </a:p>
          </p:txBody>
        </p:sp>
        <p:sp>
          <p:nvSpPr>
            <p:cNvPr id="238" name="CustomShape 16"/>
            <p:cNvSpPr/>
            <p:nvPr/>
          </p:nvSpPr>
          <p:spPr>
            <a:xfrm>
              <a:off x="3378240" y="2205000"/>
              <a:ext cx="1019520" cy="1126440"/>
            </a:xfrm>
            <a:prstGeom prst="rect">
              <a:avLst/>
            </a:prstGeom>
            <a:noFill/>
            <a:ln>
              <a:noFill/>
            </a:ln>
          </p:spPr>
          <p:style>
            <a:lnRef idx="0"/>
            <a:fillRef idx="0"/>
            <a:effectRef idx="0"/>
            <a:fontRef idx="minor"/>
          </p:style>
        </p:sp>
        <p:sp>
          <p:nvSpPr>
            <p:cNvPr id="239" name="CustomShape 17"/>
            <p:cNvSpPr/>
            <p:nvPr/>
          </p:nvSpPr>
          <p:spPr>
            <a:xfrm>
              <a:off x="3378240" y="2205000"/>
              <a:ext cx="1019520" cy="1126440"/>
            </a:xfrm>
            <a:prstGeom prst="rect">
              <a:avLst/>
            </a:prstGeom>
            <a:noFill/>
            <a:ln>
              <a:noFill/>
            </a:ln>
          </p:spPr>
          <p:style>
            <a:lnRef idx="0"/>
            <a:fillRef idx="0"/>
            <a:effectRef idx="0"/>
            <a:fontRef idx="minor"/>
          </p:style>
        </p:sp>
        <p:sp>
          <p:nvSpPr>
            <p:cNvPr id="240" name="CustomShape 18"/>
            <p:cNvSpPr/>
            <p:nvPr/>
          </p:nvSpPr>
          <p:spPr>
            <a:xfrm>
              <a:off x="4491000" y="1703880"/>
              <a:ext cx="1274400" cy="445320"/>
            </a:xfrm>
            <a:prstGeom prst="chevron">
              <a:avLst>
                <a:gd name="adj" fmla="val 50000"/>
              </a:avLst>
            </a:prstGeom>
            <a:solidFill>
              <a:srgbClr val="1b5155"/>
            </a:solidFill>
            <a:ln w="19080">
              <a:solidFill>
                <a:srgbClr val="5a5a64"/>
              </a:solidFill>
              <a:round/>
            </a:ln>
          </p:spPr>
          <p:style>
            <a:lnRef idx="0"/>
            <a:fillRef idx="0"/>
            <a:effectRef idx="0"/>
            <a:fontRef idx="minor"/>
          </p:style>
        </p:sp>
        <p:sp>
          <p:nvSpPr>
            <p:cNvPr id="241" name="CustomShape 19"/>
            <p:cNvSpPr/>
            <p:nvPr/>
          </p:nvSpPr>
          <p:spPr>
            <a:xfrm>
              <a:off x="4713840" y="1703880"/>
              <a:ext cx="828720" cy="445320"/>
            </a:xfrm>
            <a:prstGeom prst="rect">
              <a:avLst/>
            </a:prstGeom>
            <a:noFill/>
            <a:ln>
              <a:noFill/>
            </a:ln>
          </p:spPr>
          <p:style>
            <a:lnRef idx="0"/>
            <a:fillRef idx="0"/>
            <a:effectRef idx="0"/>
            <a:fontRef idx="minor"/>
          </p:style>
          <p:txBody>
            <a:bodyPr lIns="33120" rIns="11160" tIns="11160" bIns="11160" anchor="ctr">
              <a:noAutofit/>
            </a:bodyPr>
            <a:p>
              <a:pPr algn="ctr">
                <a:lnSpc>
                  <a:spcPct val="90000"/>
                </a:lnSpc>
              </a:pPr>
              <a:r>
                <a:rPr b="0" lang="en-IN" sz="1200" spc="-1" strike="noStrike">
                  <a:solidFill>
                    <a:srgbClr val="ffffff"/>
                  </a:solidFill>
                  <a:latin typeface="Calibri"/>
                  <a:ea typeface="Calibri"/>
                </a:rPr>
                <a:t>Week 5</a:t>
              </a:r>
              <a:endParaRPr b="0" lang="en-IN" sz="1200" spc="-1" strike="noStrike">
                <a:latin typeface="Arial"/>
              </a:endParaRPr>
            </a:p>
          </p:txBody>
        </p:sp>
        <p:sp>
          <p:nvSpPr>
            <p:cNvPr id="242" name="CustomShape 20"/>
            <p:cNvSpPr/>
            <p:nvPr/>
          </p:nvSpPr>
          <p:spPr>
            <a:xfrm>
              <a:off x="4491000" y="2205000"/>
              <a:ext cx="1019520" cy="1126440"/>
            </a:xfrm>
            <a:prstGeom prst="rect">
              <a:avLst/>
            </a:prstGeom>
            <a:noFill/>
            <a:ln>
              <a:noFill/>
            </a:ln>
          </p:spPr>
          <p:style>
            <a:lnRef idx="0"/>
            <a:fillRef idx="0"/>
            <a:effectRef idx="0"/>
            <a:fontRef idx="minor"/>
          </p:style>
        </p:sp>
        <p:sp>
          <p:nvSpPr>
            <p:cNvPr id="243" name="CustomShape 21"/>
            <p:cNvSpPr/>
            <p:nvPr/>
          </p:nvSpPr>
          <p:spPr>
            <a:xfrm>
              <a:off x="4491000" y="2205000"/>
              <a:ext cx="1019520" cy="1126440"/>
            </a:xfrm>
            <a:prstGeom prst="rect">
              <a:avLst/>
            </a:prstGeom>
            <a:noFill/>
            <a:ln>
              <a:noFill/>
            </a:ln>
          </p:spPr>
          <p:style>
            <a:lnRef idx="0"/>
            <a:fillRef idx="0"/>
            <a:effectRef idx="0"/>
            <a:fontRef idx="minor"/>
          </p:style>
        </p:sp>
        <p:sp>
          <p:nvSpPr>
            <p:cNvPr id="244" name="CustomShape 22"/>
            <p:cNvSpPr/>
            <p:nvPr/>
          </p:nvSpPr>
          <p:spPr>
            <a:xfrm>
              <a:off x="5603400" y="1703880"/>
              <a:ext cx="1274400" cy="445320"/>
            </a:xfrm>
            <a:prstGeom prst="chevron">
              <a:avLst>
                <a:gd name="adj" fmla="val 50000"/>
              </a:avLst>
            </a:prstGeom>
            <a:solidFill>
              <a:srgbClr val="1b5155"/>
            </a:solidFill>
            <a:ln w="19080">
              <a:solidFill>
                <a:srgbClr val="5a5a64"/>
              </a:solidFill>
              <a:round/>
            </a:ln>
          </p:spPr>
          <p:style>
            <a:lnRef idx="0"/>
            <a:fillRef idx="0"/>
            <a:effectRef idx="0"/>
            <a:fontRef idx="minor"/>
          </p:style>
        </p:sp>
        <p:sp>
          <p:nvSpPr>
            <p:cNvPr id="245" name="CustomShape 23"/>
            <p:cNvSpPr/>
            <p:nvPr/>
          </p:nvSpPr>
          <p:spPr>
            <a:xfrm>
              <a:off x="5826240" y="1703880"/>
              <a:ext cx="828720" cy="445320"/>
            </a:xfrm>
            <a:prstGeom prst="rect">
              <a:avLst/>
            </a:prstGeom>
            <a:noFill/>
            <a:ln>
              <a:noFill/>
            </a:ln>
          </p:spPr>
          <p:style>
            <a:lnRef idx="0"/>
            <a:fillRef idx="0"/>
            <a:effectRef idx="0"/>
            <a:fontRef idx="minor"/>
          </p:style>
          <p:txBody>
            <a:bodyPr lIns="33120" rIns="11160" tIns="11160" bIns="11160" anchor="ctr">
              <a:noAutofit/>
            </a:bodyPr>
            <a:p>
              <a:pPr algn="ctr">
                <a:lnSpc>
                  <a:spcPct val="90000"/>
                </a:lnSpc>
              </a:pPr>
              <a:r>
                <a:rPr b="0" lang="en-IN" sz="1200" spc="-1" strike="noStrike">
                  <a:solidFill>
                    <a:srgbClr val="ffffff"/>
                  </a:solidFill>
                  <a:latin typeface="Calibri"/>
                  <a:ea typeface="Calibri"/>
                </a:rPr>
                <a:t>Week 6</a:t>
              </a:r>
              <a:endParaRPr b="0" lang="en-IN" sz="1200" spc="-1" strike="noStrike">
                <a:latin typeface="Arial"/>
              </a:endParaRPr>
            </a:p>
          </p:txBody>
        </p:sp>
        <p:sp>
          <p:nvSpPr>
            <p:cNvPr id="246" name="CustomShape 24"/>
            <p:cNvSpPr/>
            <p:nvPr/>
          </p:nvSpPr>
          <p:spPr>
            <a:xfrm>
              <a:off x="5603400" y="2205000"/>
              <a:ext cx="1019520" cy="1126440"/>
            </a:xfrm>
            <a:prstGeom prst="rect">
              <a:avLst/>
            </a:prstGeom>
            <a:noFill/>
            <a:ln>
              <a:noFill/>
            </a:ln>
          </p:spPr>
          <p:style>
            <a:lnRef idx="0"/>
            <a:fillRef idx="0"/>
            <a:effectRef idx="0"/>
            <a:fontRef idx="minor"/>
          </p:style>
        </p:sp>
        <p:sp>
          <p:nvSpPr>
            <p:cNvPr id="247" name="CustomShape 25"/>
            <p:cNvSpPr/>
            <p:nvPr/>
          </p:nvSpPr>
          <p:spPr>
            <a:xfrm>
              <a:off x="5603400" y="2205000"/>
              <a:ext cx="1019520" cy="1126440"/>
            </a:xfrm>
            <a:prstGeom prst="rect">
              <a:avLst/>
            </a:prstGeom>
            <a:noFill/>
            <a:ln>
              <a:noFill/>
            </a:ln>
          </p:spPr>
          <p:style>
            <a:lnRef idx="0"/>
            <a:fillRef idx="0"/>
            <a:effectRef idx="0"/>
            <a:fontRef idx="minor"/>
          </p:style>
        </p:sp>
        <p:sp>
          <p:nvSpPr>
            <p:cNvPr id="248" name="CustomShape 26"/>
            <p:cNvSpPr/>
            <p:nvPr/>
          </p:nvSpPr>
          <p:spPr>
            <a:xfrm>
              <a:off x="6716160" y="1703880"/>
              <a:ext cx="1274400" cy="445320"/>
            </a:xfrm>
            <a:prstGeom prst="chevron">
              <a:avLst>
                <a:gd name="adj" fmla="val 50000"/>
              </a:avLst>
            </a:prstGeom>
            <a:solidFill>
              <a:srgbClr val="1b5155"/>
            </a:solidFill>
            <a:ln w="19080">
              <a:solidFill>
                <a:srgbClr val="5a5a64"/>
              </a:solidFill>
              <a:round/>
            </a:ln>
          </p:spPr>
          <p:style>
            <a:lnRef idx="0"/>
            <a:fillRef idx="0"/>
            <a:effectRef idx="0"/>
            <a:fontRef idx="minor"/>
          </p:style>
        </p:sp>
        <p:sp>
          <p:nvSpPr>
            <p:cNvPr id="249" name="CustomShape 27"/>
            <p:cNvSpPr/>
            <p:nvPr/>
          </p:nvSpPr>
          <p:spPr>
            <a:xfrm>
              <a:off x="6939000" y="1703880"/>
              <a:ext cx="828720" cy="445320"/>
            </a:xfrm>
            <a:prstGeom prst="rect">
              <a:avLst/>
            </a:prstGeom>
            <a:noFill/>
            <a:ln>
              <a:noFill/>
            </a:ln>
          </p:spPr>
          <p:style>
            <a:lnRef idx="0"/>
            <a:fillRef idx="0"/>
            <a:effectRef idx="0"/>
            <a:fontRef idx="minor"/>
          </p:style>
          <p:txBody>
            <a:bodyPr lIns="33120" rIns="11160" tIns="11160" bIns="11160" anchor="ctr">
              <a:noAutofit/>
            </a:bodyPr>
            <a:p>
              <a:pPr algn="ctr">
                <a:lnSpc>
                  <a:spcPct val="90000"/>
                </a:lnSpc>
              </a:pPr>
              <a:r>
                <a:rPr b="0" lang="en-IN" sz="1200" spc="-1" strike="noStrike">
                  <a:solidFill>
                    <a:srgbClr val="ffffff"/>
                  </a:solidFill>
                  <a:latin typeface="Calibri"/>
                  <a:ea typeface="Calibri"/>
                </a:rPr>
                <a:t>Week 7</a:t>
              </a:r>
              <a:endParaRPr b="0" lang="en-IN" sz="1200" spc="-1" strike="noStrike">
                <a:latin typeface="Arial"/>
              </a:endParaRPr>
            </a:p>
          </p:txBody>
        </p:sp>
        <p:sp>
          <p:nvSpPr>
            <p:cNvPr id="250" name="CustomShape 28"/>
            <p:cNvSpPr/>
            <p:nvPr/>
          </p:nvSpPr>
          <p:spPr>
            <a:xfrm>
              <a:off x="6716160" y="2205000"/>
              <a:ext cx="1019520" cy="1126440"/>
            </a:xfrm>
            <a:prstGeom prst="rect">
              <a:avLst/>
            </a:prstGeom>
            <a:noFill/>
            <a:ln>
              <a:noFill/>
            </a:ln>
          </p:spPr>
          <p:style>
            <a:lnRef idx="0"/>
            <a:fillRef idx="0"/>
            <a:effectRef idx="0"/>
            <a:fontRef idx="minor"/>
          </p:style>
        </p:sp>
        <p:sp>
          <p:nvSpPr>
            <p:cNvPr id="251" name="CustomShape 29"/>
            <p:cNvSpPr/>
            <p:nvPr/>
          </p:nvSpPr>
          <p:spPr>
            <a:xfrm>
              <a:off x="6716160" y="2205000"/>
              <a:ext cx="1019520" cy="1126440"/>
            </a:xfrm>
            <a:prstGeom prst="rect">
              <a:avLst/>
            </a:prstGeom>
            <a:noFill/>
            <a:ln>
              <a:noFill/>
            </a:ln>
          </p:spPr>
          <p:style>
            <a:lnRef idx="0"/>
            <a:fillRef idx="0"/>
            <a:effectRef idx="0"/>
            <a:fontRef idx="minor"/>
          </p:style>
        </p:sp>
        <p:sp>
          <p:nvSpPr>
            <p:cNvPr id="252" name="CustomShape 30"/>
            <p:cNvSpPr/>
            <p:nvPr/>
          </p:nvSpPr>
          <p:spPr>
            <a:xfrm>
              <a:off x="7828560" y="1703880"/>
              <a:ext cx="1274400" cy="445320"/>
            </a:xfrm>
            <a:prstGeom prst="chevron">
              <a:avLst>
                <a:gd name="adj" fmla="val 50000"/>
              </a:avLst>
            </a:prstGeom>
            <a:solidFill>
              <a:srgbClr val="1b5155"/>
            </a:solidFill>
            <a:ln w="19080">
              <a:solidFill>
                <a:srgbClr val="5a5a64"/>
              </a:solidFill>
              <a:round/>
            </a:ln>
          </p:spPr>
          <p:style>
            <a:lnRef idx="0"/>
            <a:fillRef idx="0"/>
            <a:effectRef idx="0"/>
            <a:fontRef idx="minor"/>
          </p:style>
        </p:sp>
        <p:sp>
          <p:nvSpPr>
            <p:cNvPr id="253" name="CustomShape 31"/>
            <p:cNvSpPr/>
            <p:nvPr/>
          </p:nvSpPr>
          <p:spPr>
            <a:xfrm>
              <a:off x="8051400" y="1703880"/>
              <a:ext cx="828720" cy="445320"/>
            </a:xfrm>
            <a:prstGeom prst="rect">
              <a:avLst/>
            </a:prstGeom>
            <a:noFill/>
            <a:ln>
              <a:noFill/>
            </a:ln>
          </p:spPr>
          <p:style>
            <a:lnRef idx="0"/>
            <a:fillRef idx="0"/>
            <a:effectRef idx="0"/>
            <a:fontRef idx="minor"/>
          </p:style>
          <p:txBody>
            <a:bodyPr lIns="33120" rIns="11160" tIns="11160" bIns="11160" anchor="ctr">
              <a:noAutofit/>
            </a:bodyPr>
            <a:p>
              <a:pPr algn="ctr">
                <a:lnSpc>
                  <a:spcPct val="90000"/>
                </a:lnSpc>
              </a:pPr>
              <a:r>
                <a:rPr b="0" lang="en-IN" sz="1200" spc="-1" strike="noStrike">
                  <a:solidFill>
                    <a:srgbClr val="ffffff"/>
                  </a:solidFill>
                  <a:latin typeface="Calibri"/>
                  <a:ea typeface="Calibri"/>
                </a:rPr>
                <a:t>Week 8</a:t>
              </a:r>
              <a:endParaRPr b="0" lang="en-IN" sz="1200" spc="-1" strike="noStrike">
                <a:latin typeface="Arial"/>
              </a:endParaRPr>
            </a:p>
          </p:txBody>
        </p:sp>
        <p:sp>
          <p:nvSpPr>
            <p:cNvPr id="254" name="CustomShape 32"/>
            <p:cNvSpPr/>
            <p:nvPr/>
          </p:nvSpPr>
          <p:spPr>
            <a:xfrm>
              <a:off x="7828560" y="2205000"/>
              <a:ext cx="1019520" cy="1126440"/>
            </a:xfrm>
            <a:prstGeom prst="rect">
              <a:avLst/>
            </a:prstGeom>
            <a:noFill/>
            <a:ln>
              <a:noFill/>
            </a:ln>
          </p:spPr>
          <p:style>
            <a:lnRef idx="0"/>
            <a:fillRef idx="0"/>
            <a:effectRef idx="0"/>
            <a:fontRef idx="minor"/>
          </p:style>
        </p:sp>
        <p:sp>
          <p:nvSpPr>
            <p:cNvPr id="255" name="CustomShape 33"/>
            <p:cNvSpPr/>
            <p:nvPr/>
          </p:nvSpPr>
          <p:spPr>
            <a:xfrm>
              <a:off x="7828560" y="2205000"/>
              <a:ext cx="1019520" cy="1126440"/>
            </a:xfrm>
            <a:prstGeom prst="rect">
              <a:avLst/>
            </a:prstGeom>
            <a:noFill/>
            <a:ln>
              <a:noFill/>
            </a:ln>
          </p:spPr>
          <p:style>
            <a:lnRef idx="0"/>
            <a:fillRef idx="0"/>
            <a:effectRef idx="0"/>
            <a:fontRef idx="minor"/>
          </p:style>
        </p:sp>
      </p:grpSp>
      <p:sp>
        <p:nvSpPr>
          <p:cNvPr id="256" name="CustomShape 34"/>
          <p:cNvSpPr/>
          <p:nvPr/>
        </p:nvSpPr>
        <p:spPr>
          <a:xfrm>
            <a:off x="8640" y="905760"/>
            <a:ext cx="2163960" cy="445320"/>
          </a:xfrm>
          <a:prstGeom prst="rect">
            <a:avLst/>
          </a:prstGeom>
          <a:solidFill>
            <a:schemeClr val="accent5">
              <a:lumMod val="40000"/>
              <a:lumOff val="60000"/>
            </a:schemeClr>
          </a:solidFill>
          <a:ln>
            <a:solidFill>
              <a:schemeClr val="accent5">
                <a:lumMod val="60000"/>
                <a:lumOff val="40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IN" sz="1400" spc="-1" strike="noStrike">
                <a:solidFill>
                  <a:srgbClr val="ffffff"/>
                </a:solidFill>
                <a:latin typeface="Arial"/>
                <a:ea typeface="Arial"/>
              </a:rPr>
              <a:t>Select Framework</a:t>
            </a:r>
            <a:endParaRPr b="0" lang="en-IN" sz="1400" spc="-1" strike="noStrike">
              <a:latin typeface="Arial"/>
            </a:endParaRPr>
          </a:p>
        </p:txBody>
      </p:sp>
      <p:sp>
        <p:nvSpPr>
          <p:cNvPr id="257" name="CustomShape 35"/>
          <p:cNvSpPr/>
          <p:nvPr/>
        </p:nvSpPr>
        <p:spPr>
          <a:xfrm>
            <a:off x="2196720" y="905760"/>
            <a:ext cx="4203720" cy="445320"/>
          </a:xfrm>
          <a:prstGeom prst="rect">
            <a:avLst/>
          </a:prstGeom>
          <a:solidFill>
            <a:schemeClr val="accent3">
              <a:lumMod val="40000"/>
              <a:lumOff val="60000"/>
            </a:schemeClr>
          </a:solidFill>
          <a:ln>
            <a:solidFill>
              <a:schemeClr val="accent3">
                <a:lumMod val="60000"/>
                <a:lumOff val="40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IN" sz="1400" spc="-1" strike="noStrike">
                <a:solidFill>
                  <a:srgbClr val="ffffff"/>
                </a:solidFill>
                <a:latin typeface="Arial"/>
                <a:ea typeface="Arial"/>
              </a:rPr>
              <a:t>Experiment</a:t>
            </a:r>
            <a:endParaRPr b="0" lang="en-IN" sz="1400" spc="-1" strike="noStrike">
              <a:latin typeface="Arial"/>
            </a:endParaRPr>
          </a:p>
        </p:txBody>
      </p:sp>
      <p:sp>
        <p:nvSpPr>
          <p:cNvPr id="258" name="CustomShape 36"/>
          <p:cNvSpPr/>
          <p:nvPr/>
        </p:nvSpPr>
        <p:spPr>
          <a:xfrm>
            <a:off x="6409440" y="905760"/>
            <a:ext cx="2471040" cy="445320"/>
          </a:xfrm>
          <a:prstGeom prst="rect">
            <a:avLst/>
          </a:prstGeom>
          <a:solidFill>
            <a:schemeClr val="accent4">
              <a:lumMod val="40000"/>
              <a:lumOff val="60000"/>
            </a:schemeClr>
          </a:solidFill>
          <a:ln>
            <a:solidFill>
              <a:schemeClr val="accent4">
                <a:lumMod val="60000"/>
                <a:lumOff val="40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IN" sz="1400" spc="-1" strike="noStrike">
                <a:solidFill>
                  <a:srgbClr val="ffffff"/>
                </a:solidFill>
                <a:latin typeface="Arial"/>
                <a:ea typeface="Arial"/>
              </a:rPr>
              <a:t>Build</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TextShape 1"/>
          <p:cNvSpPr txBox="1"/>
          <p:nvPr/>
        </p:nvSpPr>
        <p:spPr>
          <a:xfrm>
            <a:off x="274320" y="274320"/>
            <a:ext cx="8572320" cy="411120"/>
          </a:xfrm>
          <a:prstGeom prst="rect">
            <a:avLst/>
          </a:prstGeom>
          <a:noFill/>
          <a:ln>
            <a:noFill/>
          </a:ln>
        </p:spPr>
        <p:txBody>
          <a:bodyPr lIns="68400" rIns="68400" tIns="34200" bIns="34200">
            <a:noAutofit/>
          </a:bodyPr>
          <a:p>
            <a:pPr>
              <a:lnSpc>
                <a:spcPct val="90000"/>
              </a:lnSpc>
            </a:pPr>
            <a:r>
              <a:rPr b="0" lang="en-IN" sz="2800" spc="-1" strike="noStrike">
                <a:solidFill>
                  <a:srgbClr val="41007f"/>
                </a:solidFill>
                <a:latin typeface="Calibri"/>
                <a:ea typeface="Calibri"/>
              </a:rPr>
              <a:t>Timeline: </a:t>
            </a:r>
            <a:r>
              <a:rPr b="0" lang="en-IN" sz="2400" spc="-1" strike="noStrike">
                <a:solidFill>
                  <a:srgbClr val="41007f"/>
                </a:solidFill>
                <a:latin typeface="Calibri"/>
                <a:ea typeface="Calibri"/>
              </a:rPr>
              <a:t>Weekly activity and milestone summary</a:t>
            </a:r>
            <a:endParaRPr b="0" lang="en-IN" sz="2400" spc="-1" strike="noStrike">
              <a:solidFill>
                <a:srgbClr val="000000"/>
              </a:solidFill>
              <a:latin typeface="Arial"/>
            </a:endParaRPr>
          </a:p>
        </p:txBody>
      </p:sp>
      <p:grpSp>
        <p:nvGrpSpPr>
          <p:cNvPr id="260" name="Group 2"/>
          <p:cNvGrpSpPr/>
          <p:nvPr/>
        </p:nvGrpSpPr>
        <p:grpSpPr>
          <a:xfrm>
            <a:off x="40680" y="1695240"/>
            <a:ext cx="9062280" cy="1627920"/>
            <a:chOff x="40680" y="1695240"/>
            <a:chExt cx="9062280" cy="1627920"/>
          </a:xfrm>
        </p:grpSpPr>
        <p:sp>
          <p:nvSpPr>
            <p:cNvPr id="261" name="CustomShape 3"/>
            <p:cNvSpPr/>
            <p:nvPr/>
          </p:nvSpPr>
          <p:spPr>
            <a:xfrm>
              <a:off x="40680" y="1695240"/>
              <a:ext cx="1274400" cy="445320"/>
            </a:xfrm>
            <a:prstGeom prst="chevron">
              <a:avLst>
                <a:gd name="adj" fmla="val 50000"/>
              </a:avLst>
            </a:prstGeom>
            <a:solidFill>
              <a:srgbClr val="1b5155"/>
            </a:solidFill>
            <a:ln w="19080">
              <a:solidFill>
                <a:srgbClr val="5a5a64"/>
              </a:solidFill>
              <a:round/>
            </a:ln>
          </p:spPr>
          <p:style>
            <a:lnRef idx="0"/>
            <a:fillRef idx="0"/>
            <a:effectRef idx="0"/>
            <a:fontRef idx="minor"/>
          </p:style>
          <p:txBody>
            <a:bodyPr lIns="68400" rIns="68400" tIns="68400" bIns="68400" anchor="ctr">
              <a:noAutofit/>
            </a:bodyPr>
            <a:p>
              <a:pPr algn="ctr">
                <a:lnSpc>
                  <a:spcPct val="90000"/>
                </a:lnSpc>
              </a:pPr>
              <a:endParaRPr b="0" lang="en-IN" sz="1800" spc="-1" strike="noStrike">
                <a:latin typeface="Arial"/>
              </a:endParaRPr>
            </a:p>
            <a:p>
              <a:pPr>
                <a:lnSpc>
                  <a:spcPct val="90000"/>
                </a:lnSpc>
              </a:pPr>
              <a:r>
                <a:rPr b="0" lang="en-IN" sz="1200" spc="-1" strike="noStrike">
                  <a:solidFill>
                    <a:srgbClr val="ffffff"/>
                  </a:solidFill>
                  <a:latin typeface="Calibri"/>
                  <a:ea typeface="Calibri"/>
                </a:rPr>
                <a:t>  </a:t>
              </a:r>
              <a:r>
                <a:rPr b="0" lang="en-IN" sz="1200" spc="-1" strike="noStrike">
                  <a:solidFill>
                    <a:srgbClr val="ffffff"/>
                  </a:solidFill>
                  <a:latin typeface="Calibri"/>
                  <a:ea typeface="Calibri"/>
                </a:rPr>
                <a:t>Week 1</a:t>
              </a:r>
              <a:endParaRPr b="0" lang="en-IN" sz="1200" spc="-1" strike="noStrike">
                <a:latin typeface="Arial"/>
              </a:endParaRPr>
            </a:p>
            <a:p>
              <a:pPr>
                <a:lnSpc>
                  <a:spcPct val="100000"/>
                </a:lnSpc>
              </a:pPr>
              <a:endParaRPr b="0" lang="en-IN" sz="1200" spc="-1" strike="noStrike">
                <a:latin typeface="Arial"/>
              </a:endParaRPr>
            </a:p>
          </p:txBody>
        </p:sp>
        <p:sp>
          <p:nvSpPr>
            <p:cNvPr id="262" name="CustomShape 4"/>
            <p:cNvSpPr/>
            <p:nvPr/>
          </p:nvSpPr>
          <p:spPr>
            <a:xfrm>
              <a:off x="40680" y="2196720"/>
              <a:ext cx="1019520" cy="1126440"/>
            </a:xfrm>
            <a:prstGeom prst="rect">
              <a:avLst/>
            </a:prstGeom>
            <a:noFill/>
            <a:ln>
              <a:noFill/>
            </a:ln>
          </p:spPr>
          <p:style>
            <a:lnRef idx="0"/>
            <a:fillRef idx="0"/>
            <a:effectRef idx="0"/>
            <a:fontRef idx="minor"/>
          </p:style>
        </p:sp>
        <p:sp>
          <p:nvSpPr>
            <p:cNvPr id="263" name="CustomShape 5"/>
            <p:cNvSpPr/>
            <p:nvPr/>
          </p:nvSpPr>
          <p:spPr>
            <a:xfrm>
              <a:off x="40680" y="2196720"/>
              <a:ext cx="1019520" cy="1126440"/>
            </a:xfrm>
            <a:prstGeom prst="rect">
              <a:avLst/>
            </a:prstGeom>
            <a:noFill/>
            <a:ln>
              <a:noFill/>
            </a:ln>
          </p:spPr>
          <p:style>
            <a:lnRef idx="0"/>
            <a:fillRef idx="0"/>
            <a:effectRef idx="0"/>
            <a:fontRef idx="minor"/>
          </p:style>
          <p:txBody>
            <a:bodyPr lIns="0" rIns="0" tIns="0" bIns="0">
              <a:noAutofit/>
            </a:bodyPr>
            <a:p>
              <a:pPr lvl="1" marL="38160" indent="-75960">
                <a:lnSpc>
                  <a:spcPct val="90000"/>
                </a:lnSpc>
                <a:buClr>
                  <a:srgbClr val="000000"/>
                </a:buClr>
                <a:buFont typeface="Calibri"/>
                <a:buChar char="•"/>
              </a:pPr>
              <a:r>
                <a:rPr b="0" lang="en-IN" sz="1200" spc="-1" strike="noStrike">
                  <a:solidFill>
                    <a:srgbClr val="000000"/>
                  </a:solidFill>
                  <a:latin typeface="Calibri"/>
                  <a:ea typeface="Calibri"/>
                </a:rPr>
                <a:t>Problem analysis.</a:t>
              </a:r>
              <a:endParaRPr b="0" lang="en-IN" sz="1200" spc="-1" strike="noStrike">
                <a:latin typeface="Arial"/>
              </a:endParaRPr>
            </a:p>
            <a:p>
              <a:pPr>
                <a:lnSpc>
                  <a:spcPct val="90000"/>
                </a:lnSpc>
                <a:spcBef>
                  <a:spcPts val="99"/>
                </a:spcBef>
              </a:pPr>
              <a:endParaRPr b="0" lang="en-IN" sz="1200" spc="-1" strike="noStrike">
                <a:latin typeface="Arial"/>
              </a:endParaRPr>
            </a:p>
            <a:p>
              <a:pPr lvl="1" marL="38160" indent="-75960">
                <a:lnSpc>
                  <a:spcPct val="90000"/>
                </a:lnSpc>
                <a:spcBef>
                  <a:spcPts val="99"/>
                </a:spcBef>
                <a:buClr>
                  <a:srgbClr val="000000"/>
                </a:buClr>
                <a:buFont typeface="Calibri"/>
                <a:buChar char="•"/>
              </a:pPr>
              <a:r>
                <a:rPr b="0" lang="en-IN" sz="1200" spc="-1" strike="noStrike">
                  <a:solidFill>
                    <a:srgbClr val="000000"/>
                  </a:solidFill>
                  <a:latin typeface="Calibri"/>
                  <a:ea typeface="Calibri"/>
                </a:rPr>
                <a:t>Explore WS/PWG use cases.</a:t>
              </a:r>
              <a:endParaRPr b="0" lang="en-IN" sz="1200" spc="-1" strike="noStrike">
                <a:latin typeface="Arial"/>
              </a:endParaRPr>
            </a:p>
            <a:p>
              <a:pPr>
                <a:lnSpc>
                  <a:spcPct val="90000"/>
                </a:lnSpc>
                <a:spcBef>
                  <a:spcPts val="99"/>
                </a:spcBef>
              </a:pPr>
              <a:endParaRPr b="0" lang="en-IN" sz="1200" spc="-1" strike="noStrike">
                <a:latin typeface="Arial"/>
              </a:endParaRPr>
            </a:p>
          </p:txBody>
        </p:sp>
        <p:sp>
          <p:nvSpPr>
            <p:cNvPr id="264" name="CustomShape 6"/>
            <p:cNvSpPr/>
            <p:nvPr/>
          </p:nvSpPr>
          <p:spPr>
            <a:xfrm>
              <a:off x="1153080" y="1695240"/>
              <a:ext cx="1274400" cy="445320"/>
            </a:xfrm>
            <a:prstGeom prst="chevron">
              <a:avLst>
                <a:gd name="adj" fmla="val 50000"/>
              </a:avLst>
            </a:prstGeom>
            <a:solidFill>
              <a:srgbClr val="1b5155"/>
            </a:solidFill>
            <a:ln w="19080">
              <a:solidFill>
                <a:srgbClr val="5a5a64"/>
              </a:solidFill>
              <a:round/>
            </a:ln>
          </p:spPr>
          <p:style>
            <a:lnRef idx="0"/>
            <a:fillRef idx="0"/>
            <a:effectRef idx="0"/>
            <a:fontRef idx="minor"/>
          </p:style>
        </p:sp>
        <p:sp>
          <p:nvSpPr>
            <p:cNvPr id="265" name="CustomShape 7"/>
            <p:cNvSpPr/>
            <p:nvPr/>
          </p:nvSpPr>
          <p:spPr>
            <a:xfrm>
              <a:off x="1375920" y="1695240"/>
              <a:ext cx="828720" cy="445320"/>
            </a:xfrm>
            <a:prstGeom prst="rect">
              <a:avLst/>
            </a:prstGeom>
            <a:noFill/>
            <a:ln>
              <a:noFill/>
            </a:ln>
          </p:spPr>
          <p:style>
            <a:lnRef idx="0"/>
            <a:fillRef idx="0"/>
            <a:effectRef idx="0"/>
            <a:fontRef idx="minor"/>
          </p:style>
          <p:txBody>
            <a:bodyPr lIns="33120" rIns="11160" tIns="11160" bIns="11160" anchor="ctr">
              <a:noAutofit/>
            </a:bodyPr>
            <a:p>
              <a:pPr algn="ctr">
                <a:lnSpc>
                  <a:spcPct val="90000"/>
                </a:lnSpc>
              </a:pPr>
              <a:r>
                <a:rPr b="0" lang="en-IN" sz="1200" spc="-1" strike="noStrike">
                  <a:solidFill>
                    <a:srgbClr val="ffffff"/>
                  </a:solidFill>
                  <a:latin typeface="Calibri"/>
                  <a:ea typeface="Calibri"/>
                </a:rPr>
                <a:t>Week 2</a:t>
              </a:r>
              <a:endParaRPr b="0" lang="en-IN" sz="1200" spc="-1" strike="noStrike">
                <a:latin typeface="Arial"/>
              </a:endParaRPr>
            </a:p>
          </p:txBody>
        </p:sp>
        <p:sp>
          <p:nvSpPr>
            <p:cNvPr id="266" name="CustomShape 8"/>
            <p:cNvSpPr/>
            <p:nvPr/>
          </p:nvSpPr>
          <p:spPr>
            <a:xfrm>
              <a:off x="1153080" y="2196720"/>
              <a:ext cx="1019520" cy="1126440"/>
            </a:xfrm>
            <a:prstGeom prst="rect">
              <a:avLst/>
            </a:prstGeom>
            <a:noFill/>
            <a:ln>
              <a:noFill/>
            </a:ln>
          </p:spPr>
          <p:style>
            <a:lnRef idx="0"/>
            <a:fillRef idx="0"/>
            <a:effectRef idx="0"/>
            <a:fontRef idx="minor"/>
          </p:style>
        </p:sp>
        <p:sp>
          <p:nvSpPr>
            <p:cNvPr id="267" name="CustomShape 9"/>
            <p:cNvSpPr/>
            <p:nvPr/>
          </p:nvSpPr>
          <p:spPr>
            <a:xfrm>
              <a:off x="1153080" y="2196720"/>
              <a:ext cx="1019520" cy="1126440"/>
            </a:xfrm>
            <a:prstGeom prst="rect">
              <a:avLst/>
            </a:prstGeom>
            <a:noFill/>
            <a:ln>
              <a:noFill/>
            </a:ln>
          </p:spPr>
          <p:style>
            <a:lnRef idx="0"/>
            <a:fillRef idx="0"/>
            <a:effectRef idx="0"/>
            <a:fontRef idx="minor"/>
          </p:style>
          <p:txBody>
            <a:bodyPr lIns="0" rIns="0" tIns="0" bIns="0">
              <a:noAutofit/>
            </a:bodyPr>
            <a:p>
              <a:pPr lvl="1" marL="38160" indent="-75960">
                <a:lnSpc>
                  <a:spcPct val="90000"/>
                </a:lnSpc>
                <a:buClr>
                  <a:srgbClr val="000000"/>
                </a:buClr>
                <a:buFont typeface="Calibri"/>
                <a:buChar char="•"/>
              </a:pPr>
              <a:r>
                <a:rPr b="0" lang="en-IN" sz="1200" spc="-1" strike="noStrike">
                  <a:solidFill>
                    <a:srgbClr val="000000"/>
                  </a:solidFill>
                  <a:latin typeface="Calibri"/>
                  <a:ea typeface="Calibri"/>
                </a:rPr>
                <a:t>Gather requirements.</a:t>
              </a:r>
              <a:endParaRPr b="0" lang="en-IN" sz="1200" spc="-1" strike="noStrike">
                <a:latin typeface="Arial"/>
              </a:endParaRPr>
            </a:p>
            <a:p>
              <a:pPr marL="914400">
                <a:lnSpc>
                  <a:spcPct val="90000"/>
                </a:lnSpc>
              </a:pPr>
              <a:endParaRPr b="0" lang="en-IN" sz="1200" spc="-1" strike="noStrike">
                <a:latin typeface="Arial"/>
              </a:endParaRPr>
            </a:p>
            <a:p>
              <a:pPr lvl="1" marL="38160" indent="-75960">
                <a:lnSpc>
                  <a:spcPct val="90000"/>
                </a:lnSpc>
                <a:buClr>
                  <a:srgbClr val="000000"/>
                </a:buClr>
                <a:buFont typeface="Calibri"/>
                <a:buChar char="•"/>
              </a:pPr>
              <a:r>
                <a:rPr b="0" lang="en-IN" sz="1200" spc="-1" strike="noStrike">
                  <a:solidFill>
                    <a:srgbClr val="000000"/>
                  </a:solidFill>
                  <a:latin typeface="Calibri"/>
                  <a:ea typeface="Calibri"/>
                </a:rPr>
                <a:t>Explore various frameworks.</a:t>
              </a:r>
              <a:endParaRPr b="0" lang="en-IN" sz="1200" spc="-1" strike="noStrike">
                <a:latin typeface="Arial"/>
              </a:endParaRPr>
            </a:p>
            <a:p>
              <a:pPr marL="38160">
                <a:lnSpc>
                  <a:spcPct val="90000"/>
                </a:lnSpc>
                <a:spcBef>
                  <a:spcPts val="99"/>
                </a:spcBef>
              </a:pPr>
              <a:endParaRPr b="0" lang="en-IN" sz="1200" spc="-1" strike="noStrike">
                <a:latin typeface="Arial"/>
              </a:endParaRPr>
            </a:p>
            <a:p>
              <a:pPr lvl="1" marL="38160" indent="-75960">
                <a:lnSpc>
                  <a:spcPct val="90000"/>
                </a:lnSpc>
                <a:spcBef>
                  <a:spcPts val="99"/>
                </a:spcBef>
                <a:buClr>
                  <a:srgbClr val="000000"/>
                </a:buClr>
                <a:buFont typeface="Calibri"/>
                <a:buChar char="•"/>
              </a:pPr>
              <a:r>
                <a:rPr b="0" lang="en-IN" sz="1200" spc="-1" strike="noStrike">
                  <a:solidFill>
                    <a:srgbClr val="000000"/>
                  </a:solidFill>
                  <a:latin typeface="Calibri"/>
                  <a:ea typeface="Calibri"/>
                </a:rPr>
                <a:t>Evaluate the frameworks. </a:t>
              </a:r>
              <a:endParaRPr b="0" lang="en-IN" sz="1200" spc="-1" strike="noStrike">
                <a:latin typeface="Arial"/>
              </a:endParaRPr>
            </a:p>
          </p:txBody>
        </p:sp>
        <p:sp>
          <p:nvSpPr>
            <p:cNvPr id="268" name="CustomShape 10"/>
            <p:cNvSpPr/>
            <p:nvPr/>
          </p:nvSpPr>
          <p:spPr>
            <a:xfrm>
              <a:off x="2265840" y="1695240"/>
              <a:ext cx="1274400" cy="445320"/>
            </a:xfrm>
            <a:prstGeom prst="chevron">
              <a:avLst>
                <a:gd name="adj" fmla="val 50000"/>
              </a:avLst>
            </a:prstGeom>
            <a:solidFill>
              <a:srgbClr val="1b5155"/>
            </a:solidFill>
            <a:ln w="19080">
              <a:solidFill>
                <a:srgbClr val="5a5a64"/>
              </a:solidFill>
              <a:round/>
            </a:ln>
          </p:spPr>
          <p:style>
            <a:lnRef idx="0"/>
            <a:fillRef idx="0"/>
            <a:effectRef idx="0"/>
            <a:fontRef idx="minor"/>
          </p:style>
        </p:sp>
        <p:sp>
          <p:nvSpPr>
            <p:cNvPr id="269" name="CustomShape 11"/>
            <p:cNvSpPr/>
            <p:nvPr/>
          </p:nvSpPr>
          <p:spPr>
            <a:xfrm>
              <a:off x="2488680" y="1695240"/>
              <a:ext cx="828720" cy="445320"/>
            </a:xfrm>
            <a:prstGeom prst="rect">
              <a:avLst/>
            </a:prstGeom>
            <a:noFill/>
            <a:ln>
              <a:noFill/>
            </a:ln>
          </p:spPr>
          <p:style>
            <a:lnRef idx="0"/>
            <a:fillRef idx="0"/>
            <a:effectRef idx="0"/>
            <a:fontRef idx="minor"/>
          </p:style>
          <p:txBody>
            <a:bodyPr lIns="33120" rIns="11160" tIns="11160" bIns="11160" anchor="ctr">
              <a:noAutofit/>
            </a:bodyPr>
            <a:p>
              <a:pPr algn="ctr">
                <a:lnSpc>
                  <a:spcPct val="90000"/>
                </a:lnSpc>
              </a:pPr>
              <a:r>
                <a:rPr b="0" lang="en-IN" sz="1200" spc="-1" strike="noStrike">
                  <a:solidFill>
                    <a:srgbClr val="ffffff"/>
                  </a:solidFill>
                  <a:latin typeface="Calibri"/>
                  <a:ea typeface="Calibri"/>
                </a:rPr>
                <a:t>Week 3</a:t>
              </a:r>
              <a:endParaRPr b="0" lang="en-IN" sz="1200" spc="-1" strike="noStrike">
                <a:latin typeface="Arial"/>
              </a:endParaRPr>
            </a:p>
          </p:txBody>
        </p:sp>
        <p:sp>
          <p:nvSpPr>
            <p:cNvPr id="270" name="CustomShape 12"/>
            <p:cNvSpPr/>
            <p:nvPr/>
          </p:nvSpPr>
          <p:spPr>
            <a:xfrm>
              <a:off x="2265840" y="2196720"/>
              <a:ext cx="1019520" cy="1126440"/>
            </a:xfrm>
            <a:prstGeom prst="rect">
              <a:avLst/>
            </a:prstGeom>
            <a:noFill/>
            <a:ln>
              <a:noFill/>
            </a:ln>
          </p:spPr>
          <p:style>
            <a:lnRef idx="0"/>
            <a:fillRef idx="0"/>
            <a:effectRef idx="0"/>
            <a:fontRef idx="minor"/>
          </p:style>
        </p:sp>
        <p:sp>
          <p:nvSpPr>
            <p:cNvPr id="271" name="CustomShape 13"/>
            <p:cNvSpPr/>
            <p:nvPr/>
          </p:nvSpPr>
          <p:spPr>
            <a:xfrm>
              <a:off x="2265840" y="2196720"/>
              <a:ext cx="1019520" cy="1126440"/>
            </a:xfrm>
            <a:prstGeom prst="rect">
              <a:avLst/>
            </a:prstGeom>
            <a:noFill/>
            <a:ln>
              <a:noFill/>
            </a:ln>
          </p:spPr>
          <p:style>
            <a:lnRef idx="0"/>
            <a:fillRef idx="0"/>
            <a:effectRef idx="0"/>
            <a:fontRef idx="minor"/>
          </p:style>
          <p:txBody>
            <a:bodyPr lIns="0" rIns="0" tIns="0" bIns="0">
              <a:noAutofit/>
            </a:bodyPr>
            <a:p>
              <a:pPr lvl="1" marL="38160" indent="-75960">
                <a:lnSpc>
                  <a:spcPct val="90000"/>
                </a:lnSpc>
                <a:buClr>
                  <a:srgbClr val="000000"/>
                </a:buClr>
                <a:buFont typeface="Calibri"/>
                <a:buChar char="•"/>
              </a:pPr>
              <a:r>
                <a:rPr b="0" lang="en-IN" sz="1200" spc="-1" strike="noStrike">
                  <a:solidFill>
                    <a:srgbClr val="000000"/>
                  </a:solidFill>
                  <a:latin typeface="Calibri"/>
                  <a:ea typeface="Calibri"/>
                </a:rPr>
                <a:t>Learn software development in Qt.</a:t>
              </a:r>
              <a:endParaRPr b="0" lang="en-IN" sz="1200" spc="-1" strike="noStrike">
                <a:latin typeface="Arial"/>
              </a:endParaRPr>
            </a:p>
            <a:p>
              <a:pPr marL="38160">
                <a:lnSpc>
                  <a:spcPct val="90000"/>
                </a:lnSpc>
                <a:spcBef>
                  <a:spcPts val="99"/>
                </a:spcBef>
              </a:pPr>
              <a:endParaRPr b="0" lang="en-IN" sz="1200" spc="-1" strike="noStrike">
                <a:latin typeface="Arial"/>
              </a:endParaRPr>
            </a:p>
            <a:p>
              <a:pPr lvl="1" marL="38160" indent="-75960">
                <a:lnSpc>
                  <a:spcPct val="90000"/>
                </a:lnSpc>
                <a:spcBef>
                  <a:spcPts val="99"/>
                </a:spcBef>
                <a:buClr>
                  <a:srgbClr val="000000"/>
                </a:buClr>
                <a:buFont typeface="Calibri"/>
                <a:buChar char="•"/>
              </a:pPr>
              <a:r>
                <a:rPr b="0" lang="en-IN" sz="1200" spc="-1" strike="noStrike">
                  <a:solidFill>
                    <a:srgbClr val="000000"/>
                  </a:solidFill>
                  <a:latin typeface="Calibri"/>
                  <a:ea typeface="Calibri"/>
                </a:rPr>
                <a:t>Create a Prototype using QML and JavaScript.</a:t>
              </a:r>
              <a:endParaRPr b="0" lang="en-IN" sz="1200" spc="-1" strike="noStrike">
                <a:latin typeface="Arial"/>
              </a:endParaRPr>
            </a:p>
          </p:txBody>
        </p:sp>
        <p:sp>
          <p:nvSpPr>
            <p:cNvPr id="272" name="CustomShape 14"/>
            <p:cNvSpPr/>
            <p:nvPr/>
          </p:nvSpPr>
          <p:spPr>
            <a:xfrm>
              <a:off x="3378240" y="1695240"/>
              <a:ext cx="1274400" cy="445320"/>
            </a:xfrm>
            <a:prstGeom prst="chevron">
              <a:avLst>
                <a:gd name="adj" fmla="val 50000"/>
              </a:avLst>
            </a:prstGeom>
            <a:solidFill>
              <a:srgbClr val="1b5155"/>
            </a:solidFill>
            <a:ln w="19080">
              <a:solidFill>
                <a:srgbClr val="5a5a64"/>
              </a:solidFill>
              <a:round/>
            </a:ln>
          </p:spPr>
          <p:style>
            <a:lnRef idx="0"/>
            <a:fillRef idx="0"/>
            <a:effectRef idx="0"/>
            <a:fontRef idx="minor"/>
          </p:style>
        </p:sp>
        <p:sp>
          <p:nvSpPr>
            <p:cNvPr id="273" name="CustomShape 15"/>
            <p:cNvSpPr/>
            <p:nvPr/>
          </p:nvSpPr>
          <p:spPr>
            <a:xfrm>
              <a:off x="3601080" y="1695240"/>
              <a:ext cx="828720" cy="445320"/>
            </a:xfrm>
            <a:prstGeom prst="rect">
              <a:avLst/>
            </a:prstGeom>
            <a:noFill/>
            <a:ln>
              <a:noFill/>
            </a:ln>
          </p:spPr>
          <p:style>
            <a:lnRef idx="0"/>
            <a:fillRef idx="0"/>
            <a:effectRef idx="0"/>
            <a:fontRef idx="minor"/>
          </p:style>
          <p:txBody>
            <a:bodyPr lIns="33120" rIns="11160" tIns="11160" bIns="11160" anchor="ctr">
              <a:noAutofit/>
            </a:bodyPr>
            <a:p>
              <a:pPr algn="ctr">
                <a:lnSpc>
                  <a:spcPct val="90000"/>
                </a:lnSpc>
              </a:pPr>
              <a:r>
                <a:rPr b="0" lang="en-IN" sz="1200" spc="-1" strike="noStrike">
                  <a:solidFill>
                    <a:srgbClr val="ffffff"/>
                  </a:solidFill>
                  <a:latin typeface="Calibri"/>
                  <a:ea typeface="Calibri"/>
                </a:rPr>
                <a:t>Week 4</a:t>
              </a:r>
              <a:endParaRPr b="0" lang="en-IN" sz="1200" spc="-1" strike="noStrike">
                <a:latin typeface="Arial"/>
              </a:endParaRPr>
            </a:p>
          </p:txBody>
        </p:sp>
        <p:sp>
          <p:nvSpPr>
            <p:cNvPr id="274" name="CustomShape 16"/>
            <p:cNvSpPr/>
            <p:nvPr/>
          </p:nvSpPr>
          <p:spPr>
            <a:xfrm>
              <a:off x="3378240" y="2196720"/>
              <a:ext cx="1019520" cy="1126440"/>
            </a:xfrm>
            <a:prstGeom prst="rect">
              <a:avLst/>
            </a:prstGeom>
            <a:noFill/>
            <a:ln>
              <a:noFill/>
            </a:ln>
          </p:spPr>
          <p:style>
            <a:lnRef idx="0"/>
            <a:fillRef idx="0"/>
            <a:effectRef idx="0"/>
            <a:fontRef idx="minor"/>
          </p:style>
        </p:sp>
        <p:sp>
          <p:nvSpPr>
            <p:cNvPr id="275" name="CustomShape 17"/>
            <p:cNvSpPr/>
            <p:nvPr/>
          </p:nvSpPr>
          <p:spPr>
            <a:xfrm>
              <a:off x="3378240" y="2196720"/>
              <a:ext cx="1019520" cy="1126440"/>
            </a:xfrm>
            <a:prstGeom prst="rect">
              <a:avLst/>
            </a:prstGeom>
            <a:noFill/>
            <a:ln>
              <a:noFill/>
            </a:ln>
          </p:spPr>
          <p:style>
            <a:lnRef idx="0"/>
            <a:fillRef idx="0"/>
            <a:effectRef idx="0"/>
            <a:fontRef idx="minor"/>
          </p:style>
        </p:sp>
        <p:sp>
          <p:nvSpPr>
            <p:cNvPr id="276" name="CustomShape 18"/>
            <p:cNvSpPr/>
            <p:nvPr/>
          </p:nvSpPr>
          <p:spPr>
            <a:xfrm>
              <a:off x="4491000" y="1695240"/>
              <a:ext cx="1274400" cy="445320"/>
            </a:xfrm>
            <a:prstGeom prst="chevron">
              <a:avLst>
                <a:gd name="adj" fmla="val 50000"/>
              </a:avLst>
            </a:prstGeom>
            <a:solidFill>
              <a:srgbClr val="1b5155"/>
            </a:solidFill>
            <a:ln w="19080">
              <a:solidFill>
                <a:srgbClr val="5a5a64"/>
              </a:solidFill>
              <a:round/>
            </a:ln>
          </p:spPr>
          <p:style>
            <a:lnRef idx="0"/>
            <a:fillRef idx="0"/>
            <a:effectRef idx="0"/>
            <a:fontRef idx="minor"/>
          </p:style>
        </p:sp>
        <p:sp>
          <p:nvSpPr>
            <p:cNvPr id="277" name="CustomShape 19"/>
            <p:cNvSpPr/>
            <p:nvPr/>
          </p:nvSpPr>
          <p:spPr>
            <a:xfrm>
              <a:off x="4713840" y="1695240"/>
              <a:ext cx="828720" cy="445320"/>
            </a:xfrm>
            <a:prstGeom prst="rect">
              <a:avLst/>
            </a:prstGeom>
            <a:noFill/>
            <a:ln>
              <a:noFill/>
            </a:ln>
          </p:spPr>
          <p:style>
            <a:lnRef idx="0"/>
            <a:fillRef idx="0"/>
            <a:effectRef idx="0"/>
            <a:fontRef idx="minor"/>
          </p:style>
          <p:txBody>
            <a:bodyPr lIns="33120" rIns="11160" tIns="11160" bIns="11160" anchor="ctr">
              <a:noAutofit/>
            </a:bodyPr>
            <a:p>
              <a:pPr algn="ctr">
                <a:lnSpc>
                  <a:spcPct val="90000"/>
                </a:lnSpc>
              </a:pPr>
              <a:r>
                <a:rPr b="0" lang="en-IN" sz="1200" spc="-1" strike="noStrike">
                  <a:solidFill>
                    <a:srgbClr val="ffffff"/>
                  </a:solidFill>
                  <a:latin typeface="Calibri"/>
                  <a:ea typeface="Calibri"/>
                </a:rPr>
                <a:t>Week 5</a:t>
              </a:r>
              <a:endParaRPr b="0" lang="en-IN" sz="1200" spc="-1" strike="noStrike">
                <a:latin typeface="Arial"/>
              </a:endParaRPr>
            </a:p>
          </p:txBody>
        </p:sp>
        <p:sp>
          <p:nvSpPr>
            <p:cNvPr id="278" name="CustomShape 20"/>
            <p:cNvSpPr/>
            <p:nvPr/>
          </p:nvSpPr>
          <p:spPr>
            <a:xfrm>
              <a:off x="4491000" y="2196720"/>
              <a:ext cx="1019520" cy="1126440"/>
            </a:xfrm>
            <a:prstGeom prst="rect">
              <a:avLst/>
            </a:prstGeom>
            <a:noFill/>
            <a:ln>
              <a:noFill/>
            </a:ln>
          </p:spPr>
          <p:style>
            <a:lnRef idx="0"/>
            <a:fillRef idx="0"/>
            <a:effectRef idx="0"/>
            <a:fontRef idx="minor"/>
          </p:style>
        </p:sp>
        <p:sp>
          <p:nvSpPr>
            <p:cNvPr id="279" name="CustomShape 21"/>
            <p:cNvSpPr/>
            <p:nvPr/>
          </p:nvSpPr>
          <p:spPr>
            <a:xfrm>
              <a:off x="4491000" y="2196720"/>
              <a:ext cx="1019520" cy="1126440"/>
            </a:xfrm>
            <a:prstGeom prst="rect">
              <a:avLst/>
            </a:prstGeom>
            <a:noFill/>
            <a:ln>
              <a:noFill/>
            </a:ln>
          </p:spPr>
          <p:style>
            <a:lnRef idx="0"/>
            <a:fillRef idx="0"/>
            <a:effectRef idx="0"/>
            <a:fontRef idx="minor"/>
          </p:style>
        </p:sp>
        <p:sp>
          <p:nvSpPr>
            <p:cNvPr id="280" name="CustomShape 22"/>
            <p:cNvSpPr/>
            <p:nvPr/>
          </p:nvSpPr>
          <p:spPr>
            <a:xfrm>
              <a:off x="5603400" y="1695240"/>
              <a:ext cx="1274400" cy="445320"/>
            </a:xfrm>
            <a:prstGeom prst="chevron">
              <a:avLst>
                <a:gd name="adj" fmla="val 50000"/>
              </a:avLst>
            </a:prstGeom>
            <a:solidFill>
              <a:srgbClr val="1b5155"/>
            </a:solidFill>
            <a:ln w="19080">
              <a:solidFill>
                <a:srgbClr val="5a5a64"/>
              </a:solidFill>
              <a:round/>
            </a:ln>
          </p:spPr>
          <p:style>
            <a:lnRef idx="0"/>
            <a:fillRef idx="0"/>
            <a:effectRef idx="0"/>
            <a:fontRef idx="minor"/>
          </p:style>
        </p:sp>
        <p:sp>
          <p:nvSpPr>
            <p:cNvPr id="281" name="CustomShape 23"/>
            <p:cNvSpPr/>
            <p:nvPr/>
          </p:nvSpPr>
          <p:spPr>
            <a:xfrm>
              <a:off x="5826240" y="1695240"/>
              <a:ext cx="828720" cy="445320"/>
            </a:xfrm>
            <a:prstGeom prst="rect">
              <a:avLst/>
            </a:prstGeom>
            <a:noFill/>
            <a:ln>
              <a:noFill/>
            </a:ln>
          </p:spPr>
          <p:style>
            <a:lnRef idx="0"/>
            <a:fillRef idx="0"/>
            <a:effectRef idx="0"/>
            <a:fontRef idx="minor"/>
          </p:style>
          <p:txBody>
            <a:bodyPr lIns="33120" rIns="11160" tIns="11160" bIns="11160" anchor="ctr">
              <a:noAutofit/>
            </a:bodyPr>
            <a:p>
              <a:pPr algn="ctr">
                <a:lnSpc>
                  <a:spcPct val="90000"/>
                </a:lnSpc>
              </a:pPr>
              <a:r>
                <a:rPr b="0" lang="en-IN" sz="1200" spc="-1" strike="noStrike">
                  <a:solidFill>
                    <a:srgbClr val="ffffff"/>
                  </a:solidFill>
                  <a:latin typeface="Calibri"/>
                  <a:ea typeface="Calibri"/>
                </a:rPr>
                <a:t>Week 6</a:t>
              </a:r>
              <a:endParaRPr b="0" lang="en-IN" sz="1200" spc="-1" strike="noStrike">
                <a:latin typeface="Arial"/>
              </a:endParaRPr>
            </a:p>
          </p:txBody>
        </p:sp>
        <p:sp>
          <p:nvSpPr>
            <p:cNvPr id="282" name="CustomShape 24"/>
            <p:cNvSpPr/>
            <p:nvPr/>
          </p:nvSpPr>
          <p:spPr>
            <a:xfrm>
              <a:off x="5603400" y="2196720"/>
              <a:ext cx="1019520" cy="1126440"/>
            </a:xfrm>
            <a:prstGeom prst="rect">
              <a:avLst/>
            </a:prstGeom>
            <a:noFill/>
            <a:ln>
              <a:noFill/>
            </a:ln>
          </p:spPr>
          <p:style>
            <a:lnRef idx="0"/>
            <a:fillRef idx="0"/>
            <a:effectRef idx="0"/>
            <a:fontRef idx="minor"/>
          </p:style>
        </p:sp>
        <p:sp>
          <p:nvSpPr>
            <p:cNvPr id="283" name="CustomShape 25"/>
            <p:cNvSpPr/>
            <p:nvPr/>
          </p:nvSpPr>
          <p:spPr>
            <a:xfrm>
              <a:off x="5603400" y="2196720"/>
              <a:ext cx="1019520" cy="1126440"/>
            </a:xfrm>
            <a:prstGeom prst="rect">
              <a:avLst/>
            </a:prstGeom>
            <a:noFill/>
            <a:ln>
              <a:noFill/>
            </a:ln>
          </p:spPr>
          <p:style>
            <a:lnRef idx="0"/>
            <a:fillRef idx="0"/>
            <a:effectRef idx="0"/>
            <a:fontRef idx="minor"/>
          </p:style>
        </p:sp>
        <p:sp>
          <p:nvSpPr>
            <p:cNvPr id="284" name="CustomShape 26"/>
            <p:cNvSpPr/>
            <p:nvPr/>
          </p:nvSpPr>
          <p:spPr>
            <a:xfrm>
              <a:off x="6716160" y="1695240"/>
              <a:ext cx="1274400" cy="445320"/>
            </a:xfrm>
            <a:prstGeom prst="chevron">
              <a:avLst>
                <a:gd name="adj" fmla="val 50000"/>
              </a:avLst>
            </a:prstGeom>
            <a:solidFill>
              <a:srgbClr val="1b5155"/>
            </a:solidFill>
            <a:ln w="19080">
              <a:solidFill>
                <a:srgbClr val="5a5a64"/>
              </a:solidFill>
              <a:round/>
            </a:ln>
          </p:spPr>
          <p:style>
            <a:lnRef idx="0"/>
            <a:fillRef idx="0"/>
            <a:effectRef idx="0"/>
            <a:fontRef idx="minor"/>
          </p:style>
        </p:sp>
        <p:sp>
          <p:nvSpPr>
            <p:cNvPr id="285" name="CustomShape 27"/>
            <p:cNvSpPr/>
            <p:nvPr/>
          </p:nvSpPr>
          <p:spPr>
            <a:xfrm>
              <a:off x="6939000" y="1695240"/>
              <a:ext cx="828720" cy="445320"/>
            </a:xfrm>
            <a:prstGeom prst="rect">
              <a:avLst/>
            </a:prstGeom>
            <a:noFill/>
            <a:ln>
              <a:noFill/>
            </a:ln>
          </p:spPr>
          <p:style>
            <a:lnRef idx="0"/>
            <a:fillRef idx="0"/>
            <a:effectRef idx="0"/>
            <a:fontRef idx="minor"/>
          </p:style>
          <p:txBody>
            <a:bodyPr lIns="33120" rIns="11160" tIns="11160" bIns="11160" anchor="ctr">
              <a:noAutofit/>
            </a:bodyPr>
            <a:p>
              <a:pPr algn="ctr">
                <a:lnSpc>
                  <a:spcPct val="90000"/>
                </a:lnSpc>
              </a:pPr>
              <a:r>
                <a:rPr b="0" lang="en-IN" sz="1200" spc="-1" strike="noStrike">
                  <a:solidFill>
                    <a:srgbClr val="ffffff"/>
                  </a:solidFill>
                  <a:latin typeface="Calibri"/>
                  <a:ea typeface="Calibri"/>
                </a:rPr>
                <a:t>Week 7</a:t>
              </a:r>
              <a:endParaRPr b="0" lang="en-IN" sz="1200" spc="-1" strike="noStrike">
                <a:latin typeface="Arial"/>
              </a:endParaRPr>
            </a:p>
          </p:txBody>
        </p:sp>
        <p:sp>
          <p:nvSpPr>
            <p:cNvPr id="286" name="CustomShape 28"/>
            <p:cNvSpPr/>
            <p:nvPr/>
          </p:nvSpPr>
          <p:spPr>
            <a:xfrm>
              <a:off x="6716160" y="2196720"/>
              <a:ext cx="1019520" cy="1126440"/>
            </a:xfrm>
            <a:prstGeom prst="rect">
              <a:avLst/>
            </a:prstGeom>
            <a:noFill/>
            <a:ln>
              <a:noFill/>
            </a:ln>
          </p:spPr>
          <p:style>
            <a:lnRef idx="0"/>
            <a:fillRef idx="0"/>
            <a:effectRef idx="0"/>
            <a:fontRef idx="minor"/>
          </p:style>
        </p:sp>
        <p:sp>
          <p:nvSpPr>
            <p:cNvPr id="287" name="CustomShape 29"/>
            <p:cNvSpPr/>
            <p:nvPr/>
          </p:nvSpPr>
          <p:spPr>
            <a:xfrm>
              <a:off x="6716160" y="2196720"/>
              <a:ext cx="1019520" cy="1126440"/>
            </a:xfrm>
            <a:prstGeom prst="rect">
              <a:avLst/>
            </a:prstGeom>
            <a:noFill/>
            <a:ln>
              <a:noFill/>
            </a:ln>
          </p:spPr>
          <p:style>
            <a:lnRef idx="0"/>
            <a:fillRef idx="0"/>
            <a:effectRef idx="0"/>
            <a:fontRef idx="minor"/>
          </p:style>
        </p:sp>
        <p:sp>
          <p:nvSpPr>
            <p:cNvPr id="288" name="CustomShape 30"/>
            <p:cNvSpPr/>
            <p:nvPr/>
          </p:nvSpPr>
          <p:spPr>
            <a:xfrm>
              <a:off x="7828560" y="1695240"/>
              <a:ext cx="1274400" cy="445320"/>
            </a:xfrm>
            <a:prstGeom prst="chevron">
              <a:avLst>
                <a:gd name="adj" fmla="val 50000"/>
              </a:avLst>
            </a:prstGeom>
            <a:solidFill>
              <a:srgbClr val="1b5155"/>
            </a:solidFill>
            <a:ln w="19080">
              <a:solidFill>
                <a:srgbClr val="5a5a64"/>
              </a:solidFill>
              <a:round/>
            </a:ln>
          </p:spPr>
          <p:style>
            <a:lnRef idx="0"/>
            <a:fillRef idx="0"/>
            <a:effectRef idx="0"/>
            <a:fontRef idx="minor"/>
          </p:style>
        </p:sp>
        <p:sp>
          <p:nvSpPr>
            <p:cNvPr id="289" name="CustomShape 31"/>
            <p:cNvSpPr/>
            <p:nvPr/>
          </p:nvSpPr>
          <p:spPr>
            <a:xfrm>
              <a:off x="8051400" y="1695240"/>
              <a:ext cx="828720" cy="445320"/>
            </a:xfrm>
            <a:prstGeom prst="rect">
              <a:avLst/>
            </a:prstGeom>
            <a:noFill/>
            <a:ln>
              <a:noFill/>
            </a:ln>
          </p:spPr>
          <p:style>
            <a:lnRef idx="0"/>
            <a:fillRef idx="0"/>
            <a:effectRef idx="0"/>
            <a:fontRef idx="minor"/>
          </p:style>
          <p:txBody>
            <a:bodyPr lIns="33120" rIns="11160" tIns="11160" bIns="11160" anchor="ctr">
              <a:noAutofit/>
            </a:bodyPr>
            <a:p>
              <a:pPr algn="ctr">
                <a:lnSpc>
                  <a:spcPct val="90000"/>
                </a:lnSpc>
              </a:pPr>
              <a:r>
                <a:rPr b="0" lang="en-IN" sz="1200" spc="-1" strike="noStrike">
                  <a:solidFill>
                    <a:srgbClr val="ffffff"/>
                  </a:solidFill>
                  <a:latin typeface="Calibri"/>
                  <a:ea typeface="Calibri"/>
                </a:rPr>
                <a:t>Week 8</a:t>
              </a:r>
              <a:endParaRPr b="0" lang="en-IN" sz="1200" spc="-1" strike="noStrike">
                <a:latin typeface="Arial"/>
              </a:endParaRPr>
            </a:p>
          </p:txBody>
        </p:sp>
        <p:sp>
          <p:nvSpPr>
            <p:cNvPr id="290" name="CustomShape 32"/>
            <p:cNvSpPr/>
            <p:nvPr/>
          </p:nvSpPr>
          <p:spPr>
            <a:xfrm>
              <a:off x="7828560" y="2196720"/>
              <a:ext cx="1019520" cy="1126440"/>
            </a:xfrm>
            <a:prstGeom prst="rect">
              <a:avLst/>
            </a:prstGeom>
            <a:noFill/>
            <a:ln>
              <a:noFill/>
            </a:ln>
          </p:spPr>
          <p:style>
            <a:lnRef idx="0"/>
            <a:fillRef idx="0"/>
            <a:effectRef idx="0"/>
            <a:fontRef idx="minor"/>
          </p:style>
        </p:sp>
        <p:sp>
          <p:nvSpPr>
            <p:cNvPr id="291" name="CustomShape 33"/>
            <p:cNvSpPr/>
            <p:nvPr/>
          </p:nvSpPr>
          <p:spPr>
            <a:xfrm>
              <a:off x="7828560" y="2196720"/>
              <a:ext cx="1019520" cy="1126440"/>
            </a:xfrm>
            <a:prstGeom prst="rect">
              <a:avLst/>
            </a:prstGeom>
            <a:noFill/>
            <a:ln>
              <a:noFill/>
            </a:ln>
          </p:spPr>
          <p:style>
            <a:lnRef idx="0"/>
            <a:fillRef idx="0"/>
            <a:effectRef idx="0"/>
            <a:fontRef idx="minor"/>
          </p:style>
        </p:sp>
      </p:grpSp>
      <p:sp>
        <p:nvSpPr>
          <p:cNvPr id="292" name="CustomShape 34"/>
          <p:cNvSpPr/>
          <p:nvPr/>
        </p:nvSpPr>
        <p:spPr>
          <a:xfrm>
            <a:off x="8640" y="905760"/>
            <a:ext cx="2163960" cy="445320"/>
          </a:xfrm>
          <a:prstGeom prst="rect">
            <a:avLst/>
          </a:prstGeom>
          <a:solidFill>
            <a:schemeClr val="accent5">
              <a:lumMod val="40000"/>
              <a:lumOff val="60000"/>
            </a:schemeClr>
          </a:solidFill>
          <a:ln>
            <a:solidFill>
              <a:schemeClr val="accent5">
                <a:lumMod val="60000"/>
                <a:lumOff val="40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IN" sz="1400" spc="-1" strike="noStrike">
                <a:solidFill>
                  <a:srgbClr val="ffffff"/>
                </a:solidFill>
                <a:latin typeface="Arial"/>
                <a:ea typeface="Arial"/>
              </a:rPr>
              <a:t>Select Framework</a:t>
            </a:r>
            <a:endParaRPr b="0" lang="en-IN" sz="1400" spc="-1" strike="noStrike">
              <a:latin typeface="Arial"/>
            </a:endParaRPr>
          </a:p>
        </p:txBody>
      </p:sp>
      <p:sp>
        <p:nvSpPr>
          <p:cNvPr id="293" name="CustomShape 35"/>
          <p:cNvSpPr/>
          <p:nvPr/>
        </p:nvSpPr>
        <p:spPr>
          <a:xfrm>
            <a:off x="2196720" y="905760"/>
            <a:ext cx="4203720" cy="445320"/>
          </a:xfrm>
          <a:prstGeom prst="rect">
            <a:avLst/>
          </a:prstGeom>
          <a:solidFill>
            <a:schemeClr val="accent3">
              <a:lumMod val="40000"/>
              <a:lumOff val="60000"/>
            </a:schemeClr>
          </a:solidFill>
          <a:ln>
            <a:solidFill>
              <a:schemeClr val="accent3">
                <a:lumMod val="60000"/>
                <a:lumOff val="40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IN" sz="1400" spc="-1" strike="noStrike">
                <a:solidFill>
                  <a:srgbClr val="ffffff"/>
                </a:solidFill>
                <a:latin typeface="Arial"/>
                <a:ea typeface="Arial"/>
              </a:rPr>
              <a:t>Experiment</a:t>
            </a:r>
            <a:endParaRPr b="0" lang="en-IN" sz="1400" spc="-1" strike="noStrike">
              <a:latin typeface="Arial"/>
            </a:endParaRPr>
          </a:p>
        </p:txBody>
      </p:sp>
      <p:sp>
        <p:nvSpPr>
          <p:cNvPr id="294" name="CustomShape 36"/>
          <p:cNvSpPr/>
          <p:nvPr/>
        </p:nvSpPr>
        <p:spPr>
          <a:xfrm>
            <a:off x="6409440" y="905760"/>
            <a:ext cx="2471040" cy="445320"/>
          </a:xfrm>
          <a:prstGeom prst="rect">
            <a:avLst/>
          </a:prstGeom>
          <a:solidFill>
            <a:schemeClr val="accent4">
              <a:lumMod val="40000"/>
              <a:lumOff val="60000"/>
            </a:schemeClr>
          </a:solidFill>
          <a:ln>
            <a:solidFill>
              <a:schemeClr val="accent4">
                <a:lumMod val="60000"/>
                <a:lumOff val="40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IN" sz="1400" spc="-1" strike="noStrike">
                <a:solidFill>
                  <a:srgbClr val="ffffff"/>
                </a:solidFill>
                <a:latin typeface="Arial"/>
                <a:ea typeface="Arial"/>
              </a:rPr>
              <a:t>Build</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TextShape 1"/>
          <p:cNvSpPr txBox="1"/>
          <p:nvPr/>
        </p:nvSpPr>
        <p:spPr>
          <a:xfrm>
            <a:off x="274320" y="274320"/>
            <a:ext cx="8572320" cy="411120"/>
          </a:xfrm>
          <a:prstGeom prst="rect">
            <a:avLst/>
          </a:prstGeom>
          <a:noFill/>
          <a:ln>
            <a:noFill/>
          </a:ln>
        </p:spPr>
        <p:txBody>
          <a:bodyPr lIns="68400" rIns="68400" tIns="34200" bIns="34200">
            <a:noAutofit/>
          </a:bodyPr>
          <a:p>
            <a:pPr>
              <a:lnSpc>
                <a:spcPct val="90000"/>
              </a:lnSpc>
            </a:pPr>
            <a:r>
              <a:rPr b="0" lang="en-IN" sz="2800" spc="-1" strike="noStrike">
                <a:solidFill>
                  <a:srgbClr val="41007f"/>
                </a:solidFill>
                <a:latin typeface="Calibri"/>
                <a:ea typeface="Calibri"/>
              </a:rPr>
              <a:t>Timeline: </a:t>
            </a:r>
            <a:r>
              <a:rPr b="0" lang="en-IN" sz="2400" spc="-1" strike="noStrike">
                <a:solidFill>
                  <a:srgbClr val="41007f"/>
                </a:solidFill>
                <a:latin typeface="Calibri"/>
                <a:ea typeface="Calibri"/>
              </a:rPr>
              <a:t>Weekly activity and milestone summary</a:t>
            </a:r>
            <a:endParaRPr b="0" lang="en-IN" sz="2400" spc="-1" strike="noStrike">
              <a:solidFill>
                <a:srgbClr val="000000"/>
              </a:solidFill>
              <a:latin typeface="Arial"/>
            </a:endParaRPr>
          </a:p>
        </p:txBody>
      </p:sp>
      <p:grpSp>
        <p:nvGrpSpPr>
          <p:cNvPr id="296" name="Group 2"/>
          <p:cNvGrpSpPr/>
          <p:nvPr/>
        </p:nvGrpSpPr>
        <p:grpSpPr>
          <a:xfrm>
            <a:off x="40680" y="1703880"/>
            <a:ext cx="9062280" cy="1627560"/>
            <a:chOff x="40680" y="1703880"/>
            <a:chExt cx="9062280" cy="1627560"/>
          </a:xfrm>
        </p:grpSpPr>
        <p:sp>
          <p:nvSpPr>
            <p:cNvPr id="297" name="CustomShape 3"/>
            <p:cNvSpPr/>
            <p:nvPr/>
          </p:nvSpPr>
          <p:spPr>
            <a:xfrm>
              <a:off x="40680" y="1703880"/>
              <a:ext cx="1274400" cy="445320"/>
            </a:xfrm>
            <a:prstGeom prst="chevron">
              <a:avLst>
                <a:gd name="adj" fmla="val 50000"/>
              </a:avLst>
            </a:prstGeom>
            <a:solidFill>
              <a:srgbClr val="1b5155"/>
            </a:solidFill>
            <a:ln w="19080">
              <a:solidFill>
                <a:srgbClr val="5a5a64"/>
              </a:solidFill>
              <a:round/>
            </a:ln>
          </p:spPr>
          <p:style>
            <a:lnRef idx="0"/>
            <a:fillRef idx="0"/>
            <a:effectRef idx="0"/>
            <a:fontRef idx="minor"/>
          </p:style>
          <p:txBody>
            <a:bodyPr lIns="68400" rIns="68400" tIns="68400" bIns="68400" anchor="ctr">
              <a:noAutofit/>
            </a:bodyPr>
            <a:p>
              <a:pPr algn="ctr">
                <a:lnSpc>
                  <a:spcPct val="90000"/>
                </a:lnSpc>
              </a:pPr>
              <a:endParaRPr b="0" lang="en-IN" sz="1800" spc="-1" strike="noStrike">
                <a:latin typeface="Arial"/>
              </a:endParaRPr>
            </a:p>
            <a:p>
              <a:pPr>
                <a:lnSpc>
                  <a:spcPct val="90000"/>
                </a:lnSpc>
              </a:pPr>
              <a:r>
                <a:rPr b="0" lang="en-IN" sz="1200" spc="-1" strike="noStrike">
                  <a:solidFill>
                    <a:srgbClr val="ffffff"/>
                  </a:solidFill>
                  <a:latin typeface="Calibri"/>
                  <a:ea typeface="Calibri"/>
                </a:rPr>
                <a:t>  </a:t>
              </a:r>
              <a:r>
                <a:rPr b="0" lang="en-IN" sz="1200" spc="-1" strike="noStrike">
                  <a:solidFill>
                    <a:srgbClr val="ffffff"/>
                  </a:solidFill>
                  <a:latin typeface="Calibri"/>
                  <a:ea typeface="Calibri"/>
                </a:rPr>
                <a:t>Week 1</a:t>
              </a:r>
              <a:endParaRPr b="0" lang="en-IN" sz="1200" spc="-1" strike="noStrike">
                <a:latin typeface="Arial"/>
              </a:endParaRPr>
            </a:p>
            <a:p>
              <a:pPr>
                <a:lnSpc>
                  <a:spcPct val="100000"/>
                </a:lnSpc>
              </a:pPr>
              <a:endParaRPr b="0" lang="en-IN" sz="1200" spc="-1" strike="noStrike">
                <a:latin typeface="Arial"/>
              </a:endParaRPr>
            </a:p>
          </p:txBody>
        </p:sp>
        <p:sp>
          <p:nvSpPr>
            <p:cNvPr id="298" name="CustomShape 4"/>
            <p:cNvSpPr/>
            <p:nvPr/>
          </p:nvSpPr>
          <p:spPr>
            <a:xfrm>
              <a:off x="40680" y="2205000"/>
              <a:ext cx="1019520" cy="1126440"/>
            </a:xfrm>
            <a:prstGeom prst="rect">
              <a:avLst/>
            </a:prstGeom>
            <a:noFill/>
            <a:ln>
              <a:noFill/>
            </a:ln>
          </p:spPr>
          <p:style>
            <a:lnRef idx="0"/>
            <a:fillRef idx="0"/>
            <a:effectRef idx="0"/>
            <a:fontRef idx="minor"/>
          </p:style>
        </p:sp>
        <p:sp>
          <p:nvSpPr>
            <p:cNvPr id="299" name="CustomShape 5"/>
            <p:cNvSpPr/>
            <p:nvPr/>
          </p:nvSpPr>
          <p:spPr>
            <a:xfrm>
              <a:off x="40680" y="2205000"/>
              <a:ext cx="1019520" cy="1126440"/>
            </a:xfrm>
            <a:prstGeom prst="rect">
              <a:avLst/>
            </a:prstGeom>
            <a:noFill/>
            <a:ln>
              <a:noFill/>
            </a:ln>
          </p:spPr>
          <p:style>
            <a:lnRef idx="0"/>
            <a:fillRef idx="0"/>
            <a:effectRef idx="0"/>
            <a:fontRef idx="minor"/>
          </p:style>
          <p:txBody>
            <a:bodyPr lIns="0" rIns="0" tIns="0" bIns="0">
              <a:noAutofit/>
            </a:bodyPr>
            <a:p>
              <a:pPr lvl="1" marL="38160" indent="-75960">
                <a:lnSpc>
                  <a:spcPct val="90000"/>
                </a:lnSpc>
                <a:buClr>
                  <a:srgbClr val="000000"/>
                </a:buClr>
                <a:buFont typeface="Calibri"/>
                <a:buChar char="•"/>
              </a:pPr>
              <a:r>
                <a:rPr b="0" lang="en-IN" sz="1200" spc="-1" strike="noStrike">
                  <a:solidFill>
                    <a:srgbClr val="000000"/>
                  </a:solidFill>
                  <a:latin typeface="Calibri"/>
                  <a:ea typeface="Calibri"/>
                </a:rPr>
                <a:t>Problem analysis.</a:t>
              </a:r>
              <a:endParaRPr b="0" lang="en-IN" sz="1200" spc="-1" strike="noStrike">
                <a:latin typeface="Arial"/>
              </a:endParaRPr>
            </a:p>
            <a:p>
              <a:pPr>
                <a:lnSpc>
                  <a:spcPct val="90000"/>
                </a:lnSpc>
                <a:spcBef>
                  <a:spcPts val="99"/>
                </a:spcBef>
              </a:pPr>
              <a:endParaRPr b="0" lang="en-IN" sz="1200" spc="-1" strike="noStrike">
                <a:latin typeface="Arial"/>
              </a:endParaRPr>
            </a:p>
            <a:p>
              <a:pPr lvl="1" marL="38160" indent="-75960">
                <a:lnSpc>
                  <a:spcPct val="90000"/>
                </a:lnSpc>
                <a:spcBef>
                  <a:spcPts val="99"/>
                </a:spcBef>
                <a:buClr>
                  <a:srgbClr val="000000"/>
                </a:buClr>
                <a:buFont typeface="Calibri"/>
                <a:buChar char="•"/>
              </a:pPr>
              <a:r>
                <a:rPr b="0" lang="en-IN" sz="1200" spc="-1" strike="noStrike">
                  <a:solidFill>
                    <a:srgbClr val="000000"/>
                  </a:solidFill>
                  <a:latin typeface="Calibri"/>
                  <a:ea typeface="Calibri"/>
                </a:rPr>
                <a:t>Explore WS/PWG use cases.</a:t>
              </a:r>
              <a:endParaRPr b="0" lang="en-IN" sz="1200" spc="-1" strike="noStrike">
                <a:latin typeface="Arial"/>
              </a:endParaRPr>
            </a:p>
            <a:p>
              <a:pPr>
                <a:lnSpc>
                  <a:spcPct val="90000"/>
                </a:lnSpc>
                <a:spcBef>
                  <a:spcPts val="99"/>
                </a:spcBef>
              </a:pPr>
              <a:endParaRPr b="0" lang="en-IN" sz="1200" spc="-1" strike="noStrike">
                <a:latin typeface="Arial"/>
              </a:endParaRPr>
            </a:p>
          </p:txBody>
        </p:sp>
        <p:sp>
          <p:nvSpPr>
            <p:cNvPr id="300" name="CustomShape 6"/>
            <p:cNvSpPr/>
            <p:nvPr/>
          </p:nvSpPr>
          <p:spPr>
            <a:xfrm>
              <a:off x="1153080" y="1703880"/>
              <a:ext cx="1274400" cy="445320"/>
            </a:xfrm>
            <a:prstGeom prst="chevron">
              <a:avLst>
                <a:gd name="adj" fmla="val 50000"/>
              </a:avLst>
            </a:prstGeom>
            <a:solidFill>
              <a:srgbClr val="1b5155"/>
            </a:solidFill>
            <a:ln w="19080">
              <a:solidFill>
                <a:srgbClr val="5a5a64"/>
              </a:solidFill>
              <a:round/>
            </a:ln>
          </p:spPr>
          <p:style>
            <a:lnRef idx="0"/>
            <a:fillRef idx="0"/>
            <a:effectRef idx="0"/>
            <a:fontRef idx="minor"/>
          </p:style>
        </p:sp>
        <p:sp>
          <p:nvSpPr>
            <p:cNvPr id="301" name="CustomShape 7"/>
            <p:cNvSpPr/>
            <p:nvPr/>
          </p:nvSpPr>
          <p:spPr>
            <a:xfrm>
              <a:off x="1375920" y="1703880"/>
              <a:ext cx="828720" cy="445320"/>
            </a:xfrm>
            <a:prstGeom prst="rect">
              <a:avLst/>
            </a:prstGeom>
            <a:noFill/>
            <a:ln>
              <a:noFill/>
            </a:ln>
          </p:spPr>
          <p:style>
            <a:lnRef idx="0"/>
            <a:fillRef idx="0"/>
            <a:effectRef idx="0"/>
            <a:fontRef idx="minor"/>
          </p:style>
          <p:txBody>
            <a:bodyPr lIns="33120" rIns="11160" tIns="11160" bIns="11160" anchor="ctr">
              <a:noAutofit/>
            </a:bodyPr>
            <a:p>
              <a:pPr algn="ctr">
                <a:lnSpc>
                  <a:spcPct val="90000"/>
                </a:lnSpc>
              </a:pPr>
              <a:r>
                <a:rPr b="0" lang="en-IN" sz="1200" spc="-1" strike="noStrike">
                  <a:solidFill>
                    <a:srgbClr val="ffffff"/>
                  </a:solidFill>
                  <a:latin typeface="Calibri"/>
                  <a:ea typeface="Calibri"/>
                </a:rPr>
                <a:t>Week 2</a:t>
              </a:r>
              <a:endParaRPr b="0" lang="en-IN" sz="1200" spc="-1" strike="noStrike">
                <a:latin typeface="Arial"/>
              </a:endParaRPr>
            </a:p>
          </p:txBody>
        </p:sp>
        <p:sp>
          <p:nvSpPr>
            <p:cNvPr id="302" name="CustomShape 8"/>
            <p:cNvSpPr/>
            <p:nvPr/>
          </p:nvSpPr>
          <p:spPr>
            <a:xfrm>
              <a:off x="1153080" y="2205000"/>
              <a:ext cx="1019520" cy="1126440"/>
            </a:xfrm>
            <a:prstGeom prst="rect">
              <a:avLst/>
            </a:prstGeom>
            <a:noFill/>
            <a:ln>
              <a:noFill/>
            </a:ln>
          </p:spPr>
          <p:style>
            <a:lnRef idx="0"/>
            <a:fillRef idx="0"/>
            <a:effectRef idx="0"/>
            <a:fontRef idx="minor"/>
          </p:style>
        </p:sp>
        <p:sp>
          <p:nvSpPr>
            <p:cNvPr id="303" name="CustomShape 9"/>
            <p:cNvSpPr/>
            <p:nvPr/>
          </p:nvSpPr>
          <p:spPr>
            <a:xfrm>
              <a:off x="1153080" y="2205000"/>
              <a:ext cx="1019520" cy="1126440"/>
            </a:xfrm>
            <a:prstGeom prst="rect">
              <a:avLst/>
            </a:prstGeom>
            <a:noFill/>
            <a:ln>
              <a:noFill/>
            </a:ln>
          </p:spPr>
          <p:style>
            <a:lnRef idx="0"/>
            <a:fillRef idx="0"/>
            <a:effectRef idx="0"/>
            <a:fontRef idx="minor"/>
          </p:style>
          <p:txBody>
            <a:bodyPr lIns="0" rIns="0" tIns="0" bIns="0">
              <a:noAutofit/>
            </a:bodyPr>
            <a:p>
              <a:pPr lvl="1" marL="38160" indent="-75960">
                <a:lnSpc>
                  <a:spcPct val="90000"/>
                </a:lnSpc>
                <a:buClr>
                  <a:srgbClr val="000000"/>
                </a:buClr>
                <a:buFont typeface="Calibri"/>
                <a:buChar char="•"/>
              </a:pPr>
              <a:r>
                <a:rPr b="0" lang="en-IN" sz="1200" spc="-1" strike="noStrike">
                  <a:solidFill>
                    <a:srgbClr val="000000"/>
                  </a:solidFill>
                  <a:latin typeface="Calibri"/>
                  <a:ea typeface="Calibri"/>
                </a:rPr>
                <a:t>Gather requirements.</a:t>
              </a:r>
              <a:endParaRPr b="0" lang="en-IN" sz="1200" spc="-1" strike="noStrike">
                <a:latin typeface="Arial"/>
              </a:endParaRPr>
            </a:p>
            <a:p>
              <a:pPr marL="914400">
                <a:lnSpc>
                  <a:spcPct val="90000"/>
                </a:lnSpc>
              </a:pPr>
              <a:endParaRPr b="0" lang="en-IN" sz="1200" spc="-1" strike="noStrike">
                <a:latin typeface="Arial"/>
              </a:endParaRPr>
            </a:p>
            <a:p>
              <a:pPr lvl="1" marL="38160" indent="-75960">
                <a:lnSpc>
                  <a:spcPct val="90000"/>
                </a:lnSpc>
                <a:buClr>
                  <a:srgbClr val="000000"/>
                </a:buClr>
                <a:buFont typeface="Calibri"/>
                <a:buChar char="•"/>
              </a:pPr>
              <a:r>
                <a:rPr b="0" lang="en-IN" sz="1200" spc="-1" strike="noStrike">
                  <a:solidFill>
                    <a:srgbClr val="000000"/>
                  </a:solidFill>
                  <a:latin typeface="Calibri"/>
                  <a:ea typeface="Calibri"/>
                </a:rPr>
                <a:t>Explore various frameworks.</a:t>
              </a:r>
              <a:endParaRPr b="0" lang="en-IN" sz="1200" spc="-1" strike="noStrike">
                <a:latin typeface="Arial"/>
              </a:endParaRPr>
            </a:p>
            <a:p>
              <a:pPr marL="38160">
                <a:lnSpc>
                  <a:spcPct val="90000"/>
                </a:lnSpc>
                <a:spcBef>
                  <a:spcPts val="99"/>
                </a:spcBef>
              </a:pPr>
              <a:endParaRPr b="0" lang="en-IN" sz="1200" spc="-1" strike="noStrike">
                <a:latin typeface="Arial"/>
              </a:endParaRPr>
            </a:p>
            <a:p>
              <a:pPr lvl="1" marL="38160" indent="-75960">
                <a:lnSpc>
                  <a:spcPct val="90000"/>
                </a:lnSpc>
                <a:spcBef>
                  <a:spcPts val="99"/>
                </a:spcBef>
                <a:buClr>
                  <a:srgbClr val="000000"/>
                </a:buClr>
                <a:buFont typeface="Calibri"/>
                <a:buChar char="•"/>
              </a:pPr>
              <a:r>
                <a:rPr b="0" lang="en-IN" sz="1200" spc="-1" strike="noStrike">
                  <a:solidFill>
                    <a:srgbClr val="000000"/>
                  </a:solidFill>
                  <a:latin typeface="Calibri"/>
                  <a:ea typeface="Calibri"/>
                </a:rPr>
                <a:t>Evaluate the frameworks. </a:t>
              </a:r>
              <a:endParaRPr b="0" lang="en-IN" sz="1200" spc="-1" strike="noStrike">
                <a:latin typeface="Arial"/>
              </a:endParaRPr>
            </a:p>
          </p:txBody>
        </p:sp>
        <p:sp>
          <p:nvSpPr>
            <p:cNvPr id="304" name="CustomShape 10"/>
            <p:cNvSpPr/>
            <p:nvPr/>
          </p:nvSpPr>
          <p:spPr>
            <a:xfrm>
              <a:off x="2265840" y="1703880"/>
              <a:ext cx="1274400" cy="445320"/>
            </a:xfrm>
            <a:prstGeom prst="chevron">
              <a:avLst>
                <a:gd name="adj" fmla="val 50000"/>
              </a:avLst>
            </a:prstGeom>
            <a:solidFill>
              <a:srgbClr val="1b5155"/>
            </a:solidFill>
            <a:ln w="19080">
              <a:solidFill>
                <a:srgbClr val="5a5a64"/>
              </a:solidFill>
              <a:round/>
            </a:ln>
          </p:spPr>
          <p:style>
            <a:lnRef idx="0"/>
            <a:fillRef idx="0"/>
            <a:effectRef idx="0"/>
            <a:fontRef idx="minor"/>
          </p:style>
        </p:sp>
        <p:sp>
          <p:nvSpPr>
            <p:cNvPr id="305" name="CustomShape 11"/>
            <p:cNvSpPr/>
            <p:nvPr/>
          </p:nvSpPr>
          <p:spPr>
            <a:xfrm>
              <a:off x="2488680" y="1703880"/>
              <a:ext cx="828720" cy="445320"/>
            </a:xfrm>
            <a:prstGeom prst="rect">
              <a:avLst/>
            </a:prstGeom>
            <a:noFill/>
            <a:ln>
              <a:noFill/>
            </a:ln>
          </p:spPr>
          <p:style>
            <a:lnRef idx="0"/>
            <a:fillRef idx="0"/>
            <a:effectRef idx="0"/>
            <a:fontRef idx="minor"/>
          </p:style>
          <p:txBody>
            <a:bodyPr lIns="33120" rIns="11160" tIns="11160" bIns="11160" anchor="ctr">
              <a:noAutofit/>
            </a:bodyPr>
            <a:p>
              <a:pPr algn="ctr">
                <a:lnSpc>
                  <a:spcPct val="90000"/>
                </a:lnSpc>
              </a:pPr>
              <a:r>
                <a:rPr b="0" lang="en-IN" sz="1200" spc="-1" strike="noStrike">
                  <a:solidFill>
                    <a:srgbClr val="ffffff"/>
                  </a:solidFill>
                  <a:latin typeface="Calibri"/>
                  <a:ea typeface="Calibri"/>
                </a:rPr>
                <a:t>Week 3</a:t>
              </a:r>
              <a:endParaRPr b="0" lang="en-IN" sz="1200" spc="-1" strike="noStrike">
                <a:latin typeface="Arial"/>
              </a:endParaRPr>
            </a:p>
          </p:txBody>
        </p:sp>
        <p:sp>
          <p:nvSpPr>
            <p:cNvPr id="306" name="CustomShape 12"/>
            <p:cNvSpPr/>
            <p:nvPr/>
          </p:nvSpPr>
          <p:spPr>
            <a:xfrm>
              <a:off x="2265840" y="2205000"/>
              <a:ext cx="1019520" cy="1126440"/>
            </a:xfrm>
            <a:prstGeom prst="rect">
              <a:avLst/>
            </a:prstGeom>
            <a:noFill/>
            <a:ln>
              <a:noFill/>
            </a:ln>
          </p:spPr>
          <p:style>
            <a:lnRef idx="0"/>
            <a:fillRef idx="0"/>
            <a:effectRef idx="0"/>
            <a:fontRef idx="minor"/>
          </p:style>
        </p:sp>
        <p:sp>
          <p:nvSpPr>
            <p:cNvPr id="307" name="CustomShape 13"/>
            <p:cNvSpPr/>
            <p:nvPr/>
          </p:nvSpPr>
          <p:spPr>
            <a:xfrm>
              <a:off x="2265840" y="2205000"/>
              <a:ext cx="1019520" cy="1126440"/>
            </a:xfrm>
            <a:prstGeom prst="rect">
              <a:avLst/>
            </a:prstGeom>
            <a:noFill/>
            <a:ln>
              <a:noFill/>
            </a:ln>
          </p:spPr>
          <p:style>
            <a:lnRef idx="0"/>
            <a:fillRef idx="0"/>
            <a:effectRef idx="0"/>
            <a:fontRef idx="minor"/>
          </p:style>
          <p:txBody>
            <a:bodyPr lIns="0" rIns="0" tIns="0" bIns="0">
              <a:noAutofit/>
            </a:bodyPr>
            <a:p>
              <a:pPr lvl="1" marL="38160" indent="-75960">
                <a:lnSpc>
                  <a:spcPct val="90000"/>
                </a:lnSpc>
                <a:buClr>
                  <a:srgbClr val="000000"/>
                </a:buClr>
                <a:buFont typeface="Calibri"/>
                <a:buChar char="•"/>
              </a:pPr>
              <a:r>
                <a:rPr b="0" lang="en-IN" sz="1200" spc="-1" strike="noStrike">
                  <a:solidFill>
                    <a:srgbClr val="000000"/>
                  </a:solidFill>
                  <a:latin typeface="Calibri"/>
                  <a:ea typeface="Calibri"/>
                </a:rPr>
                <a:t>Learn software development in Qt.</a:t>
              </a:r>
              <a:endParaRPr b="0" lang="en-IN" sz="1200" spc="-1" strike="noStrike">
                <a:latin typeface="Arial"/>
              </a:endParaRPr>
            </a:p>
            <a:p>
              <a:pPr marL="38160">
                <a:lnSpc>
                  <a:spcPct val="90000"/>
                </a:lnSpc>
                <a:spcBef>
                  <a:spcPts val="99"/>
                </a:spcBef>
              </a:pPr>
              <a:endParaRPr b="0" lang="en-IN" sz="1200" spc="-1" strike="noStrike">
                <a:latin typeface="Arial"/>
              </a:endParaRPr>
            </a:p>
            <a:p>
              <a:pPr lvl="1" marL="38160" indent="-75960">
                <a:lnSpc>
                  <a:spcPct val="90000"/>
                </a:lnSpc>
                <a:spcBef>
                  <a:spcPts val="99"/>
                </a:spcBef>
                <a:buClr>
                  <a:srgbClr val="000000"/>
                </a:buClr>
                <a:buFont typeface="Calibri"/>
                <a:buChar char="•"/>
              </a:pPr>
              <a:r>
                <a:rPr b="0" lang="en-IN" sz="1200" spc="-1" strike="noStrike">
                  <a:solidFill>
                    <a:srgbClr val="000000"/>
                  </a:solidFill>
                  <a:latin typeface="Calibri"/>
                  <a:ea typeface="Calibri"/>
                </a:rPr>
                <a:t>Create a Prototype using QML and JavaScript.</a:t>
              </a:r>
              <a:endParaRPr b="0" lang="en-IN" sz="1200" spc="-1" strike="noStrike">
                <a:latin typeface="Arial"/>
              </a:endParaRPr>
            </a:p>
          </p:txBody>
        </p:sp>
        <p:sp>
          <p:nvSpPr>
            <p:cNvPr id="308" name="CustomShape 14"/>
            <p:cNvSpPr/>
            <p:nvPr/>
          </p:nvSpPr>
          <p:spPr>
            <a:xfrm>
              <a:off x="3378240" y="1703880"/>
              <a:ext cx="1274400" cy="445320"/>
            </a:xfrm>
            <a:prstGeom prst="chevron">
              <a:avLst>
                <a:gd name="adj" fmla="val 50000"/>
              </a:avLst>
            </a:prstGeom>
            <a:solidFill>
              <a:srgbClr val="1b5155"/>
            </a:solidFill>
            <a:ln w="19080">
              <a:solidFill>
                <a:srgbClr val="5a5a64"/>
              </a:solidFill>
              <a:round/>
            </a:ln>
          </p:spPr>
          <p:style>
            <a:lnRef idx="0"/>
            <a:fillRef idx="0"/>
            <a:effectRef idx="0"/>
            <a:fontRef idx="minor"/>
          </p:style>
        </p:sp>
        <p:sp>
          <p:nvSpPr>
            <p:cNvPr id="309" name="CustomShape 15"/>
            <p:cNvSpPr/>
            <p:nvPr/>
          </p:nvSpPr>
          <p:spPr>
            <a:xfrm>
              <a:off x="3601080" y="1703880"/>
              <a:ext cx="828720" cy="445320"/>
            </a:xfrm>
            <a:prstGeom prst="rect">
              <a:avLst/>
            </a:prstGeom>
            <a:noFill/>
            <a:ln>
              <a:noFill/>
            </a:ln>
          </p:spPr>
          <p:style>
            <a:lnRef idx="0"/>
            <a:fillRef idx="0"/>
            <a:effectRef idx="0"/>
            <a:fontRef idx="minor"/>
          </p:style>
          <p:txBody>
            <a:bodyPr lIns="33120" rIns="11160" tIns="11160" bIns="11160" anchor="ctr">
              <a:noAutofit/>
            </a:bodyPr>
            <a:p>
              <a:pPr algn="ctr">
                <a:lnSpc>
                  <a:spcPct val="90000"/>
                </a:lnSpc>
              </a:pPr>
              <a:r>
                <a:rPr b="0" lang="en-IN" sz="1200" spc="-1" strike="noStrike">
                  <a:solidFill>
                    <a:srgbClr val="ffffff"/>
                  </a:solidFill>
                  <a:latin typeface="Calibri"/>
                  <a:ea typeface="Calibri"/>
                </a:rPr>
                <a:t>Week 4</a:t>
              </a:r>
              <a:endParaRPr b="0" lang="en-IN" sz="1200" spc="-1" strike="noStrike">
                <a:latin typeface="Arial"/>
              </a:endParaRPr>
            </a:p>
          </p:txBody>
        </p:sp>
        <p:sp>
          <p:nvSpPr>
            <p:cNvPr id="310" name="CustomShape 16"/>
            <p:cNvSpPr/>
            <p:nvPr/>
          </p:nvSpPr>
          <p:spPr>
            <a:xfrm>
              <a:off x="3378240" y="2205000"/>
              <a:ext cx="1019520" cy="1126440"/>
            </a:xfrm>
            <a:prstGeom prst="rect">
              <a:avLst/>
            </a:prstGeom>
            <a:noFill/>
            <a:ln>
              <a:noFill/>
            </a:ln>
          </p:spPr>
          <p:style>
            <a:lnRef idx="0"/>
            <a:fillRef idx="0"/>
            <a:effectRef idx="0"/>
            <a:fontRef idx="minor"/>
          </p:style>
        </p:sp>
        <p:sp>
          <p:nvSpPr>
            <p:cNvPr id="311" name="CustomShape 17"/>
            <p:cNvSpPr/>
            <p:nvPr/>
          </p:nvSpPr>
          <p:spPr>
            <a:xfrm>
              <a:off x="3378240" y="2205000"/>
              <a:ext cx="1019520" cy="1126440"/>
            </a:xfrm>
            <a:prstGeom prst="rect">
              <a:avLst/>
            </a:prstGeom>
            <a:noFill/>
            <a:ln>
              <a:noFill/>
            </a:ln>
          </p:spPr>
          <p:style>
            <a:lnRef idx="0"/>
            <a:fillRef idx="0"/>
            <a:effectRef idx="0"/>
            <a:fontRef idx="minor"/>
          </p:style>
          <p:txBody>
            <a:bodyPr lIns="0" rIns="0" tIns="0" bIns="0">
              <a:noAutofit/>
            </a:bodyPr>
            <a:p>
              <a:pPr lvl="1" marL="38160" indent="-75960">
                <a:lnSpc>
                  <a:spcPct val="90000"/>
                </a:lnSpc>
                <a:buClr>
                  <a:srgbClr val="000000"/>
                </a:buClr>
                <a:buFont typeface="Calibri"/>
                <a:buChar char="•"/>
              </a:pPr>
              <a:r>
                <a:rPr b="0" lang="en-IN" sz="1200" spc="-1" strike="noStrike">
                  <a:solidFill>
                    <a:srgbClr val="000000"/>
                  </a:solidFill>
                  <a:latin typeface="Calibri"/>
                  <a:ea typeface="Calibri"/>
                </a:rPr>
                <a:t>Add Third party libraries to the prototype.</a:t>
              </a:r>
              <a:endParaRPr b="0" lang="en-IN" sz="1200" spc="-1" strike="noStrike">
                <a:latin typeface="Arial"/>
              </a:endParaRPr>
            </a:p>
            <a:p>
              <a:pPr>
                <a:lnSpc>
                  <a:spcPct val="90000"/>
                </a:lnSpc>
                <a:spcBef>
                  <a:spcPts val="99"/>
                </a:spcBef>
              </a:pPr>
              <a:endParaRPr b="0" lang="en-IN" sz="1200" spc="-1" strike="noStrike">
                <a:latin typeface="Arial"/>
              </a:endParaRPr>
            </a:p>
            <a:p>
              <a:pPr lvl="1" marL="38160" indent="-75960">
                <a:lnSpc>
                  <a:spcPct val="90000"/>
                </a:lnSpc>
                <a:spcBef>
                  <a:spcPts val="99"/>
                </a:spcBef>
                <a:buClr>
                  <a:srgbClr val="000000"/>
                </a:buClr>
                <a:buFont typeface="Calibri"/>
                <a:buChar char="•"/>
              </a:pPr>
              <a:r>
                <a:rPr b="0" lang="en-IN" sz="1200" spc="-1" strike="noStrike">
                  <a:solidFill>
                    <a:srgbClr val="000000"/>
                  </a:solidFill>
                  <a:latin typeface="Calibri"/>
                  <a:ea typeface="Calibri"/>
                </a:rPr>
                <a:t>Build Qt app for 3D visualization of wafermap.</a:t>
              </a:r>
              <a:endParaRPr b="0" lang="en-IN" sz="1200" spc="-1" strike="noStrike">
                <a:latin typeface="Arial"/>
              </a:endParaRPr>
            </a:p>
          </p:txBody>
        </p:sp>
        <p:sp>
          <p:nvSpPr>
            <p:cNvPr id="312" name="CustomShape 18"/>
            <p:cNvSpPr/>
            <p:nvPr/>
          </p:nvSpPr>
          <p:spPr>
            <a:xfrm>
              <a:off x="4491000" y="1703880"/>
              <a:ext cx="1274400" cy="445320"/>
            </a:xfrm>
            <a:prstGeom prst="chevron">
              <a:avLst>
                <a:gd name="adj" fmla="val 50000"/>
              </a:avLst>
            </a:prstGeom>
            <a:solidFill>
              <a:srgbClr val="1b5155"/>
            </a:solidFill>
            <a:ln w="19080">
              <a:solidFill>
                <a:srgbClr val="5a5a64"/>
              </a:solidFill>
              <a:round/>
            </a:ln>
          </p:spPr>
          <p:style>
            <a:lnRef idx="0"/>
            <a:fillRef idx="0"/>
            <a:effectRef idx="0"/>
            <a:fontRef idx="minor"/>
          </p:style>
        </p:sp>
        <p:sp>
          <p:nvSpPr>
            <p:cNvPr id="313" name="CustomShape 19"/>
            <p:cNvSpPr/>
            <p:nvPr/>
          </p:nvSpPr>
          <p:spPr>
            <a:xfrm>
              <a:off x="4713840" y="1703880"/>
              <a:ext cx="828720" cy="445320"/>
            </a:xfrm>
            <a:prstGeom prst="rect">
              <a:avLst/>
            </a:prstGeom>
            <a:noFill/>
            <a:ln>
              <a:noFill/>
            </a:ln>
          </p:spPr>
          <p:style>
            <a:lnRef idx="0"/>
            <a:fillRef idx="0"/>
            <a:effectRef idx="0"/>
            <a:fontRef idx="minor"/>
          </p:style>
          <p:txBody>
            <a:bodyPr lIns="33120" rIns="11160" tIns="11160" bIns="11160" anchor="ctr">
              <a:noAutofit/>
            </a:bodyPr>
            <a:p>
              <a:pPr algn="ctr">
                <a:lnSpc>
                  <a:spcPct val="90000"/>
                </a:lnSpc>
              </a:pPr>
              <a:r>
                <a:rPr b="0" lang="en-IN" sz="1200" spc="-1" strike="noStrike">
                  <a:solidFill>
                    <a:srgbClr val="ffffff"/>
                  </a:solidFill>
                  <a:latin typeface="Calibri"/>
                  <a:ea typeface="Calibri"/>
                </a:rPr>
                <a:t>Week 5</a:t>
              </a:r>
              <a:endParaRPr b="0" lang="en-IN" sz="1200" spc="-1" strike="noStrike">
                <a:latin typeface="Arial"/>
              </a:endParaRPr>
            </a:p>
          </p:txBody>
        </p:sp>
        <p:sp>
          <p:nvSpPr>
            <p:cNvPr id="314" name="CustomShape 20"/>
            <p:cNvSpPr/>
            <p:nvPr/>
          </p:nvSpPr>
          <p:spPr>
            <a:xfrm>
              <a:off x="4491000" y="2205000"/>
              <a:ext cx="1019520" cy="1126440"/>
            </a:xfrm>
            <a:prstGeom prst="rect">
              <a:avLst/>
            </a:prstGeom>
            <a:noFill/>
            <a:ln>
              <a:noFill/>
            </a:ln>
          </p:spPr>
          <p:style>
            <a:lnRef idx="0"/>
            <a:fillRef idx="0"/>
            <a:effectRef idx="0"/>
            <a:fontRef idx="minor"/>
          </p:style>
        </p:sp>
        <p:sp>
          <p:nvSpPr>
            <p:cNvPr id="315" name="CustomShape 21"/>
            <p:cNvSpPr/>
            <p:nvPr/>
          </p:nvSpPr>
          <p:spPr>
            <a:xfrm>
              <a:off x="4491000" y="2205000"/>
              <a:ext cx="1019520" cy="1126440"/>
            </a:xfrm>
            <a:prstGeom prst="rect">
              <a:avLst/>
            </a:prstGeom>
            <a:noFill/>
            <a:ln>
              <a:noFill/>
            </a:ln>
          </p:spPr>
          <p:style>
            <a:lnRef idx="0"/>
            <a:fillRef idx="0"/>
            <a:effectRef idx="0"/>
            <a:fontRef idx="minor"/>
          </p:style>
        </p:sp>
        <p:sp>
          <p:nvSpPr>
            <p:cNvPr id="316" name="CustomShape 22"/>
            <p:cNvSpPr/>
            <p:nvPr/>
          </p:nvSpPr>
          <p:spPr>
            <a:xfrm>
              <a:off x="5603400" y="1703880"/>
              <a:ext cx="1274400" cy="445320"/>
            </a:xfrm>
            <a:prstGeom prst="chevron">
              <a:avLst>
                <a:gd name="adj" fmla="val 50000"/>
              </a:avLst>
            </a:prstGeom>
            <a:solidFill>
              <a:srgbClr val="1b5155"/>
            </a:solidFill>
            <a:ln w="19080">
              <a:solidFill>
                <a:srgbClr val="5a5a64"/>
              </a:solidFill>
              <a:round/>
            </a:ln>
          </p:spPr>
          <p:style>
            <a:lnRef idx="0"/>
            <a:fillRef idx="0"/>
            <a:effectRef idx="0"/>
            <a:fontRef idx="minor"/>
          </p:style>
        </p:sp>
        <p:sp>
          <p:nvSpPr>
            <p:cNvPr id="317" name="CustomShape 23"/>
            <p:cNvSpPr/>
            <p:nvPr/>
          </p:nvSpPr>
          <p:spPr>
            <a:xfrm>
              <a:off x="5826240" y="1703880"/>
              <a:ext cx="828720" cy="445320"/>
            </a:xfrm>
            <a:prstGeom prst="rect">
              <a:avLst/>
            </a:prstGeom>
            <a:noFill/>
            <a:ln>
              <a:noFill/>
            </a:ln>
          </p:spPr>
          <p:style>
            <a:lnRef idx="0"/>
            <a:fillRef idx="0"/>
            <a:effectRef idx="0"/>
            <a:fontRef idx="minor"/>
          </p:style>
          <p:txBody>
            <a:bodyPr lIns="33120" rIns="11160" tIns="11160" bIns="11160" anchor="ctr">
              <a:noAutofit/>
            </a:bodyPr>
            <a:p>
              <a:pPr algn="ctr">
                <a:lnSpc>
                  <a:spcPct val="90000"/>
                </a:lnSpc>
              </a:pPr>
              <a:r>
                <a:rPr b="0" lang="en-IN" sz="1200" spc="-1" strike="noStrike">
                  <a:solidFill>
                    <a:srgbClr val="ffffff"/>
                  </a:solidFill>
                  <a:latin typeface="Calibri"/>
                  <a:ea typeface="Calibri"/>
                </a:rPr>
                <a:t>Week 6</a:t>
              </a:r>
              <a:endParaRPr b="0" lang="en-IN" sz="1200" spc="-1" strike="noStrike">
                <a:latin typeface="Arial"/>
              </a:endParaRPr>
            </a:p>
          </p:txBody>
        </p:sp>
        <p:sp>
          <p:nvSpPr>
            <p:cNvPr id="318" name="CustomShape 24"/>
            <p:cNvSpPr/>
            <p:nvPr/>
          </p:nvSpPr>
          <p:spPr>
            <a:xfrm>
              <a:off x="5603400" y="2205000"/>
              <a:ext cx="1019520" cy="1126440"/>
            </a:xfrm>
            <a:prstGeom prst="rect">
              <a:avLst/>
            </a:prstGeom>
            <a:noFill/>
            <a:ln>
              <a:noFill/>
            </a:ln>
          </p:spPr>
          <p:style>
            <a:lnRef idx="0"/>
            <a:fillRef idx="0"/>
            <a:effectRef idx="0"/>
            <a:fontRef idx="minor"/>
          </p:style>
        </p:sp>
        <p:sp>
          <p:nvSpPr>
            <p:cNvPr id="319" name="CustomShape 25"/>
            <p:cNvSpPr/>
            <p:nvPr/>
          </p:nvSpPr>
          <p:spPr>
            <a:xfrm>
              <a:off x="5603400" y="2205000"/>
              <a:ext cx="1019520" cy="1126440"/>
            </a:xfrm>
            <a:prstGeom prst="rect">
              <a:avLst/>
            </a:prstGeom>
            <a:noFill/>
            <a:ln>
              <a:noFill/>
            </a:ln>
          </p:spPr>
          <p:style>
            <a:lnRef idx="0"/>
            <a:fillRef idx="0"/>
            <a:effectRef idx="0"/>
            <a:fontRef idx="minor"/>
          </p:style>
        </p:sp>
        <p:sp>
          <p:nvSpPr>
            <p:cNvPr id="320" name="CustomShape 26"/>
            <p:cNvSpPr/>
            <p:nvPr/>
          </p:nvSpPr>
          <p:spPr>
            <a:xfrm>
              <a:off x="6716160" y="1703880"/>
              <a:ext cx="1274400" cy="445320"/>
            </a:xfrm>
            <a:prstGeom prst="chevron">
              <a:avLst>
                <a:gd name="adj" fmla="val 50000"/>
              </a:avLst>
            </a:prstGeom>
            <a:solidFill>
              <a:srgbClr val="1b5155"/>
            </a:solidFill>
            <a:ln w="19080">
              <a:solidFill>
                <a:srgbClr val="5a5a64"/>
              </a:solidFill>
              <a:round/>
            </a:ln>
          </p:spPr>
          <p:style>
            <a:lnRef idx="0"/>
            <a:fillRef idx="0"/>
            <a:effectRef idx="0"/>
            <a:fontRef idx="minor"/>
          </p:style>
        </p:sp>
        <p:sp>
          <p:nvSpPr>
            <p:cNvPr id="321" name="CustomShape 27"/>
            <p:cNvSpPr/>
            <p:nvPr/>
          </p:nvSpPr>
          <p:spPr>
            <a:xfrm>
              <a:off x="6939000" y="1703880"/>
              <a:ext cx="828720" cy="445320"/>
            </a:xfrm>
            <a:prstGeom prst="rect">
              <a:avLst/>
            </a:prstGeom>
            <a:noFill/>
            <a:ln>
              <a:noFill/>
            </a:ln>
          </p:spPr>
          <p:style>
            <a:lnRef idx="0"/>
            <a:fillRef idx="0"/>
            <a:effectRef idx="0"/>
            <a:fontRef idx="minor"/>
          </p:style>
          <p:txBody>
            <a:bodyPr lIns="33120" rIns="11160" tIns="11160" bIns="11160" anchor="ctr">
              <a:noAutofit/>
            </a:bodyPr>
            <a:p>
              <a:pPr algn="ctr">
                <a:lnSpc>
                  <a:spcPct val="90000"/>
                </a:lnSpc>
              </a:pPr>
              <a:r>
                <a:rPr b="0" lang="en-IN" sz="1200" spc="-1" strike="noStrike">
                  <a:solidFill>
                    <a:srgbClr val="ffffff"/>
                  </a:solidFill>
                  <a:latin typeface="Calibri"/>
                  <a:ea typeface="Calibri"/>
                </a:rPr>
                <a:t>Week 7</a:t>
              </a:r>
              <a:endParaRPr b="0" lang="en-IN" sz="1200" spc="-1" strike="noStrike">
                <a:latin typeface="Arial"/>
              </a:endParaRPr>
            </a:p>
          </p:txBody>
        </p:sp>
        <p:sp>
          <p:nvSpPr>
            <p:cNvPr id="322" name="CustomShape 28"/>
            <p:cNvSpPr/>
            <p:nvPr/>
          </p:nvSpPr>
          <p:spPr>
            <a:xfrm>
              <a:off x="6716160" y="2205000"/>
              <a:ext cx="1019520" cy="1126440"/>
            </a:xfrm>
            <a:prstGeom prst="rect">
              <a:avLst/>
            </a:prstGeom>
            <a:noFill/>
            <a:ln>
              <a:noFill/>
            </a:ln>
          </p:spPr>
          <p:style>
            <a:lnRef idx="0"/>
            <a:fillRef idx="0"/>
            <a:effectRef idx="0"/>
            <a:fontRef idx="minor"/>
          </p:style>
        </p:sp>
        <p:sp>
          <p:nvSpPr>
            <p:cNvPr id="323" name="CustomShape 29"/>
            <p:cNvSpPr/>
            <p:nvPr/>
          </p:nvSpPr>
          <p:spPr>
            <a:xfrm>
              <a:off x="6716160" y="2205000"/>
              <a:ext cx="1019520" cy="1126440"/>
            </a:xfrm>
            <a:prstGeom prst="rect">
              <a:avLst/>
            </a:prstGeom>
            <a:noFill/>
            <a:ln>
              <a:noFill/>
            </a:ln>
          </p:spPr>
          <p:style>
            <a:lnRef idx="0"/>
            <a:fillRef idx="0"/>
            <a:effectRef idx="0"/>
            <a:fontRef idx="minor"/>
          </p:style>
        </p:sp>
        <p:sp>
          <p:nvSpPr>
            <p:cNvPr id="324" name="CustomShape 30"/>
            <p:cNvSpPr/>
            <p:nvPr/>
          </p:nvSpPr>
          <p:spPr>
            <a:xfrm>
              <a:off x="7828560" y="1703880"/>
              <a:ext cx="1274400" cy="445320"/>
            </a:xfrm>
            <a:prstGeom prst="chevron">
              <a:avLst>
                <a:gd name="adj" fmla="val 50000"/>
              </a:avLst>
            </a:prstGeom>
            <a:solidFill>
              <a:srgbClr val="1b5155"/>
            </a:solidFill>
            <a:ln w="19080">
              <a:solidFill>
                <a:srgbClr val="5a5a64"/>
              </a:solidFill>
              <a:round/>
            </a:ln>
          </p:spPr>
          <p:style>
            <a:lnRef idx="0"/>
            <a:fillRef idx="0"/>
            <a:effectRef idx="0"/>
            <a:fontRef idx="minor"/>
          </p:style>
        </p:sp>
        <p:sp>
          <p:nvSpPr>
            <p:cNvPr id="325" name="CustomShape 31"/>
            <p:cNvSpPr/>
            <p:nvPr/>
          </p:nvSpPr>
          <p:spPr>
            <a:xfrm>
              <a:off x="8051400" y="1703880"/>
              <a:ext cx="828720" cy="445320"/>
            </a:xfrm>
            <a:prstGeom prst="rect">
              <a:avLst/>
            </a:prstGeom>
            <a:noFill/>
            <a:ln>
              <a:noFill/>
            </a:ln>
          </p:spPr>
          <p:style>
            <a:lnRef idx="0"/>
            <a:fillRef idx="0"/>
            <a:effectRef idx="0"/>
            <a:fontRef idx="minor"/>
          </p:style>
          <p:txBody>
            <a:bodyPr lIns="33120" rIns="11160" tIns="11160" bIns="11160" anchor="ctr">
              <a:noAutofit/>
            </a:bodyPr>
            <a:p>
              <a:pPr algn="ctr">
                <a:lnSpc>
                  <a:spcPct val="90000"/>
                </a:lnSpc>
              </a:pPr>
              <a:r>
                <a:rPr b="0" lang="en-IN" sz="1200" spc="-1" strike="noStrike">
                  <a:solidFill>
                    <a:srgbClr val="ffffff"/>
                  </a:solidFill>
                  <a:latin typeface="Calibri"/>
                  <a:ea typeface="Calibri"/>
                </a:rPr>
                <a:t>Week 8</a:t>
              </a:r>
              <a:endParaRPr b="0" lang="en-IN" sz="1200" spc="-1" strike="noStrike">
                <a:latin typeface="Arial"/>
              </a:endParaRPr>
            </a:p>
          </p:txBody>
        </p:sp>
        <p:sp>
          <p:nvSpPr>
            <p:cNvPr id="326" name="CustomShape 32"/>
            <p:cNvSpPr/>
            <p:nvPr/>
          </p:nvSpPr>
          <p:spPr>
            <a:xfrm>
              <a:off x="7828560" y="2205000"/>
              <a:ext cx="1019520" cy="1126440"/>
            </a:xfrm>
            <a:prstGeom prst="rect">
              <a:avLst/>
            </a:prstGeom>
            <a:noFill/>
            <a:ln>
              <a:noFill/>
            </a:ln>
          </p:spPr>
          <p:style>
            <a:lnRef idx="0"/>
            <a:fillRef idx="0"/>
            <a:effectRef idx="0"/>
            <a:fontRef idx="minor"/>
          </p:style>
        </p:sp>
        <p:sp>
          <p:nvSpPr>
            <p:cNvPr id="327" name="CustomShape 33"/>
            <p:cNvSpPr/>
            <p:nvPr/>
          </p:nvSpPr>
          <p:spPr>
            <a:xfrm>
              <a:off x="7828560" y="2205000"/>
              <a:ext cx="1019520" cy="1126440"/>
            </a:xfrm>
            <a:prstGeom prst="rect">
              <a:avLst/>
            </a:prstGeom>
            <a:noFill/>
            <a:ln>
              <a:noFill/>
            </a:ln>
          </p:spPr>
          <p:style>
            <a:lnRef idx="0"/>
            <a:fillRef idx="0"/>
            <a:effectRef idx="0"/>
            <a:fontRef idx="minor"/>
          </p:style>
        </p:sp>
      </p:grpSp>
      <p:sp>
        <p:nvSpPr>
          <p:cNvPr id="328" name="CustomShape 34"/>
          <p:cNvSpPr/>
          <p:nvPr/>
        </p:nvSpPr>
        <p:spPr>
          <a:xfrm>
            <a:off x="8640" y="905760"/>
            <a:ext cx="2163960" cy="445320"/>
          </a:xfrm>
          <a:prstGeom prst="rect">
            <a:avLst/>
          </a:prstGeom>
          <a:solidFill>
            <a:schemeClr val="accent5">
              <a:lumMod val="40000"/>
              <a:lumOff val="60000"/>
            </a:schemeClr>
          </a:solidFill>
          <a:ln>
            <a:solidFill>
              <a:schemeClr val="accent5">
                <a:lumMod val="60000"/>
                <a:lumOff val="40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IN" sz="1400" spc="-1" strike="noStrike">
                <a:solidFill>
                  <a:srgbClr val="ffffff"/>
                </a:solidFill>
                <a:latin typeface="Arial"/>
                <a:ea typeface="Arial"/>
              </a:rPr>
              <a:t>Select Framework</a:t>
            </a:r>
            <a:endParaRPr b="0" lang="en-IN" sz="1400" spc="-1" strike="noStrike">
              <a:latin typeface="Arial"/>
            </a:endParaRPr>
          </a:p>
        </p:txBody>
      </p:sp>
      <p:sp>
        <p:nvSpPr>
          <p:cNvPr id="329" name="CustomShape 35"/>
          <p:cNvSpPr/>
          <p:nvPr/>
        </p:nvSpPr>
        <p:spPr>
          <a:xfrm>
            <a:off x="2196720" y="905760"/>
            <a:ext cx="4203720" cy="445320"/>
          </a:xfrm>
          <a:prstGeom prst="rect">
            <a:avLst/>
          </a:prstGeom>
          <a:solidFill>
            <a:schemeClr val="accent3">
              <a:lumMod val="40000"/>
              <a:lumOff val="60000"/>
            </a:schemeClr>
          </a:solidFill>
          <a:ln>
            <a:solidFill>
              <a:schemeClr val="accent3">
                <a:lumMod val="60000"/>
                <a:lumOff val="40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IN" sz="1400" spc="-1" strike="noStrike">
                <a:solidFill>
                  <a:srgbClr val="ffffff"/>
                </a:solidFill>
                <a:latin typeface="Arial"/>
                <a:ea typeface="Arial"/>
              </a:rPr>
              <a:t>Experiment</a:t>
            </a:r>
            <a:endParaRPr b="0" lang="en-IN" sz="1400" spc="-1" strike="noStrike">
              <a:latin typeface="Arial"/>
            </a:endParaRPr>
          </a:p>
        </p:txBody>
      </p:sp>
      <p:sp>
        <p:nvSpPr>
          <p:cNvPr id="330" name="CustomShape 36"/>
          <p:cNvSpPr/>
          <p:nvPr/>
        </p:nvSpPr>
        <p:spPr>
          <a:xfrm>
            <a:off x="6409440" y="905760"/>
            <a:ext cx="2471040" cy="445320"/>
          </a:xfrm>
          <a:prstGeom prst="rect">
            <a:avLst/>
          </a:prstGeom>
          <a:solidFill>
            <a:schemeClr val="accent4">
              <a:lumMod val="40000"/>
              <a:lumOff val="60000"/>
            </a:schemeClr>
          </a:solidFill>
          <a:ln>
            <a:solidFill>
              <a:schemeClr val="accent4">
                <a:lumMod val="60000"/>
                <a:lumOff val="40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IN" sz="1400" spc="-1" strike="noStrike">
                <a:solidFill>
                  <a:srgbClr val="ffffff"/>
                </a:solidFill>
                <a:latin typeface="Arial"/>
                <a:ea typeface="Arial"/>
              </a:rPr>
              <a:t>Build</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1" name="TextShape 1"/>
          <p:cNvSpPr txBox="1"/>
          <p:nvPr/>
        </p:nvSpPr>
        <p:spPr>
          <a:xfrm>
            <a:off x="274320" y="274320"/>
            <a:ext cx="8572320" cy="411120"/>
          </a:xfrm>
          <a:prstGeom prst="rect">
            <a:avLst/>
          </a:prstGeom>
          <a:noFill/>
          <a:ln>
            <a:noFill/>
          </a:ln>
        </p:spPr>
        <p:txBody>
          <a:bodyPr lIns="68400" rIns="68400" tIns="34200" bIns="34200">
            <a:noAutofit/>
          </a:bodyPr>
          <a:p>
            <a:pPr>
              <a:lnSpc>
                <a:spcPct val="90000"/>
              </a:lnSpc>
            </a:pPr>
            <a:r>
              <a:rPr b="0" lang="en-IN" sz="2800" spc="-1" strike="noStrike">
                <a:solidFill>
                  <a:srgbClr val="41007f"/>
                </a:solidFill>
                <a:latin typeface="Calibri"/>
                <a:ea typeface="Calibri"/>
              </a:rPr>
              <a:t>Timeline: </a:t>
            </a:r>
            <a:r>
              <a:rPr b="0" lang="en-IN" sz="2400" spc="-1" strike="noStrike">
                <a:solidFill>
                  <a:srgbClr val="41007f"/>
                </a:solidFill>
                <a:latin typeface="Calibri"/>
                <a:ea typeface="Calibri"/>
              </a:rPr>
              <a:t>Weekly activity and milestone summary</a:t>
            </a:r>
            <a:endParaRPr b="0" lang="en-IN" sz="2400" spc="-1" strike="noStrike">
              <a:solidFill>
                <a:srgbClr val="000000"/>
              </a:solidFill>
              <a:latin typeface="Arial"/>
            </a:endParaRPr>
          </a:p>
        </p:txBody>
      </p:sp>
      <p:grpSp>
        <p:nvGrpSpPr>
          <p:cNvPr id="332" name="Group 2"/>
          <p:cNvGrpSpPr/>
          <p:nvPr/>
        </p:nvGrpSpPr>
        <p:grpSpPr>
          <a:xfrm>
            <a:off x="40680" y="1703880"/>
            <a:ext cx="9062280" cy="1627560"/>
            <a:chOff x="40680" y="1703880"/>
            <a:chExt cx="9062280" cy="1627560"/>
          </a:xfrm>
        </p:grpSpPr>
        <p:sp>
          <p:nvSpPr>
            <p:cNvPr id="333" name="CustomShape 3"/>
            <p:cNvSpPr/>
            <p:nvPr/>
          </p:nvSpPr>
          <p:spPr>
            <a:xfrm>
              <a:off x="40680" y="1703880"/>
              <a:ext cx="1274400" cy="445320"/>
            </a:xfrm>
            <a:prstGeom prst="chevron">
              <a:avLst>
                <a:gd name="adj" fmla="val 50000"/>
              </a:avLst>
            </a:prstGeom>
            <a:solidFill>
              <a:srgbClr val="1b5155"/>
            </a:solidFill>
            <a:ln w="19080">
              <a:solidFill>
                <a:srgbClr val="5a5a64"/>
              </a:solidFill>
              <a:round/>
            </a:ln>
          </p:spPr>
          <p:style>
            <a:lnRef idx="0"/>
            <a:fillRef idx="0"/>
            <a:effectRef idx="0"/>
            <a:fontRef idx="minor"/>
          </p:style>
          <p:txBody>
            <a:bodyPr lIns="68400" rIns="68400" tIns="68400" bIns="68400" anchor="ctr">
              <a:noAutofit/>
            </a:bodyPr>
            <a:p>
              <a:pPr algn="ctr">
                <a:lnSpc>
                  <a:spcPct val="90000"/>
                </a:lnSpc>
              </a:pPr>
              <a:endParaRPr b="0" lang="en-IN" sz="1800" spc="-1" strike="noStrike">
                <a:latin typeface="Arial"/>
              </a:endParaRPr>
            </a:p>
            <a:p>
              <a:pPr>
                <a:lnSpc>
                  <a:spcPct val="90000"/>
                </a:lnSpc>
              </a:pPr>
              <a:r>
                <a:rPr b="0" lang="en-IN" sz="1200" spc="-1" strike="noStrike">
                  <a:solidFill>
                    <a:srgbClr val="ffffff"/>
                  </a:solidFill>
                  <a:latin typeface="Calibri"/>
                  <a:ea typeface="Calibri"/>
                </a:rPr>
                <a:t>  </a:t>
              </a:r>
              <a:r>
                <a:rPr b="0" lang="en-IN" sz="1200" spc="-1" strike="noStrike">
                  <a:solidFill>
                    <a:srgbClr val="ffffff"/>
                  </a:solidFill>
                  <a:latin typeface="Calibri"/>
                  <a:ea typeface="Calibri"/>
                </a:rPr>
                <a:t>Week 1</a:t>
              </a:r>
              <a:endParaRPr b="0" lang="en-IN" sz="1200" spc="-1" strike="noStrike">
                <a:latin typeface="Arial"/>
              </a:endParaRPr>
            </a:p>
            <a:p>
              <a:pPr>
                <a:lnSpc>
                  <a:spcPct val="100000"/>
                </a:lnSpc>
              </a:pPr>
              <a:endParaRPr b="0" lang="en-IN" sz="1200" spc="-1" strike="noStrike">
                <a:latin typeface="Arial"/>
              </a:endParaRPr>
            </a:p>
          </p:txBody>
        </p:sp>
        <p:sp>
          <p:nvSpPr>
            <p:cNvPr id="334" name="CustomShape 4"/>
            <p:cNvSpPr/>
            <p:nvPr/>
          </p:nvSpPr>
          <p:spPr>
            <a:xfrm>
              <a:off x="40680" y="2205000"/>
              <a:ext cx="1019520" cy="1126440"/>
            </a:xfrm>
            <a:prstGeom prst="rect">
              <a:avLst/>
            </a:prstGeom>
            <a:noFill/>
            <a:ln>
              <a:noFill/>
            </a:ln>
          </p:spPr>
          <p:style>
            <a:lnRef idx="0"/>
            <a:fillRef idx="0"/>
            <a:effectRef idx="0"/>
            <a:fontRef idx="minor"/>
          </p:style>
        </p:sp>
        <p:sp>
          <p:nvSpPr>
            <p:cNvPr id="335" name="CustomShape 5"/>
            <p:cNvSpPr/>
            <p:nvPr/>
          </p:nvSpPr>
          <p:spPr>
            <a:xfrm>
              <a:off x="40680" y="2205000"/>
              <a:ext cx="1019520" cy="1126440"/>
            </a:xfrm>
            <a:prstGeom prst="rect">
              <a:avLst/>
            </a:prstGeom>
            <a:noFill/>
            <a:ln>
              <a:noFill/>
            </a:ln>
          </p:spPr>
          <p:style>
            <a:lnRef idx="0"/>
            <a:fillRef idx="0"/>
            <a:effectRef idx="0"/>
            <a:fontRef idx="minor"/>
          </p:style>
          <p:txBody>
            <a:bodyPr lIns="0" rIns="0" tIns="0" bIns="0">
              <a:noAutofit/>
            </a:bodyPr>
            <a:p>
              <a:pPr lvl="1" marL="38160" indent="-75960">
                <a:lnSpc>
                  <a:spcPct val="90000"/>
                </a:lnSpc>
                <a:buClr>
                  <a:srgbClr val="000000"/>
                </a:buClr>
                <a:buFont typeface="Calibri"/>
                <a:buChar char="•"/>
              </a:pPr>
              <a:r>
                <a:rPr b="0" lang="en-IN" sz="1200" spc="-1" strike="noStrike">
                  <a:solidFill>
                    <a:srgbClr val="000000"/>
                  </a:solidFill>
                  <a:latin typeface="Calibri"/>
                  <a:ea typeface="Calibri"/>
                </a:rPr>
                <a:t>Problem analysis.</a:t>
              </a:r>
              <a:endParaRPr b="0" lang="en-IN" sz="1200" spc="-1" strike="noStrike">
                <a:latin typeface="Arial"/>
              </a:endParaRPr>
            </a:p>
            <a:p>
              <a:pPr>
                <a:lnSpc>
                  <a:spcPct val="90000"/>
                </a:lnSpc>
                <a:spcBef>
                  <a:spcPts val="99"/>
                </a:spcBef>
              </a:pPr>
              <a:endParaRPr b="0" lang="en-IN" sz="1200" spc="-1" strike="noStrike">
                <a:latin typeface="Arial"/>
              </a:endParaRPr>
            </a:p>
            <a:p>
              <a:pPr lvl="1" marL="38160" indent="-75960">
                <a:lnSpc>
                  <a:spcPct val="90000"/>
                </a:lnSpc>
                <a:spcBef>
                  <a:spcPts val="99"/>
                </a:spcBef>
                <a:buClr>
                  <a:srgbClr val="000000"/>
                </a:buClr>
                <a:buFont typeface="Calibri"/>
                <a:buChar char="•"/>
              </a:pPr>
              <a:r>
                <a:rPr b="0" lang="en-IN" sz="1200" spc="-1" strike="noStrike">
                  <a:solidFill>
                    <a:srgbClr val="000000"/>
                  </a:solidFill>
                  <a:latin typeface="Calibri"/>
                  <a:ea typeface="Calibri"/>
                </a:rPr>
                <a:t>Explore WS/PWG use cases.</a:t>
              </a:r>
              <a:endParaRPr b="0" lang="en-IN" sz="1200" spc="-1" strike="noStrike">
                <a:latin typeface="Arial"/>
              </a:endParaRPr>
            </a:p>
            <a:p>
              <a:pPr>
                <a:lnSpc>
                  <a:spcPct val="90000"/>
                </a:lnSpc>
                <a:spcBef>
                  <a:spcPts val="99"/>
                </a:spcBef>
              </a:pPr>
              <a:endParaRPr b="0" lang="en-IN" sz="1200" spc="-1" strike="noStrike">
                <a:latin typeface="Arial"/>
              </a:endParaRPr>
            </a:p>
          </p:txBody>
        </p:sp>
        <p:sp>
          <p:nvSpPr>
            <p:cNvPr id="336" name="CustomShape 6"/>
            <p:cNvSpPr/>
            <p:nvPr/>
          </p:nvSpPr>
          <p:spPr>
            <a:xfrm>
              <a:off x="1153080" y="1703880"/>
              <a:ext cx="1274400" cy="445320"/>
            </a:xfrm>
            <a:prstGeom prst="chevron">
              <a:avLst>
                <a:gd name="adj" fmla="val 50000"/>
              </a:avLst>
            </a:prstGeom>
            <a:solidFill>
              <a:srgbClr val="1b5155"/>
            </a:solidFill>
            <a:ln w="19080">
              <a:solidFill>
                <a:srgbClr val="5a5a64"/>
              </a:solidFill>
              <a:round/>
            </a:ln>
          </p:spPr>
          <p:style>
            <a:lnRef idx="0"/>
            <a:fillRef idx="0"/>
            <a:effectRef idx="0"/>
            <a:fontRef idx="minor"/>
          </p:style>
        </p:sp>
        <p:sp>
          <p:nvSpPr>
            <p:cNvPr id="337" name="CustomShape 7"/>
            <p:cNvSpPr/>
            <p:nvPr/>
          </p:nvSpPr>
          <p:spPr>
            <a:xfrm>
              <a:off x="1375920" y="1703880"/>
              <a:ext cx="828720" cy="445320"/>
            </a:xfrm>
            <a:prstGeom prst="rect">
              <a:avLst/>
            </a:prstGeom>
            <a:noFill/>
            <a:ln>
              <a:noFill/>
            </a:ln>
          </p:spPr>
          <p:style>
            <a:lnRef idx="0"/>
            <a:fillRef idx="0"/>
            <a:effectRef idx="0"/>
            <a:fontRef idx="minor"/>
          </p:style>
          <p:txBody>
            <a:bodyPr lIns="33120" rIns="11160" tIns="11160" bIns="11160" anchor="ctr">
              <a:noAutofit/>
            </a:bodyPr>
            <a:p>
              <a:pPr algn="ctr">
                <a:lnSpc>
                  <a:spcPct val="90000"/>
                </a:lnSpc>
              </a:pPr>
              <a:r>
                <a:rPr b="0" lang="en-IN" sz="1200" spc="-1" strike="noStrike">
                  <a:solidFill>
                    <a:srgbClr val="ffffff"/>
                  </a:solidFill>
                  <a:latin typeface="Calibri"/>
                  <a:ea typeface="Calibri"/>
                </a:rPr>
                <a:t>Week 2</a:t>
              </a:r>
              <a:endParaRPr b="0" lang="en-IN" sz="1200" spc="-1" strike="noStrike">
                <a:latin typeface="Arial"/>
              </a:endParaRPr>
            </a:p>
          </p:txBody>
        </p:sp>
        <p:sp>
          <p:nvSpPr>
            <p:cNvPr id="338" name="CustomShape 8"/>
            <p:cNvSpPr/>
            <p:nvPr/>
          </p:nvSpPr>
          <p:spPr>
            <a:xfrm>
              <a:off x="1153080" y="2205000"/>
              <a:ext cx="1019520" cy="1126440"/>
            </a:xfrm>
            <a:prstGeom prst="rect">
              <a:avLst/>
            </a:prstGeom>
            <a:noFill/>
            <a:ln>
              <a:noFill/>
            </a:ln>
          </p:spPr>
          <p:style>
            <a:lnRef idx="0"/>
            <a:fillRef idx="0"/>
            <a:effectRef idx="0"/>
            <a:fontRef idx="minor"/>
          </p:style>
        </p:sp>
        <p:sp>
          <p:nvSpPr>
            <p:cNvPr id="339" name="CustomShape 9"/>
            <p:cNvSpPr/>
            <p:nvPr/>
          </p:nvSpPr>
          <p:spPr>
            <a:xfrm>
              <a:off x="1153080" y="2205000"/>
              <a:ext cx="1019520" cy="1126440"/>
            </a:xfrm>
            <a:prstGeom prst="rect">
              <a:avLst/>
            </a:prstGeom>
            <a:noFill/>
            <a:ln>
              <a:noFill/>
            </a:ln>
          </p:spPr>
          <p:style>
            <a:lnRef idx="0"/>
            <a:fillRef idx="0"/>
            <a:effectRef idx="0"/>
            <a:fontRef idx="minor"/>
          </p:style>
          <p:txBody>
            <a:bodyPr lIns="0" rIns="0" tIns="0" bIns="0">
              <a:noAutofit/>
            </a:bodyPr>
            <a:p>
              <a:pPr lvl="1" marL="38160" indent="-75960">
                <a:lnSpc>
                  <a:spcPct val="90000"/>
                </a:lnSpc>
                <a:buClr>
                  <a:srgbClr val="000000"/>
                </a:buClr>
                <a:buFont typeface="Calibri"/>
                <a:buChar char="•"/>
              </a:pPr>
              <a:r>
                <a:rPr b="0" lang="en-IN" sz="1200" spc="-1" strike="noStrike">
                  <a:solidFill>
                    <a:srgbClr val="000000"/>
                  </a:solidFill>
                  <a:latin typeface="Calibri"/>
                  <a:ea typeface="Calibri"/>
                </a:rPr>
                <a:t>Gather requirements.</a:t>
              </a:r>
              <a:endParaRPr b="0" lang="en-IN" sz="1200" spc="-1" strike="noStrike">
                <a:latin typeface="Arial"/>
              </a:endParaRPr>
            </a:p>
            <a:p>
              <a:pPr marL="914400">
                <a:lnSpc>
                  <a:spcPct val="90000"/>
                </a:lnSpc>
              </a:pPr>
              <a:endParaRPr b="0" lang="en-IN" sz="1200" spc="-1" strike="noStrike">
                <a:latin typeface="Arial"/>
              </a:endParaRPr>
            </a:p>
            <a:p>
              <a:pPr lvl="1" marL="38160" indent="-75960">
                <a:lnSpc>
                  <a:spcPct val="90000"/>
                </a:lnSpc>
                <a:buClr>
                  <a:srgbClr val="000000"/>
                </a:buClr>
                <a:buFont typeface="Calibri"/>
                <a:buChar char="•"/>
              </a:pPr>
              <a:r>
                <a:rPr b="0" lang="en-IN" sz="1200" spc="-1" strike="noStrike">
                  <a:solidFill>
                    <a:srgbClr val="000000"/>
                  </a:solidFill>
                  <a:latin typeface="Calibri"/>
                  <a:ea typeface="Calibri"/>
                </a:rPr>
                <a:t>Explore various frameworks.</a:t>
              </a:r>
              <a:endParaRPr b="0" lang="en-IN" sz="1200" spc="-1" strike="noStrike">
                <a:latin typeface="Arial"/>
              </a:endParaRPr>
            </a:p>
            <a:p>
              <a:pPr marL="38160">
                <a:lnSpc>
                  <a:spcPct val="90000"/>
                </a:lnSpc>
                <a:spcBef>
                  <a:spcPts val="99"/>
                </a:spcBef>
              </a:pPr>
              <a:endParaRPr b="0" lang="en-IN" sz="1200" spc="-1" strike="noStrike">
                <a:latin typeface="Arial"/>
              </a:endParaRPr>
            </a:p>
            <a:p>
              <a:pPr lvl="1" marL="38160" indent="-75960">
                <a:lnSpc>
                  <a:spcPct val="90000"/>
                </a:lnSpc>
                <a:spcBef>
                  <a:spcPts val="99"/>
                </a:spcBef>
                <a:buClr>
                  <a:srgbClr val="000000"/>
                </a:buClr>
                <a:buFont typeface="Calibri"/>
                <a:buChar char="•"/>
              </a:pPr>
              <a:r>
                <a:rPr b="0" lang="en-IN" sz="1200" spc="-1" strike="noStrike">
                  <a:solidFill>
                    <a:srgbClr val="000000"/>
                  </a:solidFill>
                  <a:latin typeface="Calibri"/>
                  <a:ea typeface="Calibri"/>
                </a:rPr>
                <a:t>Evaluate the frameworks. </a:t>
              </a:r>
              <a:endParaRPr b="0" lang="en-IN" sz="1200" spc="-1" strike="noStrike">
                <a:latin typeface="Arial"/>
              </a:endParaRPr>
            </a:p>
          </p:txBody>
        </p:sp>
        <p:sp>
          <p:nvSpPr>
            <p:cNvPr id="340" name="CustomShape 10"/>
            <p:cNvSpPr/>
            <p:nvPr/>
          </p:nvSpPr>
          <p:spPr>
            <a:xfrm>
              <a:off x="2265840" y="1703880"/>
              <a:ext cx="1274400" cy="445320"/>
            </a:xfrm>
            <a:prstGeom prst="chevron">
              <a:avLst>
                <a:gd name="adj" fmla="val 50000"/>
              </a:avLst>
            </a:prstGeom>
            <a:solidFill>
              <a:srgbClr val="1b5155"/>
            </a:solidFill>
            <a:ln w="19080">
              <a:solidFill>
                <a:srgbClr val="5a5a64"/>
              </a:solidFill>
              <a:round/>
            </a:ln>
          </p:spPr>
          <p:style>
            <a:lnRef idx="0"/>
            <a:fillRef idx="0"/>
            <a:effectRef idx="0"/>
            <a:fontRef idx="minor"/>
          </p:style>
        </p:sp>
        <p:sp>
          <p:nvSpPr>
            <p:cNvPr id="341" name="CustomShape 11"/>
            <p:cNvSpPr/>
            <p:nvPr/>
          </p:nvSpPr>
          <p:spPr>
            <a:xfrm>
              <a:off x="2488680" y="1703880"/>
              <a:ext cx="828720" cy="445320"/>
            </a:xfrm>
            <a:prstGeom prst="rect">
              <a:avLst/>
            </a:prstGeom>
            <a:noFill/>
            <a:ln>
              <a:noFill/>
            </a:ln>
          </p:spPr>
          <p:style>
            <a:lnRef idx="0"/>
            <a:fillRef idx="0"/>
            <a:effectRef idx="0"/>
            <a:fontRef idx="minor"/>
          </p:style>
          <p:txBody>
            <a:bodyPr lIns="33120" rIns="11160" tIns="11160" bIns="11160" anchor="ctr">
              <a:noAutofit/>
            </a:bodyPr>
            <a:p>
              <a:pPr algn="ctr">
                <a:lnSpc>
                  <a:spcPct val="90000"/>
                </a:lnSpc>
              </a:pPr>
              <a:r>
                <a:rPr b="0" lang="en-IN" sz="1200" spc="-1" strike="noStrike">
                  <a:solidFill>
                    <a:srgbClr val="ffffff"/>
                  </a:solidFill>
                  <a:latin typeface="Calibri"/>
                  <a:ea typeface="Calibri"/>
                </a:rPr>
                <a:t>Week 3</a:t>
              </a:r>
              <a:endParaRPr b="0" lang="en-IN" sz="1200" spc="-1" strike="noStrike">
                <a:latin typeface="Arial"/>
              </a:endParaRPr>
            </a:p>
          </p:txBody>
        </p:sp>
        <p:sp>
          <p:nvSpPr>
            <p:cNvPr id="342" name="CustomShape 12"/>
            <p:cNvSpPr/>
            <p:nvPr/>
          </p:nvSpPr>
          <p:spPr>
            <a:xfrm>
              <a:off x="2265840" y="2205000"/>
              <a:ext cx="1019520" cy="1126440"/>
            </a:xfrm>
            <a:prstGeom prst="rect">
              <a:avLst/>
            </a:prstGeom>
            <a:noFill/>
            <a:ln>
              <a:noFill/>
            </a:ln>
          </p:spPr>
          <p:style>
            <a:lnRef idx="0"/>
            <a:fillRef idx="0"/>
            <a:effectRef idx="0"/>
            <a:fontRef idx="minor"/>
          </p:style>
        </p:sp>
        <p:sp>
          <p:nvSpPr>
            <p:cNvPr id="343" name="CustomShape 13"/>
            <p:cNvSpPr/>
            <p:nvPr/>
          </p:nvSpPr>
          <p:spPr>
            <a:xfrm>
              <a:off x="2265840" y="2205000"/>
              <a:ext cx="1019520" cy="1126440"/>
            </a:xfrm>
            <a:prstGeom prst="rect">
              <a:avLst/>
            </a:prstGeom>
            <a:noFill/>
            <a:ln>
              <a:noFill/>
            </a:ln>
          </p:spPr>
          <p:style>
            <a:lnRef idx="0"/>
            <a:fillRef idx="0"/>
            <a:effectRef idx="0"/>
            <a:fontRef idx="minor"/>
          </p:style>
          <p:txBody>
            <a:bodyPr lIns="0" rIns="0" tIns="0" bIns="0">
              <a:noAutofit/>
            </a:bodyPr>
            <a:p>
              <a:pPr lvl="1" marL="38160" indent="-75960">
                <a:lnSpc>
                  <a:spcPct val="90000"/>
                </a:lnSpc>
                <a:buClr>
                  <a:srgbClr val="000000"/>
                </a:buClr>
                <a:buFont typeface="Calibri"/>
                <a:buChar char="•"/>
              </a:pPr>
              <a:r>
                <a:rPr b="0" lang="en-IN" sz="1200" spc="-1" strike="noStrike">
                  <a:solidFill>
                    <a:srgbClr val="000000"/>
                  </a:solidFill>
                  <a:latin typeface="Calibri"/>
                  <a:ea typeface="Calibri"/>
                </a:rPr>
                <a:t>Learn software development in Qt.</a:t>
              </a:r>
              <a:endParaRPr b="0" lang="en-IN" sz="1200" spc="-1" strike="noStrike">
                <a:latin typeface="Arial"/>
              </a:endParaRPr>
            </a:p>
            <a:p>
              <a:pPr marL="38160">
                <a:lnSpc>
                  <a:spcPct val="90000"/>
                </a:lnSpc>
                <a:spcBef>
                  <a:spcPts val="99"/>
                </a:spcBef>
              </a:pPr>
              <a:endParaRPr b="0" lang="en-IN" sz="1200" spc="-1" strike="noStrike">
                <a:latin typeface="Arial"/>
              </a:endParaRPr>
            </a:p>
            <a:p>
              <a:pPr lvl="1" marL="38160" indent="-75960">
                <a:lnSpc>
                  <a:spcPct val="90000"/>
                </a:lnSpc>
                <a:spcBef>
                  <a:spcPts val="99"/>
                </a:spcBef>
                <a:buClr>
                  <a:srgbClr val="000000"/>
                </a:buClr>
                <a:buFont typeface="Calibri"/>
                <a:buChar char="•"/>
              </a:pPr>
              <a:r>
                <a:rPr b="0" lang="en-IN" sz="1200" spc="-1" strike="noStrike">
                  <a:solidFill>
                    <a:srgbClr val="000000"/>
                  </a:solidFill>
                  <a:latin typeface="Calibri"/>
                  <a:ea typeface="Calibri"/>
                </a:rPr>
                <a:t>Create a Prototype using QML and JavaScript.</a:t>
              </a:r>
              <a:endParaRPr b="0" lang="en-IN" sz="1200" spc="-1" strike="noStrike">
                <a:latin typeface="Arial"/>
              </a:endParaRPr>
            </a:p>
          </p:txBody>
        </p:sp>
        <p:sp>
          <p:nvSpPr>
            <p:cNvPr id="344" name="CustomShape 14"/>
            <p:cNvSpPr/>
            <p:nvPr/>
          </p:nvSpPr>
          <p:spPr>
            <a:xfrm>
              <a:off x="3378240" y="1703880"/>
              <a:ext cx="1274400" cy="445320"/>
            </a:xfrm>
            <a:prstGeom prst="chevron">
              <a:avLst>
                <a:gd name="adj" fmla="val 50000"/>
              </a:avLst>
            </a:prstGeom>
            <a:solidFill>
              <a:srgbClr val="1b5155"/>
            </a:solidFill>
            <a:ln w="19080">
              <a:solidFill>
                <a:srgbClr val="5a5a64"/>
              </a:solidFill>
              <a:round/>
            </a:ln>
          </p:spPr>
          <p:style>
            <a:lnRef idx="0"/>
            <a:fillRef idx="0"/>
            <a:effectRef idx="0"/>
            <a:fontRef idx="minor"/>
          </p:style>
        </p:sp>
        <p:sp>
          <p:nvSpPr>
            <p:cNvPr id="345" name="CustomShape 15"/>
            <p:cNvSpPr/>
            <p:nvPr/>
          </p:nvSpPr>
          <p:spPr>
            <a:xfrm>
              <a:off x="3601080" y="1703880"/>
              <a:ext cx="828720" cy="445320"/>
            </a:xfrm>
            <a:prstGeom prst="rect">
              <a:avLst/>
            </a:prstGeom>
            <a:noFill/>
            <a:ln>
              <a:noFill/>
            </a:ln>
          </p:spPr>
          <p:style>
            <a:lnRef idx="0"/>
            <a:fillRef idx="0"/>
            <a:effectRef idx="0"/>
            <a:fontRef idx="minor"/>
          </p:style>
          <p:txBody>
            <a:bodyPr lIns="33120" rIns="11160" tIns="11160" bIns="11160" anchor="ctr">
              <a:noAutofit/>
            </a:bodyPr>
            <a:p>
              <a:pPr algn="ctr">
                <a:lnSpc>
                  <a:spcPct val="90000"/>
                </a:lnSpc>
              </a:pPr>
              <a:r>
                <a:rPr b="0" lang="en-IN" sz="1200" spc="-1" strike="noStrike">
                  <a:solidFill>
                    <a:srgbClr val="ffffff"/>
                  </a:solidFill>
                  <a:latin typeface="Calibri"/>
                  <a:ea typeface="Calibri"/>
                </a:rPr>
                <a:t>Week 4</a:t>
              </a:r>
              <a:endParaRPr b="0" lang="en-IN" sz="1200" spc="-1" strike="noStrike">
                <a:latin typeface="Arial"/>
              </a:endParaRPr>
            </a:p>
          </p:txBody>
        </p:sp>
        <p:sp>
          <p:nvSpPr>
            <p:cNvPr id="346" name="CustomShape 16"/>
            <p:cNvSpPr/>
            <p:nvPr/>
          </p:nvSpPr>
          <p:spPr>
            <a:xfrm>
              <a:off x="3378240" y="2205000"/>
              <a:ext cx="1019520" cy="1126440"/>
            </a:xfrm>
            <a:prstGeom prst="rect">
              <a:avLst/>
            </a:prstGeom>
            <a:noFill/>
            <a:ln>
              <a:noFill/>
            </a:ln>
          </p:spPr>
          <p:style>
            <a:lnRef idx="0"/>
            <a:fillRef idx="0"/>
            <a:effectRef idx="0"/>
            <a:fontRef idx="minor"/>
          </p:style>
        </p:sp>
        <p:sp>
          <p:nvSpPr>
            <p:cNvPr id="347" name="CustomShape 17"/>
            <p:cNvSpPr/>
            <p:nvPr/>
          </p:nvSpPr>
          <p:spPr>
            <a:xfrm>
              <a:off x="3378240" y="2205000"/>
              <a:ext cx="1019520" cy="1126440"/>
            </a:xfrm>
            <a:prstGeom prst="rect">
              <a:avLst/>
            </a:prstGeom>
            <a:noFill/>
            <a:ln>
              <a:noFill/>
            </a:ln>
          </p:spPr>
          <p:style>
            <a:lnRef idx="0"/>
            <a:fillRef idx="0"/>
            <a:effectRef idx="0"/>
            <a:fontRef idx="minor"/>
          </p:style>
          <p:txBody>
            <a:bodyPr lIns="0" rIns="0" tIns="0" bIns="0">
              <a:noAutofit/>
            </a:bodyPr>
            <a:p>
              <a:pPr lvl="1" marL="38160" indent="-75960">
                <a:lnSpc>
                  <a:spcPct val="90000"/>
                </a:lnSpc>
                <a:buClr>
                  <a:srgbClr val="000000"/>
                </a:buClr>
                <a:buFont typeface="Calibri"/>
                <a:buChar char="•"/>
              </a:pPr>
              <a:r>
                <a:rPr b="0" lang="en-IN" sz="1200" spc="-1" strike="noStrike">
                  <a:solidFill>
                    <a:srgbClr val="000000"/>
                  </a:solidFill>
                  <a:latin typeface="Calibri"/>
                  <a:ea typeface="Calibri"/>
                </a:rPr>
                <a:t>Add Third party libraries to the prototype.</a:t>
              </a:r>
              <a:endParaRPr b="0" lang="en-IN" sz="1200" spc="-1" strike="noStrike">
                <a:latin typeface="Arial"/>
              </a:endParaRPr>
            </a:p>
            <a:p>
              <a:pPr>
                <a:lnSpc>
                  <a:spcPct val="90000"/>
                </a:lnSpc>
                <a:spcBef>
                  <a:spcPts val="99"/>
                </a:spcBef>
              </a:pPr>
              <a:endParaRPr b="0" lang="en-IN" sz="1200" spc="-1" strike="noStrike">
                <a:latin typeface="Arial"/>
              </a:endParaRPr>
            </a:p>
            <a:p>
              <a:pPr lvl="1" marL="38160" indent="-75960">
                <a:lnSpc>
                  <a:spcPct val="90000"/>
                </a:lnSpc>
                <a:spcBef>
                  <a:spcPts val="99"/>
                </a:spcBef>
                <a:buClr>
                  <a:srgbClr val="000000"/>
                </a:buClr>
                <a:buFont typeface="Calibri"/>
                <a:buChar char="•"/>
              </a:pPr>
              <a:r>
                <a:rPr b="0" lang="en-IN" sz="1200" spc="-1" strike="noStrike">
                  <a:solidFill>
                    <a:srgbClr val="000000"/>
                  </a:solidFill>
                  <a:latin typeface="Calibri"/>
                  <a:ea typeface="Calibri"/>
                </a:rPr>
                <a:t>Build Qt app for 3D visualization of wafermap.</a:t>
              </a:r>
              <a:endParaRPr b="0" lang="en-IN" sz="1200" spc="-1" strike="noStrike">
                <a:latin typeface="Arial"/>
              </a:endParaRPr>
            </a:p>
          </p:txBody>
        </p:sp>
        <p:sp>
          <p:nvSpPr>
            <p:cNvPr id="348" name="CustomShape 18"/>
            <p:cNvSpPr/>
            <p:nvPr/>
          </p:nvSpPr>
          <p:spPr>
            <a:xfrm>
              <a:off x="4491000" y="1703880"/>
              <a:ext cx="1274400" cy="445320"/>
            </a:xfrm>
            <a:prstGeom prst="chevron">
              <a:avLst>
                <a:gd name="adj" fmla="val 50000"/>
              </a:avLst>
            </a:prstGeom>
            <a:solidFill>
              <a:srgbClr val="1b5155"/>
            </a:solidFill>
            <a:ln w="19080">
              <a:solidFill>
                <a:srgbClr val="5a5a64"/>
              </a:solidFill>
              <a:round/>
            </a:ln>
          </p:spPr>
          <p:style>
            <a:lnRef idx="0"/>
            <a:fillRef idx="0"/>
            <a:effectRef idx="0"/>
            <a:fontRef idx="minor"/>
          </p:style>
        </p:sp>
        <p:sp>
          <p:nvSpPr>
            <p:cNvPr id="349" name="CustomShape 19"/>
            <p:cNvSpPr/>
            <p:nvPr/>
          </p:nvSpPr>
          <p:spPr>
            <a:xfrm>
              <a:off x="4713840" y="1703880"/>
              <a:ext cx="828720" cy="445320"/>
            </a:xfrm>
            <a:prstGeom prst="rect">
              <a:avLst/>
            </a:prstGeom>
            <a:noFill/>
            <a:ln>
              <a:noFill/>
            </a:ln>
          </p:spPr>
          <p:style>
            <a:lnRef idx="0"/>
            <a:fillRef idx="0"/>
            <a:effectRef idx="0"/>
            <a:fontRef idx="minor"/>
          </p:style>
          <p:txBody>
            <a:bodyPr lIns="33120" rIns="11160" tIns="11160" bIns="11160" anchor="ctr">
              <a:noAutofit/>
            </a:bodyPr>
            <a:p>
              <a:pPr algn="ctr">
                <a:lnSpc>
                  <a:spcPct val="90000"/>
                </a:lnSpc>
              </a:pPr>
              <a:r>
                <a:rPr b="0" lang="en-IN" sz="1200" spc="-1" strike="noStrike">
                  <a:solidFill>
                    <a:srgbClr val="ffffff"/>
                  </a:solidFill>
                  <a:latin typeface="Calibri"/>
                  <a:ea typeface="Calibri"/>
                </a:rPr>
                <a:t>Week 5</a:t>
              </a:r>
              <a:endParaRPr b="0" lang="en-IN" sz="1200" spc="-1" strike="noStrike">
                <a:latin typeface="Arial"/>
              </a:endParaRPr>
            </a:p>
          </p:txBody>
        </p:sp>
        <p:sp>
          <p:nvSpPr>
            <p:cNvPr id="350" name="CustomShape 20"/>
            <p:cNvSpPr/>
            <p:nvPr/>
          </p:nvSpPr>
          <p:spPr>
            <a:xfrm>
              <a:off x="4491000" y="2205000"/>
              <a:ext cx="1019520" cy="1126440"/>
            </a:xfrm>
            <a:prstGeom prst="rect">
              <a:avLst/>
            </a:prstGeom>
            <a:noFill/>
            <a:ln>
              <a:noFill/>
            </a:ln>
          </p:spPr>
          <p:style>
            <a:lnRef idx="0"/>
            <a:fillRef idx="0"/>
            <a:effectRef idx="0"/>
            <a:fontRef idx="minor"/>
          </p:style>
        </p:sp>
        <p:sp>
          <p:nvSpPr>
            <p:cNvPr id="351" name="CustomShape 21"/>
            <p:cNvSpPr/>
            <p:nvPr/>
          </p:nvSpPr>
          <p:spPr>
            <a:xfrm>
              <a:off x="4491000" y="2205000"/>
              <a:ext cx="1019520" cy="1126440"/>
            </a:xfrm>
            <a:prstGeom prst="rect">
              <a:avLst/>
            </a:prstGeom>
            <a:noFill/>
            <a:ln>
              <a:noFill/>
            </a:ln>
          </p:spPr>
          <p:style>
            <a:lnRef idx="0"/>
            <a:fillRef idx="0"/>
            <a:effectRef idx="0"/>
            <a:fontRef idx="minor"/>
          </p:style>
          <p:txBody>
            <a:bodyPr lIns="0" rIns="0" tIns="0" bIns="0">
              <a:noAutofit/>
            </a:bodyPr>
            <a:p>
              <a:pPr lvl="1" marL="38160" indent="-75960">
                <a:lnSpc>
                  <a:spcPct val="90000"/>
                </a:lnSpc>
                <a:buClr>
                  <a:srgbClr val="000000"/>
                </a:buClr>
                <a:buFont typeface="Calibri"/>
                <a:buChar char="•"/>
              </a:pPr>
              <a:r>
                <a:rPr b="0" lang="en-IN" sz="1200" spc="-1" strike="noStrike">
                  <a:solidFill>
                    <a:srgbClr val="000000"/>
                  </a:solidFill>
                  <a:latin typeface="Calibri"/>
                  <a:ea typeface="Calibri"/>
                </a:rPr>
                <a:t>Integrate different types of Qt apps.</a:t>
              </a:r>
              <a:endParaRPr b="0" lang="en-IN" sz="1200" spc="-1" strike="noStrike">
                <a:latin typeface="Arial"/>
              </a:endParaRPr>
            </a:p>
            <a:p>
              <a:pPr marL="38160">
                <a:lnSpc>
                  <a:spcPct val="90000"/>
                </a:lnSpc>
                <a:spcBef>
                  <a:spcPts val="99"/>
                </a:spcBef>
              </a:pPr>
              <a:endParaRPr b="0" lang="en-IN" sz="1200" spc="-1" strike="noStrike">
                <a:latin typeface="Arial"/>
              </a:endParaRPr>
            </a:p>
            <a:p>
              <a:pPr lvl="1" marL="38160" indent="-75960">
                <a:lnSpc>
                  <a:spcPct val="90000"/>
                </a:lnSpc>
                <a:spcBef>
                  <a:spcPts val="99"/>
                </a:spcBef>
                <a:buClr>
                  <a:srgbClr val="000000"/>
                </a:buClr>
                <a:buFont typeface="Calibri"/>
                <a:buChar char="•"/>
              </a:pPr>
              <a:r>
                <a:rPr b="0" lang="en-IN" sz="1200" spc="-1" strike="noStrike">
                  <a:solidFill>
                    <a:srgbClr val="000000"/>
                  </a:solidFill>
                  <a:latin typeface="Calibri"/>
                  <a:ea typeface="Calibri"/>
                </a:rPr>
                <a:t>Run DGA engine in Qt App.</a:t>
              </a:r>
              <a:endParaRPr b="0" lang="en-IN" sz="1200" spc="-1" strike="noStrike">
                <a:latin typeface="Arial"/>
              </a:endParaRPr>
            </a:p>
          </p:txBody>
        </p:sp>
        <p:sp>
          <p:nvSpPr>
            <p:cNvPr id="352" name="CustomShape 22"/>
            <p:cNvSpPr/>
            <p:nvPr/>
          </p:nvSpPr>
          <p:spPr>
            <a:xfrm>
              <a:off x="5603400" y="1703880"/>
              <a:ext cx="1274400" cy="445320"/>
            </a:xfrm>
            <a:prstGeom prst="chevron">
              <a:avLst>
                <a:gd name="adj" fmla="val 50000"/>
              </a:avLst>
            </a:prstGeom>
            <a:solidFill>
              <a:srgbClr val="1b5155"/>
            </a:solidFill>
            <a:ln w="19080">
              <a:solidFill>
                <a:srgbClr val="5a5a64"/>
              </a:solidFill>
              <a:round/>
            </a:ln>
          </p:spPr>
          <p:style>
            <a:lnRef idx="0"/>
            <a:fillRef idx="0"/>
            <a:effectRef idx="0"/>
            <a:fontRef idx="minor"/>
          </p:style>
        </p:sp>
        <p:sp>
          <p:nvSpPr>
            <p:cNvPr id="353" name="CustomShape 23"/>
            <p:cNvSpPr/>
            <p:nvPr/>
          </p:nvSpPr>
          <p:spPr>
            <a:xfrm>
              <a:off x="5826240" y="1703880"/>
              <a:ext cx="828720" cy="445320"/>
            </a:xfrm>
            <a:prstGeom prst="rect">
              <a:avLst/>
            </a:prstGeom>
            <a:noFill/>
            <a:ln>
              <a:noFill/>
            </a:ln>
          </p:spPr>
          <p:style>
            <a:lnRef idx="0"/>
            <a:fillRef idx="0"/>
            <a:effectRef idx="0"/>
            <a:fontRef idx="minor"/>
          </p:style>
          <p:txBody>
            <a:bodyPr lIns="33120" rIns="11160" tIns="11160" bIns="11160" anchor="ctr">
              <a:noAutofit/>
            </a:bodyPr>
            <a:p>
              <a:pPr algn="ctr">
                <a:lnSpc>
                  <a:spcPct val="90000"/>
                </a:lnSpc>
              </a:pPr>
              <a:r>
                <a:rPr b="0" lang="en-IN" sz="1200" spc="-1" strike="noStrike">
                  <a:solidFill>
                    <a:srgbClr val="ffffff"/>
                  </a:solidFill>
                  <a:latin typeface="Calibri"/>
                  <a:ea typeface="Calibri"/>
                </a:rPr>
                <a:t>Week 6</a:t>
              </a:r>
              <a:endParaRPr b="0" lang="en-IN" sz="1200" spc="-1" strike="noStrike">
                <a:latin typeface="Arial"/>
              </a:endParaRPr>
            </a:p>
          </p:txBody>
        </p:sp>
        <p:sp>
          <p:nvSpPr>
            <p:cNvPr id="354" name="CustomShape 24"/>
            <p:cNvSpPr/>
            <p:nvPr/>
          </p:nvSpPr>
          <p:spPr>
            <a:xfrm>
              <a:off x="5603400" y="2205000"/>
              <a:ext cx="1019520" cy="1126440"/>
            </a:xfrm>
            <a:prstGeom prst="rect">
              <a:avLst/>
            </a:prstGeom>
            <a:noFill/>
            <a:ln>
              <a:noFill/>
            </a:ln>
          </p:spPr>
          <p:style>
            <a:lnRef idx="0"/>
            <a:fillRef idx="0"/>
            <a:effectRef idx="0"/>
            <a:fontRef idx="minor"/>
          </p:style>
        </p:sp>
        <p:sp>
          <p:nvSpPr>
            <p:cNvPr id="355" name="CustomShape 25"/>
            <p:cNvSpPr/>
            <p:nvPr/>
          </p:nvSpPr>
          <p:spPr>
            <a:xfrm>
              <a:off x="5603400" y="2205000"/>
              <a:ext cx="1019520" cy="1126440"/>
            </a:xfrm>
            <a:prstGeom prst="rect">
              <a:avLst/>
            </a:prstGeom>
            <a:noFill/>
            <a:ln>
              <a:noFill/>
            </a:ln>
          </p:spPr>
          <p:style>
            <a:lnRef idx="0"/>
            <a:fillRef idx="0"/>
            <a:effectRef idx="0"/>
            <a:fontRef idx="minor"/>
          </p:style>
        </p:sp>
        <p:sp>
          <p:nvSpPr>
            <p:cNvPr id="356" name="CustomShape 26"/>
            <p:cNvSpPr/>
            <p:nvPr/>
          </p:nvSpPr>
          <p:spPr>
            <a:xfrm>
              <a:off x="6716160" y="1703880"/>
              <a:ext cx="1274400" cy="445320"/>
            </a:xfrm>
            <a:prstGeom prst="chevron">
              <a:avLst>
                <a:gd name="adj" fmla="val 50000"/>
              </a:avLst>
            </a:prstGeom>
            <a:solidFill>
              <a:srgbClr val="1b5155"/>
            </a:solidFill>
            <a:ln w="19080">
              <a:solidFill>
                <a:srgbClr val="5a5a64"/>
              </a:solidFill>
              <a:round/>
            </a:ln>
          </p:spPr>
          <p:style>
            <a:lnRef idx="0"/>
            <a:fillRef idx="0"/>
            <a:effectRef idx="0"/>
            <a:fontRef idx="minor"/>
          </p:style>
        </p:sp>
        <p:sp>
          <p:nvSpPr>
            <p:cNvPr id="357" name="CustomShape 27"/>
            <p:cNvSpPr/>
            <p:nvPr/>
          </p:nvSpPr>
          <p:spPr>
            <a:xfrm>
              <a:off x="6939000" y="1703880"/>
              <a:ext cx="828720" cy="445320"/>
            </a:xfrm>
            <a:prstGeom prst="rect">
              <a:avLst/>
            </a:prstGeom>
            <a:noFill/>
            <a:ln>
              <a:noFill/>
            </a:ln>
          </p:spPr>
          <p:style>
            <a:lnRef idx="0"/>
            <a:fillRef idx="0"/>
            <a:effectRef idx="0"/>
            <a:fontRef idx="minor"/>
          </p:style>
          <p:txBody>
            <a:bodyPr lIns="33120" rIns="11160" tIns="11160" bIns="11160" anchor="ctr">
              <a:noAutofit/>
            </a:bodyPr>
            <a:p>
              <a:pPr algn="ctr">
                <a:lnSpc>
                  <a:spcPct val="90000"/>
                </a:lnSpc>
              </a:pPr>
              <a:r>
                <a:rPr b="0" lang="en-IN" sz="1200" spc="-1" strike="noStrike">
                  <a:solidFill>
                    <a:srgbClr val="ffffff"/>
                  </a:solidFill>
                  <a:latin typeface="Calibri"/>
                  <a:ea typeface="Calibri"/>
                </a:rPr>
                <a:t>Week 7</a:t>
              </a:r>
              <a:endParaRPr b="0" lang="en-IN" sz="1200" spc="-1" strike="noStrike">
                <a:latin typeface="Arial"/>
              </a:endParaRPr>
            </a:p>
          </p:txBody>
        </p:sp>
        <p:sp>
          <p:nvSpPr>
            <p:cNvPr id="358" name="CustomShape 28"/>
            <p:cNvSpPr/>
            <p:nvPr/>
          </p:nvSpPr>
          <p:spPr>
            <a:xfrm>
              <a:off x="6716160" y="2205000"/>
              <a:ext cx="1019520" cy="1126440"/>
            </a:xfrm>
            <a:prstGeom prst="rect">
              <a:avLst/>
            </a:prstGeom>
            <a:noFill/>
            <a:ln>
              <a:noFill/>
            </a:ln>
          </p:spPr>
          <p:style>
            <a:lnRef idx="0"/>
            <a:fillRef idx="0"/>
            <a:effectRef idx="0"/>
            <a:fontRef idx="minor"/>
          </p:style>
        </p:sp>
        <p:sp>
          <p:nvSpPr>
            <p:cNvPr id="359" name="CustomShape 29"/>
            <p:cNvSpPr/>
            <p:nvPr/>
          </p:nvSpPr>
          <p:spPr>
            <a:xfrm>
              <a:off x="6716160" y="2205000"/>
              <a:ext cx="1019520" cy="1126440"/>
            </a:xfrm>
            <a:prstGeom prst="rect">
              <a:avLst/>
            </a:prstGeom>
            <a:noFill/>
            <a:ln>
              <a:noFill/>
            </a:ln>
          </p:spPr>
          <p:style>
            <a:lnRef idx="0"/>
            <a:fillRef idx="0"/>
            <a:effectRef idx="0"/>
            <a:fontRef idx="minor"/>
          </p:style>
        </p:sp>
        <p:sp>
          <p:nvSpPr>
            <p:cNvPr id="360" name="CustomShape 30"/>
            <p:cNvSpPr/>
            <p:nvPr/>
          </p:nvSpPr>
          <p:spPr>
            <a:xfrm>
              <a:off x="7828560" y="1703880"/>
              <a:ext cx="1274400" cy="445320"/>
            </a:xfrm>
            <a:prstGeom prst="chevron">
              <a:avLst>
                <a:gd name="adj" fmla="val 50000"/>
              </a:avLst>
            </a:prstGeom>
            <a:solidFill>
              <a:srgbClr val="1b5155"/>
            </a:solidFill>
            <a:ln w="19080">
              <a:solidFill>
                <a:srgbClr val="5a5a64"/>
              </a:solidFill>
              <a:round/>
            </a:ln>
          </p:spPr>
          <p:style>
            <a:lnRef idx="0"/>
            <a:fillRef idx="0"/>
            <a:effectRef idx="0"/>
            <a:fontRef idx="minor"/>
          </p:style>
        </p:sp>
        <p:sp>
          <p:nvSpPr>
            <p:cNvPr id="361" name="CustomShape 31"/>
            <p:cNvSpPr/>
            <p:nvPr/>
          </p:nvSpPr>
          <p:spPr>
            <a:xfrm>
              <a:off x="8051400" y="1703880"/>
              <a:ext cx="828720" cy="445320"/>
            </a:xfrm>
            <a:prstGeom prst="rect">
              <a:avLst/>
            </a:prstGeom>
            <a:noFill/>
            <a:ln>
              <a:noFill/>
            </a:ln>
          </p:spPr>
          <p:style>
            <a:lnRef idx="0"/>
            <a:fillRef idx="0"/>
            <a:effectRef idx="0"/>
            <a:fontRef idx="minor"/>
          </p:style>
          <p:txBody>
            <a:bodyPr lIns="33120" rIns="11160" tIns="11160" bIns="11160" anchor="ctr">
              <a:noAutofit/>
            </a:bodyPr>
            <a:p>
              <a:pPr algn="ctr">
                <a:lnSpc>
                  <a:spcPct val="90000"/>
                </a:lnSpc>
              </a:pPr>
              <a:r>
                <a:rPr b="0" lang="en-IN" sz="1200" spc="-1" strike="noStrike">
                  <a:solidFill>
                    <a:srgbClr val="ffffff"/>
                  </a:solidFill>
                  <a:latin typeface="Calibri"/>
                  <a:ea typeface="Calibri"/>
                </a:rPr>
                <a:t>Week 8</a:t>
              </a:r>
              <a:endParaRPr b="0" lang="en-IN" sz="1200" spc="-1" strike="noStrike">
                <a:latin typeface="Arial"/>
              </a:endParaRPr>
            </a:p>
          </p:txBody>
        </p:sp>
        <p:sp>
          <p:nvSpPr>
            <p:cNvPr id="362" name="CustomShape 32"/>
            <p:cNvSpPr/>
            <p:nvPr/>
          </p:nvSpPr>
          <p:spPr>
            <a:xfrm>
              <a:off x="7828560" y="2205000"/>
              <a:ext cx="1019520" cy="1126440"/>
            </a:xfrm>
            <a:prstGeom prst="rect">
              <a:avLst/>
            </a:prstGeom>
            <a:noFill/>
            <a:ln>
              <a:noFill/>
            </a:ln>
          </p:spPr>
          <p:style>
            <a:lnRef idx="0"/>
            <a:fillRef idx="0"/>
            <a:effectRef idx="0"/>
            <a:fontRef idx="minor"/>
          </p:style>
        </p:sp>
        <p:sp>
          <p:nvSpPr>
            <p:cNvPr id="363" name="CustomShape 33"/>
            <p:cNvSpPr/>
            <p:nvPr/>
          </p:nvSpPr>
          <p:spPr>
            <a:xfrm>
              <a:off x="7828560" y="2205000"/>
              <a:ext cx="1019520" cy="1126440"/>
            </a:xfrm>
            <a:prstGeom prst="rect">
              <a:avLst/>
            </a:prstGeom>
            <a:noFill/>
            <a:ln>
              <a:noFill/>
            </a:ln>
          </p:spPr>
          <p:style>
            <a:lnRef idx="0"/>
            <a:fillRef idx="0"/>
            <a:effectRef idx="0"/>
            <a:fontRef idx="minor"/>
          </p:style>
        </p:sp>
      </p:grpSp>
      <p:sp>
        <p:nvSpPr>
          <p:cNvPr id="364" name="CustomShape 34"/>
          <p:cNvSpPr/>
          <p:nvPr/>
        </p:nvSpPr>
        <p:spPr>
          <a:xfrm>
            <a:off x="8640" y="905760"/>
            <a:ext cx="2163960" cy="445320"/>
          </a:xfrm>
          <a:prstGeom prst="rect">
            <a:avLst/>
          </a:prstGeom>
          <a:solidFill>
            <a:schemeClr val="accent5">
              <a:lumMod val="40000"/>
              <a:lumOff val="60000"/>
            </a:schemeClr>
          </a:solidFill>
          <a:ln>
            <a:solidFill>
              <a:schemeClr val="accent5">
                <a:lumMod val="60000"/>
                <a:lumOff val="40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IN" sz="1400" spc="-1" strike="noStrike">
                <a:solidFill>
                  <a:srgbClr val="ffffff"/>
                </a:solidFill>
                <a:latin typeface="Arial"/>
                <a:ea typeface="Arial"/>
              </a:rPr>
              <a:t>Select Framework</a:t>
            </a:r>
            <a:endParaRPr b="0" lang="en-IN" sz="1400" spc="-1" strike="noStrike">
              <a:latin typeface="Arial"/>
            </a:endParaRPr>
          </a:p>
        </p:txBody>
      </p:sp>
      <p:sp>
        <p:nvSpPr>
          <p:cNvPr id="365" name="CustomShape 35"/>
          <p:cNvSpPr/>
          <p:nvPr/>
        </p:nvSpPr>
        <p:spPr>
          <a:xfrm>
            <a:off x="2196720" y="905760"/>
            <a:ext cx="4203720" cy="445320"/>
          </a:xfrm>
          <a:prstGeom prst="rect">
            <a:avLst/>
          </a:prstGeom>
          <a:solidFill>
            <a:schemeClr val="accent3">
              <a:lumMod val="40000"/>
              <a:lumOff val="60000"/>
            </a:schemeClr>
          </a:solidFill>
          <a:ln>
            <a:solidFill>
              <a:schemeClr val="accent3">
                <a:lumMod val="60000"/>
                <a:lumOff val="40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IN" sz="1400" spc="-1" strike="noStrike">
                <a:solidFill>
                  <a:srgbClr val="ffffff"/>
                </a:solidFill>
                <a:latin typeface="Arial"/>
                <a:ea typeface="Arial"/>
              </a:rPr>
              <a:t>Experiment</a:t>
            </a:r>
            <a:endParaRPr b="0" lang="en-IN" sz="1400" spc="-1" strike="noStrike">
              <a:latin typeface="Arial"/>
            </a:endParaRPr>
          </a:p>
        </p:txBody>
      </p:sp>
      <p:sp>
        <p:nvSpPr>
          <p:cNvPr id="366" name="CustomShape 36"/>
          <p:cNvSpPr/>
          <p:nvPr/>
        </p:nvSpPr>
        <p:spPr>
          <a:xfrm>
            <a:off x="6409440" y="905760"/>
            <a:ext cx="2471040" cy="445320"/>
          </a:xfrm>
          <a:prstGeom prst="rect">
            <a:avLst/>
          </a:prstGeom>
          <a:solidFill>
            <a:schemeClr val="accent4">
              <a:lumMod val="40000"/>
              <a:lumOff val="60000"/>
            </a:schemeClr>
          </a:solidFill>
          <a:ln>
            <a:solidFill>
              <a:schemeClr val="accent4">
                <a:lumMod val="60000"/>
                <a:lumOff val="40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IN" sz="1400" spc="-1" strike="noStrike">
                <a:solidFill>
                  <a:srgbClr val="ffffff"/>
                </a:solidFill>
                <a:latin typeface="Arial"/>
                <a:ea typeface="Arial"/>
              </a:rPr>
              <a:t>Build</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7" name="TextShape 1"/>
          <p:cNvSpPr txBox="1"/>
          <p:nvPr/>
        </p:nvSpPr>
        <p:spPr>
          <a:xfrm>
            <a:off x="274320" y="274320"/>
            <a:ext cx="8572320" cy="411120"/>
          </a:xfrm>
          <a:prstGeom prst="rect">
            <a:avLst/>
          </a:prstGeom>
          <a:noFill/>
          <a:ln>
            <a:noFill/>
          </a:ln>
        </p:spPr>
        <p:txBody>
          <a:bodyPr lIns="68400" rIns="68400" tIns="34200" bIns="34200">
            <a:noAutofit/>
          </a:bodyPr>
          <a:p>
            <a:pPr>
              <a:lnSpc>
                <a:spcPct val="90000"/>
              </a:lnSpc>
            </a:pPr>
            <a:r>
              <a:rPr b="0" lang="en-IN" sz="2800" spc="-1" strike="noStrike">
                <a:solidFill>
                  <a:srgbClr val="41007f"/>
                </a:solidFill>
                <a:latin typeface="Calibri"/>
                <a:ea typeface="Calibri"/>
              </a:rPr>
              <a:t>Timeline: </a:t>
            </a:r>
            <a:r>
              <a:rPr b="0" lang="en-IN" sz="2400" spc="-1" strike="noStrike">
                <a:solidFill>
                  <a:srgbClr val="41007f"/>
                </a:solidFill>
                <a:latin typeface="Calibri"/>
                <a:ea typeface="Calibri"/>
              </a:rPr>
              <a:t>Weekly activity and milestone summary</a:t>
            </a:r>
            <a:endParaRPr b="0" lang="en-IN" sz="2400" spc="-1" strike="noStrike">
              <a:solidFill>
                <a:srgbClr val="000000"/>
              </a:solidFill>
              <a:latin typeface="Arial"/>
            </a:endParaRPr>
          </a:p>
        </p:txBody>
      </p:sp>
      <p:grpSp>
        <p:nvGrpSpPr>
          <p:cNvPr id="368" name="Group 2"/>
          <p:cNvGrpSpPr/>
          <p:nvPr/>
        </p:nvGrpSpPr>
        <p:grpSpPr>
          <a:xfrm>
            <a:off x="40680" y="1703880"/>
            <a:ext cx="9062280" cy="1627560"/>
            <a:chOff x="40680" y="1703880"/>
            <a:chExt cx="9062280" cy="1627560"/>
          </a:xfrm>
        </p:grpSpPr>
        <p:sp>
          <p:nvSpPr>
            <p:cNvPr id="369" name="CustomShape 3"/>
            <p:cNvSpPr/>
            <p:nvPr/>
          </p:nvSpPr>
          <p:spPr>
            <a:xfrm>
              <a:off x="40680" y="1703880"/>
              <a:ext cx="1274400" cy="445320"/>
            </a:xfrm>
            <a:prstGeom prst="chevron">
              <a:avLst>
                <a:gd name="adj" fmla="val 50000"/>
              </a:avLst>
            </a:prstGeom>
            <a:solidFill>
              <a:srgbClr val="1b5155"/>
            </a:solidFill>
            <a:ln w="19080">
              <a:solidFill>
                <a:srgbClr val="5a5a64"/>
              </a:solidFill>
              <a:round/>
            </a:ln>
          </p:spPr>
          <p:style>
            <a:lnRef idx="0"/>
            <a:fillRef idx="0"/>
            <a:effectRef idx="0"/>
            <a:fontRef idx="minor"/>
          </p:style>
          <p:txBody>
            <a:bodyPr lIns="68400" rIns="68400" tIns="68400" bIns="68400" anchor="ctr">
              <a:noAutofit/>
            </a:bodyPr>
            <a:p>
              <a:pPr algn="ctr">
                <a:lnSpc>
                  <a:spcPct val="90000"/>
                </a:lnSpc>
              </a:pPr>
              <a:endParaRPr b="0" lang="en-IN" sz="1800" spc="-1" strike="noStrike">
                <a:latin typeface="Arial"/>
              </a:endParaRPr>
            </a:p>
            <a:p>
              <a:pPr>
                <a:lnSpc>
                  <a:spcPct val="90000"/>
                </a:lnSpc>
              </a:pPr>
              <a:r>
                <a:rPr b="0" lang="en-IN" sz="1200" spc="-1" strike="noStrike">
                  <a:solidFill>
                    <a:srgbClr val="ffffff"/>
                  </a:solidFill>
                  <a:latin typeface="Calibri"/>
                  <a:ea typeface="Calibri"/>
                </a:rPr>
                <a:t>  </a:t>
              </a:r>
              <a:r>
                <a:rPr b="0" lang="en-IN" sz="1200" spc="-1" strike="noStrike">
                  <a:solidFill>
                    <a:srgbClr val="ffffff"/>
                  </a:solidFill>
                  <a:latin typeface="Calibri"/>
                  <a:ea typeface="Calibri"/>
                </a:rPr>
                <a:t>Week 1</a:t>
              </a:r>
              <a:endParaRPr b="0" lang="en-IN" sz="1200" spc="-1" strike="noStrike">
                <a:latin typeface="Arial"/>
              </a:endParaRPr>
            </a:p>
            <a:p>
              <a:pPr>
                <a:lnSpc>
                  <a:spcPct val="100000"/>
                </a:lnSpc>
              </a:pPr>
              <a:endParaRPr b="0" lang="en-IN" sz="1200" spc="-1" strike="noStrike">
                <a:latin typeface="Arial"/>
              </a:endParaRPr>
            </a:p>
          </p:txBody>
        </p:sp>
        <p:sp>
          <p:nvSpPr>
            <p:cNvPr id="370" name="CustomShape 4"/>
            <p:cNvSpPr/>
            <p:nvPr/>
          </p:nvSpPr>
          <p:spPr>
            <a:xfrm>
              <a:off x="40680" y="2205000"/>
              <a:ext cx="1019520" cy="1126440"/>
            </a:xfrm>
            <a:prstGeom prst="rect">
              <a:avLst/>
            </a:prstGeom>
            <a:noFill/>
            <a:ln>
              <a:noFill/>
            </a:ln>
          </p:spPr>
          <p:style>
            <a:lnRef idx="0"/>
            <a:fillRef idx="0"/>
            <a:effectRef idx="0"/>
            <a:fontRef idx="minor"/>
          </p:style>
        </p:sp>
        <p:sp>
          <p:nvSpPr>
            <p:cNvPr id="371" name="CustomShape 5"/>
            <p:cNvSpPr/>
            <p:nvPr/>
          </p:nvSpPr>
          <p:spPr>
            <a:xfrm>
              <a:off x="40680" y="2205000"/>
              <a:ext cx="1019520" cy="1126440"/>
            </a:xfrm>
            <a:prstGeom prst="rect">
              <a:avLst/>
            </a:prstGeom>
            <a:noFill/>
            <a:ln>
              <a:noFill/>
            </a:ln>
          </p:spPr>
          <p:style>
            <a:lnRef idx="0"/>
            <a:fillRef idx="0"/>
            <a:effectRef idx="0"/>
            <a:fontRef idx="minor"/>
          </p:style>
          <p:txBody>
            <a:bodyPr lIns="0" rIns="0" tIns="0" bIns="0">
              <a:noAutofit/>
            </a:bodyPr>
            <a:p>
              <a:pPr lvl="1" marL="38160" indent="-75960">
                <a:lnSpc>
                  <a:spcPct val="90000"/>
                </a:lnSpc>
                <a:buClr>
                  <a:srgbClr val="000000"/>
                </a:buClr>
                <a:buFont typeface="Calibri"/>
                <a:buChar char="•"/>
              </a:pPr>
              <a:r>
                <a:rPr b="0" lang="en-IN" sz="1200" spc="-1" strike="noStrike">
                  <a:solidFill>
                    <a:srgbClr val="000000"/>
                  </a:solidFill>
                  <a:latin typeface="Calibri"/>
                  <a:ea typeface="Calibri"/>
                </a:rPr>
                <a:t>Problem analysis.</a:t>
              </a:r>
              <a:endParaRPr b="0" lang="en-IN" sz="1200" spc="-1" strike="noStrike">
                <a:latin typeface="Arial"/>
              </a:endParaRPr>
            </a:p>
            <a:p>
              <a:pPr>
                <a:lnSpc>
                  <a:spcPct val="90000"/>
                </a:lnSpc>
                <a:spcBef>
                  <a:spcPts val="99"/>
                </a:spcBef>
              </a:pPr>
              <a:endParaRPr b="0" lang="en-IN" sz="1200" spc="-1" strike="noStrike">
                <a:latin typeface="Arial"/>
              </a:endParaRPr>
            </a:p>
            <a:p>
              <a:pPr lvl="1" marL="38160" indent="-75960">
                <a:lnSpc>
                  <a:spcPct val="90000"/>
                </a:lnSpc>
                <a:spcBef>
                  <a:spcPts val="99"/>
                </a:spcBef>
                <a:buClr>
                  <a:srgbClr val="000000"/>
                </a:buClr>
                <a:buFont typeface="Calibri"/>
                <a:buChar char="•"/>
              </a:pPr>
              <a:r>
                <a:rPr b="0" lang="en-IN" sz="1200" spc="-1" strike="noStrike">
                  <a:solidFill>
                    <a:srgbClr val="000000"/>
                  </a:solidFill>
                  <a:latin typeface="Calibri"/>
                  <a:ea typeface="Calibri"/>
                </a:rPr>
                <a:t>Explore WS/PWG use cases.</a:t>
              </a:r>
              <a:endParaRPr b="0" lang="en-IN" sz="1200" spc="-1" strike="noStrike">
                <a:latin typeface="Arial"/>
              </a:endParaRPr>
            </a:p>
            <a:p>
              <a:pPr>
                <a:lnSpc>
                  <a:spcPct val="90000"/>
                </a:lnSpc>
                <a:spcBef>
                  <a:spcPts val="99"/>
                </a:spcBef>
              </a:pPr>
              <a:endParaRPr b="0" lang="en-IN" sz="1200" spc="-1" strike="noStrike">
                <a:latin typeface="Arial"/>
              </a:endParaRPr>
            </a:p>
          </p:txBody>
        </p:sp>
        <p:sp>
          <p:nvSpPr>
            <p:cNvPr id="372" name="CustomShape 6"/>
            <p:cNvSpPr/>
            <p:nvPr/>
          </p:nvSpPr>
          <p:spPr>
            <a:xfrm>
              <a:off x="1153080" y="1703880"/>
              <a:ext cx="1274400" cy="445320"/>
            </a:xfrm>
            <a:prstGeom prst="chevron">
              <a:avLst>
                <a:gd name="adj" fmla="val 50000"/>
              </a:avLst>
            </a:prstGeom>
            <a:solidFill>
              <a:srgbClr val="1b5155"/>
            </a:solidFill>
            <a:ln w="19080">
              <a:solidFill>
                <a:srgbClr val="5a5a64"/>
              </a:solidFill>
              <a:round/>
            </a:ln>
          </p:spPr>
          <p:style>
            <a:lnRef idx="0"/>
            <a:fillRef idx="0"/>
            <a:effectRef idx="0"/>
            <a:fontRef idx="minor"/>
          </p:style>
        </p:sp>
        <p:sp>
          <p:nvSpPr>
            <p:cNvPr id="373" name="CustomShape 7"/>
            <p:cNvSpPr/>
            <p:nvPr/>
          </p:nvSpPr>
          <p:spPr>
            <a:xfrm>
              <a:off x="1375920" y="1703880"/>
              <a:ext cx="828720" cy="445320"/>
            </a:xfrm>
            <a:prstGeom prst="rect">
              <a:avLst/>
            </a:prstGeom>
            <a:noFill/>
            <a:ln>
              <a:noFill/>
            </a:ln>
          </p:spPr>
          <p:style>
            <a:lnRef idx="0"/>
            <a:fillRef idx="0"/>
            <a:effectRef idx="0"/>
            <a:fontRef idx="minor"/>
          </p:style>
          <p:txBody>
            <a:bodyPr lIns="33120" rIns="11160" tIns="11160" bIns="11160" anchor="ctr">
              <a:noAutofit/>
            </a:bodyPr>
            <a:p>
              <a:pPr algn="ctr">
                <a:lnSpc>
                  <a:spcPct val="90000"/>
                </a:lnSpc>
              </a:pPr>
              <a:r>
                <a:rPr b="0" lang="en-IN" sz="1200" spc="-1" strike="noStrike">
                  <a:solidFill>
                    <a:srgbClr val="ffffff"/>
                  </a:solidFill>
                  <a:latin typeface="Calibri"/>
                  <a:ea typeface="Calibri"/>
                </a:rPr>
                <a:t>Week 2</a:t>
              </a:r>
              <a:endParaRPr b="0" lang="en-IN" sz="1200" spc="-1" strike="noStrike">
                <a:latin typeface="Arial"/>
              </a:endParaRPr>
            </a:p>
          </p:txBody>
        </p:sp>
        <p:sp>
          <p:nvSpPr>
            <p:cNvPr id="374" name="CustomShape 8"/>
            <p:cNvSpPr/>
            <p:nvPr/>
          </p:nvSpPr>
          <p:spPr>
            <a:xfrm>
              <a:off x="1153080" y="2205000"/>
              <a:ext cx="1019520" cy="1126440"/>
            </a:xfrm>
            <a:prstGeom prst="rect">
              <a:avLst/>
            </a:prstGeom>
            <a:noFill/>
            <a:ln>
              <a:noFill/>
            </a:ln>
          </p:spPr>
          <p:style>
            <a:lnRef idx="0"/>
            <a:fillRef idx="0"/>
            <a:effectRef idx="0"/>
            <a:fontRef idx="minor"/>
          </p:style>
        </p:sp>
        <p:sp>
          <p:nvSpPr>
            <p:cNvPr id="375" name="CustomShape 9"/>
            <p:cNvSpPr/>
            <p:nvPr/>
          </p:nvSpPr>
          <p:spPr>
            <a:xfrm>
              <a:off x="1153080" y="2205000"/>
              <a:ext cx="1019520" cy="1126440"/>
            </a:xfrm>
            <a:prstGeom prst="rect">
              <a:avLst/>
            </a:prstGeom>
            <a:noFill/>
            <a:ln>
              <a:noFill/>
            </a:ln>
          </p:spPr>
          <p:style>
            <a:lnRef idx="0"/>
            <a:fillRef idx="0"/>
            <a:effectRef idx="0"/>
            <a:fontRef idx="minor"/>
          </p:style>
          <p:txBody>
            <a:bodyPr lIns="0" rIns="0" tIns="0" bIns="0">
              <a:noAutofit/>
            </a:bodyPr>
            <a:p>
              <a:pPr lvl="1" marL="38160" indent="-75960">
                <a:lnSpc>
                  <a:spcPct val="90000"/>
                </a:lnSpc>
                <a:buClr>
                  <a:srgbClr val="000000"/>
                </a:buClr>
                <a:buFont typeface="Calibri"/>
                <a:buChar char="•"/>
              </a:pPr>
              <a:r>
                <a:rPr b="0" lang="en-IN" sz="1200" spc="-1" strike="noStrike">
                  <a:solidFill>
                    <a:srgbClr val="000000"/>
                  </a:solidFill>
                  <a:latin typeface="Calibri"/>
                  <a:ea typeface="Calibri"/>
                </a:rPr>
                <a:t>Gather requirements.</a:t>
              </a:r>
              <a:endParaRPr b="0" lang="en-IN" sz="1200" spc="-1" strike="noStrike">
                <a:latin typeface="Arial"/>
              </a:endParaRPr>
            </a:p>
            <a:p>
              <a:pPr marL="914400">
                <a:lnSpc>
                  <a:spcPct val="90000"/>
                </a:lnSpc>
              </a:pPr>
              <a:endParaRPr b="0" lang="en-IN" sz="1200" spc="-1" strike="noStrike">
                <a:latin typeface="Arial"/>
              </a:endParaRPr>
            </a:p>
            <a:p>
              <a:pPr lvl="1" marL="38160" indent="-75960">
                <a:lnSpc>
                  <a:spcPct val="90000"/>
                </a:lnSpc>
                <a:buClr>
                  <a:srgbClr val="000000"/>
                </a:buClr>
                <a:buFont typeface="Calibri"/>
                <a:buChar char="•"/>
              </a:pPr>
              <a:r>
                <a:rPr b="0" lang="en-IN" sz="1200" spc="-1" strike="noStrike">
                  <a:solidFill>
                    <a:srgbClr val="000000"/>
                  </a:solidFill>
                  <a:latin typeface="Calibri"/>
                  <a:ea typeface="Calibri"/>
                </a:rPr>
                <a:t>Explore various frameworks.</a:t>
              </a:r>
              <a:endParaRPr b="0" lang="en-IN" sz="1200" spc="-1" strike="noStrike">
                <a:latin typeface="Arial"/>
              </a:endParaRPr>
            </a:p>
            <a:p>
              <a:pPr marL="38160">
                <a:lnSpc>
                  <a:spcPct val="90000"/>
                </a:lnSpc>
                <a:spcBef>
                  <a:spcPts val="99"/>
                </a:spcBef>
              </a:pPr>
              <a:endParaRPr b="0" lang="en-IN" sz="1200" spc="-1" strike="noStrike">
                <a:latin typeface="Arial"/>
              </a:endParaRPr>
            </a:p>
            <a:p>
              <a:pPr lvl="1" marL="38160" indent="-75960">
                <a:lnSpc>
                  <a:spcPct val="90000"/>
                </a:lnSpc>
                <a:spcBef>
                  <a:spcPts val="99"/>
                </a:spcBef>
                <a:buClr>
                  <a:srgbClr val="000000"/>
                </a:buClr>
                <a:buFont typeface="Calibri"/>
                <a:buChar char="•"/>
              </a:pPr>
              <a:r>
                <a:rPr b="0" lang="en-IN" sz="1200" spc="-1" strike="noStrike">
                  <a:solidFill>
                    <a:srgbClr val="000000"/>
                  </a:solidFill>
                  <a:latin typeface="Calibri"/>
                  <a:ea typeface="Calibri"/>
                </a:rPr>
                <a:t>Evaluate the frameworks. </a:t>
              </a:r>
              <a:endParaRPr b="0" lang="en-IN" sz="1200" spc="-1" strike="noStrike">
                <a:latin typeface="Arial"/>
              </a:endParaRPr>
            </a:p>
          </p:txBody>
        </p:sp>
        <p:sp>
          <p:nvSpPr>
            <p:cNvPr id="376" name="CustomShape 10"/>
            <p:cNvSpPr/>
            <p:nvPr/>
          </p:nvSpPr>
          <p:spPr>
            <a:xfrm>
              <a:off x="2265840" y="1703880"/>
              <a:ext cx="1274400" cy="445320"/>
            </a:xfrm>
            <a:prstGeom prst="chevron">
              <a:avLst>
                <a:gd name="adj" fmla="val 50000"/>
              </a:avLst>
            </a:prstGeom>
            <a:solidFill>
              <a:srgbClr val="1b5155"/>
            </a:solidFill>
            <a:ln w="19080">
              <a:solidFill>
                <a:srgbClr val="5a5a64"/>
              </a:solidFill>
              <a:round/>
            </a:ln>
          </p:spPr>
          <p:style>
            <a:lnRef idx="0"/>
            <a:fillRef idx="0"/>
            <a:effectRef idx="0"/>
            <a:fontRef idx="minor"/>
          </p:style>
        </p:sp>
        <p:sp>
          <p:nvSpPr>
            <p:cNvPr id="377" name="CustomShape 11"/>
            <p:cNvSpPr/>
            <p:nvPr/>
          </p:nvSpPr>
          <p:spPr>
            <a:xfrm>
              <a:off x="2488680" y="1703880"/>
              <a:ext cx="828720" cy="445320"/>
            </a:xfrm>
            <a:prstGeom prst="rect">
              <a:avLst/>
            </a:prstGeom>
            <a:noFill/>
            <a:ln>
              <a:noFill/>
            </a:ln>
          </p:spPr>
          <p:style>
            <a:lnRef idx="0"/>
            <a:fillRef idx="0"/>
            <a:effectRef idx="0"/>
            <a:fontRef idx="minor"/>
          </p:style>
          <p:txBody>
            <a:bodyPr lIns="33120" rIns="11160" tIns="11160" bIns="11160" anchor="ctr">
              <a:noAutofit/>
            </a:bodyPr>
            <a:p>
              <a:pPr algn="ctr">
                <a:lnSpc>
                  <a:spcPct val="90000"/>
                </a:lnSpc>
              </a:pPr>
              <a:r>
                <a:rPr b="0" lang="en-IN" sz="1200" spc="-1" strike="noStrike">
                  <a:solidFill>
                    <a:srgbClr val="ffffff"/>
                  </a:solidFill>
                  <a:latin typeface="Calibri"/>
                  <a:ea typeface="Calibri"/>
                </a:rPr>
                <a:t>Week 3</a:t>
              </a:r>
              <a:endParaRPr b="0" lang="en-IN" sz="1200" spc="-1" strike="noStrike">
                <a:latin typeface="Arial"/>
              </a:endParaRPr>
            </a:p>
          </p:txBody>
        </p:sp>
        <p:sp>
          <p:nvSpPr>
            <p:cNvPr id="378" name="CustomShape 12"/>
            <p:cNvSpPr/>
            <p:nvPr/>
          </p:nvSpPr>
          <p:spPr>
            <a:xfrm>
              <a:off x="2265840" y="2205000"/>
              <a:ext cx="1019520" cy="1126440"/>
            </a:xfrm>
            <a:prstGeom prst="rect">
              <a:avLst/>
            </a:prstGeom>
            <a:noFill/>
            <a:ln>
              <a:noFill/>
            </a:ln>
          </p:spPr>
          <p:style>
            <a:lnRef idx="0"/>
            <a:fillRef idx="0"/>
            <a:effectRef idx="0"/>
            <a:fontRef idx="minor"/>
          </p:style>
        </p:sp>
        <p:sp>
          <p:nvSpPr>
            <p:cNvPr id="379" name="CustomShape 13"/>
            <p:cNvSpPr/>
            <p:nvPr/>
          </p:nvSpPr>
          <p:spPr>
            <a:xfrm>
              <a:off x="2265840" y="2205000"/>
              <a:ext cx="1019520" cy="1126440"/>
            </a:xfrm>
            <a:prstGeom prst="rect">
              <a:avLst/>
            </a:prstGeom>
            <a:noFill/>
            <a:ln>
              <a:noFill/>
            </a:ln>
          </p:spPr>
          <p:style>
            <a:lnRef idx="0"/>
            <a:fillRef idx="0"/>
            <a:effectRef idx="0"/>
            <a:fontRef idx="minor"/>
          </p:style>
          <p:txBody>
            <a:bodyPr lIns="0" rIns="0" tIns="0" bIns="0">
              <a:noAutofit/>
            </a:bodyPr>
            <a:p>
              <a:pPr lvl="1" marL="38160" indent="-75960">
                <a:lnSpc>
                  <a:spcPct val="90000"/>
                </a:lnSpc>
                <a:buClr>
                  <a:srgbClr val="000000"/>
                </a:buClr>
                <a:buFont typeface="Calibri"/>
                <a:buChar char="•"/>
              </a:pPr>
              <a:r>
                <a:rPr b="0" lang="en-IN" sz="1200" spc="-1" strike="noStrike">
                  <a:solidFill>
                    <a:srgbClr val="000000"/>
                  </a:solidFill>
                  <a:latin typeface="Calibri"/>
                  <a:ea typeface="Calibri"/>
                </a:rPr>
                <a:t>Learn software development in Qt.</a:t>
              </a:r>
              <a:endParaRPr b="0" lang="en-IN" sz="1200" spc="-1" strike="noStrike">
                <a:latin typeface="Arial"/>
              </a:endParaRPr>
            </a:p>
            <a:p>
              <a:pPr marL="38160">
                <a:lnSpc>
                  <a:spcPct val="90000"/>
                </a:lnSpc>
                <a:spcBef>
                  <a:spcPts val="99"/>
                </a:spcBef>
              </a:pPr>
              <a:endParaRPr b="0" lang="en-IN" sz="1200" spc="-1" strike="noStrike">
                <a:latin typeface="Arial"/>
              </a:endParaRPr>
            </a:p>
            <a:p>
              <a:pPr lvl="1" marL="38160" indent="-75960">
                <a:lnSpc>
                  <a:spcPct val="90000"/>
                </a:lnSpc>
                <a:spcBef>
                  <a:spcPts val="99"/>
                </a:spcBef>
                <a:buClr>
                  <a:srgbClr val="000000"/>
                </a:buClr>
                <a:buFont typeface="Calibri"/>
                <a:buChar char="•"/>
              </a:pPr>
              <a:r>
                <a:rPr b="0" lang="en-IN" sz="1200" spc="-1" strike="noStrike">
                  <a:solidFill>
                    <a:srgbClr val="000000"/>
                  </a:solidFill>
                  <a:latin typeface="Calibri"/>
                  <a:ea typeface="Calibri"/>
                </a:rPr>
                <a:t>Create a Prototype using QML and JavaScript.</a:t>
              </a:r>
              <a:endParaRPr b="0" lang="en-IN" sz="1200" spc="-1" strike="noStrike">
                <a:latin typeface="Arial"/>
              </a:endParaRPr>
            </a:p>
          </p:txBody>
        </p:sp>
        <p:sp>
          <p:nvSpPr>
            <p:cNvPr id="380" name="CustomShape 14"/>
            <p:cNvSpPr/>
            <p:nvPr/>
          </p:nvSpPr>
          <p:spPr>
            <a:xfrm>
              <a:off x="3378240" y="1703880"/>
              <a:ext cx="1274400" cy="445320"/>
            </a:xfrm>
            <a:prstGeom prst="chevron">
              <a:avLst>
                <a:gd name="adj" fmla="val 50000"/>
              </a:avLst>
            </a:prstGeom>
            <a:solidFill>
              <a:srgbClr val="1b5155"/>
            </a:solidFill>
            <a:ln w="19080">
              <a:solidFill>
                <a:srgbClr val="5a5a64"/>
              </a:solidFill>
              <a:round/>
            </a:ln>
          </p:spPr>
          <p:style>
            <a:lnRef idx="0"/>
            <a:fillRef idx="0"/>
            <a:effectRef idx="0"/>
            <a:fontRef idx="minor"/>
          </p:style>
        </p:sp>
        <p:sp>
          <p:nvSpPr>
            <p:cNvPr id="381" name="CustomShape 15"/>
            <p:cNvSpPr/>
            <p:nvPr/>
          </p:nvSpPr>
          <p:spPr>
            <a:xfrm>
              <a:off x="3601080" y="1703880"/>
              <a:ext cx="828720" cy="445320"/>
            </a:xfrm>
            <a:prstGeom prst="rect">
              <a:avLst/>
            </a:prstGeom>
            <a:noFill/>
            <a:ln>
              <a:noFill/>
            </a:ln>
          </p:spPr>
          <p:style>
            <a:lnRef idx="0"/>
            <a:fillRef idx="0"/>
            <a:effectRef idx="0"/>
            <a:fontRef idx="minor"/>
          </p:style>
          <p:txBody>
            <a:bodyPr lIns="33120" rIns="11160" tIns="11160" bIns="11160" anchor="ctr">
              <a:noAutofit/>
            </a:bodyPr>
            <a:p>
              <a:pPr algn="ctr">
                <a:lnSpc>
                  <a:spcPct val="90000"/>
                </a:lnSpc>
              </a:pPr>
              <a:r>
                <a:rPr b="0" lang="en-IN" sz="1200" spc="-1" strike="noStrike">
                  <a:solidFill>
                    <a:srgbClr val="ffffff"/>
                  </a:solidFill>
                  <a:latin typeface="Calibri"/>
                  <a:ea typeface="Calibri"/>
                </a:rPr>
                <a:t>Week 4</a:t>
              </a:r>
              <a:endParaRPr b="0" lang="en-IN" sz="1200" spc="-1" strike="noStrike">
                <a:latin typeface="Arial"/>
              </a:endParaRPr>
            </a:p>
          </p:txBody>
        </p:sp>
        <p:sp>
          <p:nvSpPr>
            <p:cNvPr id="382" name="CustomShape 16"/>
            <p:cNvSpPr/>
            <p:nvPr/>
          </p:nvSpPr>
          <p:spPr>
            <a:xfrm>
              <a:off x="3378240" y="2205000"/>
              <a:ext cx="1019520" cy="1126440"/>
            </a:xfrm>
            <a:prstGeom prst="rect">
              <a:avLst/>
            </a:prstGeom>
            <a:noFill/>
            <a:ln>
              <a:noFill/>
            </a:ln>
          </p:spPr>
          <p:style>
            <a:lnRef idx="0"/>
            <a:fillRef idx="0"/>
            <a:effectRef idx="0"/>
            <a:fontRef idx="minor"/>
          </p:style>
        </p:sp>
        <p:sp>
          <p:nvSpPr>
            <p:cNvPr id="383" name="CustomShape 17"/>
            <p:cNvSpPr/>
            <p:nvPr/>
          </p:nvSpPr>
          <p:spPr>
            <a:xfrm>
              <a:off x="3378240" y="2205000"/>
              <a:ext cx="1019520" cy="1126440"/>
            </a:xfrm>
            <a:prstGeom prst="rect">
              <a:avLst/>
            </a:prstGeom>
            <a:noFill/>
            <a:ln>
              <a:noFill/>
            </a:ln>
          </p:spPr>
          <p:style>
            <a:lnRef idx="0"/>
            <a:fillRef idx="0"/>
            <a:effectRef idx="0"/>
            <a:fontRef idx="minor"/>
          </p:style>
          <p:txBody>
            <a:bodyPr lIns="0" rIns="0" tIns="0" bIns="0">
              <a:noAutofit/>
            </a:bodyPr>
            <a:p>
              <a:pPr lvl="1" marL="38160" indent="-75960">
                <a:lnSpc>
                  <a:spcPct val="90000"/>
                </a:lnSpc>
                <a:buClr>
                  <a:srgbClr val="000000"/>
                </a:buClr>
                <a:buFont typeface="Calibri"/>
                <a:buChar char="•"/>
              </a:pPr>
              <a:r>
                <a:rPr b="0" lang="en-IN" sz="1200" spc="-1" strike="noStrike">
                  <a:solidFill>
                    <a:srgbClr val="000000"/>
                  </a:solidFill>
                  <a:latin typeface="Calibri"/>
                  <a:ea typeface="Calibri"/>
                </a:rPr>
                <a:t>Add Third party libraries to the prototype.</a:t>
              </a:r>
              <a:endParaRPr b="0" lang="en-IN" sz="1200" spc="-1" strike="noStrike">
                <a:latin typeface="Arial"/>
              </a:endParaRPr>
            </a:p>
            <a:p>
              <a:pPr>
                <a:lnSpc>
                  <a:spcPct val="90000"/>
                </a:lnSpc>
                <a:spcBef>
                  <a:spcPts val="99"/>
                </a:spcBef>
              </a:pPr>
              <a:endParaRPr b="0" lang="en-IN" sz="1200" spc="-1" strike="noStrike">
                <a:latin typeface="Arial"/>
              </a:endParaRPr>
            </a:p>
            <a:p>
              <a:pPr lvl="1" marL="38160" indent="-75960">
                <a:lnSpc>
                  <a:spcPct val="90000"/>
                </a:lnSpc>
                <a:spcBef>
                  <a:spcPts val="99"/>
                </a:spcBef>
                <a:buClr>
                  <a:srgbClr val="000000"/>
                </a:buClr>
                <a:buFont typeface="Calibri"/>
                <a:buChar char="•"/>
              </a:pPr>
              <a:r>
                <a:rPr b="0" lang="en-IN" sz="1200" spc="-1" strike="noStrike">
                  <a:solidFill>
                    <a:srgbClr val="000000"/>
                  </a:solidFill>
                  <a:latin typeface="Calibri"/>
                  <a:ea typeface="Calibri"/>
                </a:rPr>
                <a:t>Build Qt app for 3D visualization of wafermap.</a:t>
              </a:r>
              <a:endParaRPr b="0" lang="en-IN" sz="1200" spc="-1" strike="noStrike">
                <a:latin typeface="Arial"/>
              </a:endParaRPr>
            </a:p>
          </p:txBody>
        </p:sp>
        <p:sp>
          <p:nvSpPr>
            <p:cNvPr id="384" name="CustomShape 18"/>
            <p:cNvSpPr/>
            <p:nvPr/>
          </p:nvSpPr>
          <p:spPr>
            <a:xfrm>
              <a:off x="4491000" y="1703880"/>
              <a:ext cx="1274400" cy="445320"/>
            </a:xfrm>
            <a:prstGeom prst="chevron">
              <a:avLst>
                <a:gd name="adj" fmla="val 50000"/>
              </a:avLst>
            </a:prstGeom>
            <a:solidFill>
              <a:srgbClr val="1b5155"/>
            </a:solidFill>
            <a:ln w="19080">
              <a:solidFill>
                <a:srgbClr val="5a5a64"/>
              </a:solidFill>
              <a:round/>
            </a:ln>
          </p:spPr>
          <p:style>
            <a:lnRef idx="0"/>
            <a:fillRef idx="0"/>
            <a:effectRef idx="0"/>
            <a:fontRef idx="minor"/>
          </p:style>
        </p:sp>
        <p:sp>
          <p:nvSpPr>
            <p:cNvPr id="385" name="CustomShape 19"/>
            <p:cNvSpPr/>
            <p:nvPr/>
          </p:nvSpPr>
          <p:spPr>
            <a:xfrm>
              <a:off x="4713840" y="1703880"/>
              <a:ext cx="828720" cy="445320"/>
            </a:xfrm>
            <a:prstGeom prst="rect">
              <a:avLst/>
            </a:prstGeom>
            <a:noFill/>
            <a:ln>
              <a:noFill/>
            </a:ln>
          </p:spPr>
          <p:style>
            <a:lnRef idx="0"/>
            <a:fillRef idx="0"/>
            <a:effectRef idx="0"/>
            <a:fontRef idx="minor"/>
          </p:style>
          <p:txBody>
            <a:bodyPr lIns="33120" rIns="11160" tIns="11160" bIns="11160" anchor="ctr">
              <a:noAutofit/>
            </a:bodyPr>
            <a:p>
              <a:pPr algn="ctr">
                <a:lnSpc>
                  <a:spcPct val="90000"/>
                </a:lnSpc>
              </a:pPr>
              <a:r>
                <a:rPr b="0" lang="en-IN" sz="1200" spc="-1" strike="noStrike">
                  <a:solidFill>
                    <a:srgbClr val="ffffff"/>
                  </a:solidFill>
                  <a:latin typeface="Calibri"/>
                  <a:ea typeface="Calibri"/>
                </a:rPr>
                <a:t>Week 5</a:t>
              </a:r>
              <a:endParaRPr b="0" lang="en-IN" sz="1200" spc="-1" strike="noStrike">
                <a:latin typeface="Arial"/>
              </a:endParaRPr>
            </a:p>
          </p:txBody>
        </p:sp>
        <p:sp>
          <p:nvSpPr>
            <p:cNvPr id="386" name="CustomShape 20"/>
            <p:cNvSpPr/>
            <p:nvPr/>
          </p:nvSpPr>
          <p:spPr>
            <a:xfrm>
              <a:off x="4491000" y="2205000"/>
              <a:ext cx="1019520" cy="1126440"/>
            </a:xfrm>
            <a:prstGeom prst="rect">
              <a:avLst/>
            </a:prstGeom>
            <a:noFill/>
            <a:ln>
              <a:noFill/>
            </a:ln>
          </p:spPr>
          <p:style>
            <a:lnRef idx="0"/>
            <a:fillRef idx="0"/>
            <a:effectRef idx="0"/>
            <a:fontRef idx="minor"/>
          </p:style>
        </p:sp>
        <p:sp>
          <p:nvSpPr>
            <p:cNvPr id="387" name="CustomShape 21"/>
            <p:cNvSpPr/>
            <p:nvPr/>
          </p:nvSpPr>
          <p:spPr>
            <a:xfrm>
              <a:off x="4491000" y="2205000"/>
              <a:ext cx="1019520" cy="1126440"/>
            </a:xfrm>
            <a:prstGeom prst="rect">
              <a:avLst/>
            </a:prstGeom>
            <a:noFill/>
            <a:ln>
              <a:noFill/>
            </a:ln>
          </p:spPr>
          <p:style>
            <a:lnRef idx="0"/>
            <a:fillRef idx="0"/>
            <a:effectRef idx="0"/>
            <a:fontRef idx="minor"/>
          </p:style>
          <p:txBody>
            <a:bodyPr lIns="0" rIns="0" tIns="0" bIns="0">
              <a:noAutofit/>
            </a:bodyPr>
            <a:p>
              <a:pPr lvl="1" marL="38160" indent="-75960">
                <a:lnSpc>
                  <a:spcPct val="90000"/>
                </a:lnSpc>
                <a:buClr>
                  <a:srgbClr val="000000"/>
                </a:buClr>
                <a:buFont typeface="Calibri"/>
                <a:buChar char="•"/>
              </a:pPr>
              <a:r>
                <a:rPr b="0" lang="en-IN" sz="1200" spc="-1" strike="noStrike">
                  <a:solidFill>
                    <a:srgbClr val="000000"/>
                  </a:solidFill>
                  <a:latin typeface="Calibri"/>
                  <a:ea typeface="Calibri"/>
                </a:rPr>
                <a:t>Integrate different types of Qt apps.</a:t>
              </a:r>
              <a:endParaRPr b="0" lang="en-IN" sz="1200" spc="-1" strike="noStrike">
                <a:latin typeface="Arial"/>
              </a:endParaRPr>
            </a:p>
            <a:p>
              <a:pPr marL="38160">
                <a:lnSpc>
                  <a:spcPct val="90000"/>
                </a:lnSpc>
                <a:spcBef>
                  <a:spcPts val="99"/>
                </a:spcBef>
              </a:pPr>
              <a:endParaRPr b="0" lang="en-IN" sz="1200" spc="-1" strike="noStrike">
                <a:latin typeface="Arial"/>
              </a:endParaRPr>
            </a:p>
            <a:p>
              <a:pPr lvl="1" marL="38160" indent="-75960">
                <a:lnSpc>
                  <a:spcPct val="90000"/>
                </a:lnSpc>
                <a:spcBef>
                  <a:spcPts val="99"/>
                </a:spcBef>
                <a:buClr>
                  <a:srgbClr val="000000"/>
                </a:buClr>
                <a:buFont typeface="Calibri"/>
                <a:buChar char="•"/>
              </a:pPr>
              <a:r>
                <a:rPr b="0" lang="en-IN" sz="1200" spc="-1" strike="noStrike">
                  <a:solidFill>
                    <a:srgbClr val="000000"/>
                  </a:solidFill>
                  <a:latin typeface="Calibri"/>
                  <a:ea typeface="Calibri"/>
                </a:rPr>
                <a:t>Run DGA engine in Qt App.</a:t>
              </a:r>
              <a:endParaRPr b="0" lang="en-IN" sz="1200" spc="-1" strike="noStrike">
                <a:latin typeface="Arial"/>
              </a:endParaRPr>
            </a:p>
          </p:txBody>
        </p:sp>
        <p:sp>
          <p:nvSpPr>
            <p:cNvPr id="388" name="CustomShape 22"/>
            <p:cNvSpPr/>
            <p:nvPr/>
          </p:nvSpPr>
          <p:spPr>
            <a:xfrm>
              <a:off x="5603400" y="1703880"/>
              <a:ext cx="1274400" cy="445320"/>
            </a:xfrm>
            <a:prstGeom prst="chevron">
              <a:avLst>
                <a:gd name="adj" fmla="val 50000"/>
              </a:avLst>
            </a:prstGeom>
            <a:solidFill>
              <a:srgbClr val="1b5155"/>
            </a:solidFill>
            <a:ln w="19080">
              <a:solidFill>
                <a:srgbClr val="5a5a64"/>
              </a:solidFill>
              <a:round/>
            </a:ln>
          </p:spPr>
          <p:style>
            <a:lnRef idx="0"/>
            <a:fillRef idx="0"/>
            <a:effectRef idx="0"/>
            <a:fontRef idx="minor"/>
          </p:style>
        </p:sp>
        <p:sp>
          <p:nvSpPr>
            <p:cNvPr id="389" name="CustomShape 23"/>
            <p:cNvSpPr/>
            <p:nvPr/>
          </p:nvSpPr>
          <p:spPr>
            <a:xfrm>
              <a:off x="5826240" y="1703880"/>
              <a:ext cx="828720" cy="445320"/>
            </a:xfrm>
            <a:prstGeom prst="rect">
              <a:avLst/>
            </a:prstGeom>
            <a:noFill/>
            <a:ln>
              <a:noFill/>
            </a:ln>
          </p:spPr>
          <p:style>
            <a:lnRef idx="0"/>
            <a:fillRef idx="0"/>
            <a:effectRef idx="0"/>
            <a:fontRef idx="minor"/>
          </p:style>
          <p:txBody>
            <a:bodyPr lIns="33120" rIns="11160" tIns="11160" bIns="11160" anchor="ctr">
              <a:noAutofit/>
            </a:bodyPr>
            <a:p>
              <a:pPr algn="ctr">
                <a:lnSpc>
                  <a:spcPct val="90000"/>
                </a:lnSpc>
              </a:pPr>
              <a:r>
                <a:rPr b="0" lang="en-IN" sz="1200" spc="-1" strike="noStrike">
                  <a:solidFill>
                    <a:srgbClr val="ffffff"/>
                  </a:solidFill>
                  <a:latin typeface="Calibri"/>
                  <a:ea typeface="Calibri"/>
                </a:rPr>
                <a:t>Week 6</a:t>
              </a:r>
              <a:endParaRPr b="0" lang="en-IN" sz="1200" spc="-1" strike="noStrike">
                <a:latin typeface="Arial"/>
              </a:endParaRPr>
            </a:p>
          </p:txBody>
        </p:sp>
        <p:sp>
          <p:nvSpPr>
            <p:cNvPr id="390" name="CustomShape 24"/>
            <p:cNvSpPr/>
            <p:nvPr/>
          </p:nvSpPr>
          <p:spPr>
            <a:xfrm>
              <a:off x="5603400" y="2205000"/>
              <a:ext cx="1019520" cy="1126440"/>
            </a:xfrm>
            <a:prstGeom prst="rect">
              <a:avLst/>
            </a:prstGeom>
            <a:noFill/>
            <a:ln>
              <a:noFill/>
            </a:ln>
          </p:spPr>
          <p:style>
            <a:lnRef idx="0"/>
            <a:fillRef idx="0"/>
            <a:effectRef idx="0"/>
            <a:fontRef idx="minor"/>
          </p:style>
        </p:sp>
        <p:sp>
          <p:nvSpPr>
            <p:cNvPr id="391" name="CustomShape 25"/>
            <p:cNvSpPr/>
            <p:nvPr/>
          </p:nvSpPr>
          <p:spPr>
            <a:xfrm>
              <a:off x="5603400" y="2205000"/>
              <a:ext cx="1019520" cy="1126440"/>
            </a:xfrm>
            <a:prstGeom prst="rect">
              <a:avLst/>
            </a:prstGeom>
            <a:noFill/>
            <a:ln>
              <a:noFill/>
            </a:ln>
          </p:spPr>
          <p:style>
            <a:lnRef idx="0"/>
            <a:fillRef idx="0"/>
            <a:effectRef idx="0"/>
            <a:fontRef idx="minor"/>
          </p:style>
          <p:txBody>
            <a:bodyPr lIns="0" rIns="0" tIns="0" bIns="0">
              <a:noAutofit/>
            </a:bodyPr>
            <a:p>
              <a:pPr lvl="1" marL="38160" indent="-75960">
                <a:lnSpc>
                  <a:spcPct val="90000"/>
                </a:lnSpc>
                <a:buClr>
                  <a:srgbClr val="000000"/>
                </a:buClr>
                <a:buFont typeface="Calibri"/>
                <a:buChar char="•"/>
              </a:pPr>
              <a:r>
                <a:rPr b="0" lang="en-IN" sz="1200" spc="-1" strike="noStrike">
                  <a:solidFill>
                    <a:srgbClr val="000000"/>
                  </a:solidFill>
                  <a:latin typeface="Calibri"/>
                  <a:ea typeface="Calibri"/>
                </a:rPr>
                <a:t>Analyze use cases for workspace </a:t>
              </a:r>
              <a:endParaRPr b="0" lang="en-IN" sz="1200" spc="-1" strike="noStrike">
                <a:latin typeface="Arial"/>
              </a:endParaRPr>
            </a:p>
            <a:p>
              <a:pPr marL="38160">
                <a:lnSpc>
                  <a:spcPct val="90000"/>
                </a:lnSpc>
                <a:spcBef>
                  <a:spcPts val="99"/>
                </a:spcBef>
              </a:pPr>
              <a:endParaRPr b="0" lang="en-IN" sz="1200" spc="-1" strike="noStrike">
                <a:latin typeface="Arial"/>
              </a:endParaRPr>
            </a:p>
            <a:p>
              <a:pPr lvl="1" marL="38160" indent="-75960">
                <a:lnSpc>
                  <a:spcPct val="90000"/>
                </a:lnSpc>
                <a:spcBef>
                  <a:spcPts val="99"/>
                </a:spcBef>
                <a:buClr>
                  <a:srgbClr val="000000"/>
                </a:buClr>
                <a:buFont typeface="Calibri"/>
                <a:buChar char="•"/>
              </a:pPr>
              <a:r>
                <a:rPr b="0" lang="en-IN" sz="1200" spc="-1" strike="noStrike">
                  <a:solidFill>
                    <a:srgbClr val="000000"/>
                  </a:solidFill>
                  <a:latin typeface="Calibri"/>
                  <a:ea typeface="Calibri"/>
                </a:rPr>
                <a:t>Design the workspace. </a:t>
              </a:r>
              <a:endParaRPr b="0" lang="en-IN" sz="1200" spc="-1" strike="noStrike">
                <a:latin typeface="Arial"/>
              </a:endParaRPr>
            </a:p>
          </p:txBody>
        </p:sp>
        <p:sp>
          <p:nvSpPr>
            <p:cNvPr id="392" name="CustomShape 26"/>
            <p:cNvSpPr/>
            <p:nvPr/>
          </p:nvSpPr>
          <p:spPr>
            <a:xfrm>
              <a:off x="6716160" y="1703880"/>
              <a:ext cx="1274400" cy="445320"/>
            </a:xfrm>
            <a:prstGeom prst="chevron">
              <a:avLst>
                <a:gd name="adj" fmla="val 50000"/>
              </a:avLst>
            </a:prstGeom>
            <a:solidFill>
              <a:srgbClr val="1b5155"/>
            </a:solidFill>
            <a:ln w="19080">
              <a:solidFill>
                <a:srgbClr val="5a5a64"/>
              </a:solidFill>
              <a:round/>
            </a:ln>
          </p:spPr>
          <p:style>
            <a:lnRef idx="0"/>
            <a:fillRef idx="0"/>
            <a:effectRef idx="0"/>
            <a:fontRef idx="minor"/>
          </p:style>
        </p:sp>
        <p:sp>
          <p:nvSpPr>
            <p:cNvPr id="393" name="CustomShape 27"/>
            <p:cNvSpPr/>
            <p:nvPr/>
          </p:nvSpPr>
          <p:spPr>
            <a:xfrm>
              <a:off x="6939000" y="1703880"/>
              <a:ext cx="828720" cy="445320"/>
            </a:xfrm>
            <a:prstGeom prst="rect">
              <a:avLst/>
            </a:prstGeom>
            <a:noFill/>
            <a:ln>
              <a:noFill/>
            </a:ln>
          </p:spPr>
          <p:style>
            <a:lnRef idx="0"/>
            <a:fillRef idx="0"/>
            <a:effectRef idx="0"/>
            <a:fontRef idx="minor"/>
          </p:style>
          <p:txBody>
            <a:bodyPr lIns="33120" rIns="11160" tIns="11160" bIns="11160" anchor="ctr">
              <a:noAutofit/>
            </a:bodyPr>
            <a:p>
              <a:pPr algn="ctr">
                <a:lnSpc>
                  <a:spcPct val="90000"/>
                </a:lnSpc>
              </a:pPr>
              <a:r>
                <a:rPr b="0" lang="en-IN" sz="1200" spc="-1" strike="noStrike">
                  <a:solidFill>
                    <a:srgbClr val="ffffff"/>
                  </a:solidFill>
                  <a:latin typeface="Calibri"/>
                  <a:ea typeface="Calibri"/>
                </a:rPr>
                <a:t>Week 7</a:t>
              </a:r>
              <a:endParaRPr b="0" lang="en-IN" sz="1200" spc="-1" strike="noStrike">
                <a:latin typeface="Arial"/>
              </a:endParaRPr>
            </a:p>
          </p:txBody>
        </p:sp>
        <p:sp>
          <p:nvSpPr>
            <p:cNvPr id="394" name="CustomShape 28"/>
            <p:cNvSpPr/>
            <p:nvPr/>
          </p:nvSpPr>
          <p:spPr>
            <a:xfrm>
              <a:off x="6716160" y="2205000"/>
              <a:ext cx="1019520" cy="1126440"/>
            </a:xfrm>
            <a:prstGeom prst="rect">
              <a:avLst/>
            </a:prstGeom>
            <a:noFill/>
            <a:ln>
              <a:noFill/>
            </a:ln>
          </p:spPr>
          <p:style>
            <a:lnRef idx="0"/>
            <a:fillRef idx="0"/>
            <a:effectRef idx="0"/>
            <a:fontRef idx="minor"/>
          </p:style>
        </p:sp>
        <p:sp>
          <p:nvSpPr>
            <p:cNvPr id="395" name="CustomShape 29"/>
            <p:cNvSpPr/>
            <p:nvPr/>
          </p:nvSpPr>
          <p:spPr>
            <a:xfrm>
              <a:off x="6716160" y="2205000"/>
              <a:ext cx="1019520" cy="1126440"/>
            </a:xfrm>
            <a:prstGeom prst="rect">
              <a:avLst/>
            </a:prstGeom>
            <a:noFill/>
            <a:ln>
              <a:noFill/>
            </a:ln>
          </p:spPr>
          <p:style>
            <a:lnRef idx="0"/>
            <a:fillRef idx="0"/>
            <a:effectRef idx="0"/>
            <a:fontRef idx="minor"/>
          </p:style>
        </p:sp>
        <p:sp>
          <p:nvSpPr>
            <p:cNvPr id="396" name="CustomShape 30"/>
            <p:cNvSpPr/>
            <p:nvPr/>
          </p:nvSpPr>
          <p:spPr>
            <a:xfrm>
              <a:off x="7828560" y="1703880"/>
              <a:ext cx="1274400" cy="445320"/>
            </a:xfrm>
            <a:prstGeom prst="chevron">
              <a:avLst>
                <a:gd name="adj" fmla="val 50000"/>
              </a:avLst>
            </a:prstGeom>
            <a:solidFill>
              <a:srgbClr val="1b5155"/>
            </a:solidFill>
            <a:ln w="19080">
              <a:solidFill>
                <a:srgbClr val="5a5a64"/>
              </a:solidFill>
              <a:round/>
            </a:ln>
          </p:spPr>
          <p:style>
            <a:lnRef idx="0"/>
            <a:fillRef idx="0"/>
            <a:effectRef idx="0"/>
            <a:fontRef idx="minor"/>
          </p:style>
        </p:sp>
        <p:sp>
          <p:nvSpPr>
            <p:cNvPr id="397" name="CustomShape 31"/>
            <p:cNvSpPr/>
            <p:nvPr/>
          </p:nvSpPr>
          <p:spPr>
            <a:xfrm>
              <a:off x="8051400" y="1703880"/>
              <a:ext cx="828720" cy="445320"/>
            </a:xfrm>
            <a:prstGeom prst="rect">
              <a:avLst/>
            </a:prstGeom>
            <a:noFill/>
            <a:ln>
              <a:noFill/>
            </a:ln>
          </p:spPr>
          <p:style>
            <a:lnRef idx="0"/>
            <a:fillRef idx="0"/>
            <a:effectRef idx="0"/>
            <a:fontRef idx="minor"/>
          </p:style>
          <p:txBody>
            <a:bodyPr lIns="33120" rIns="11160" tIns="11160" bIns="11160" anchor="ctr">
              <a:noAutofit/>
            </a:bodyPr>
            <a:p>
              <a:pPr algn="ctr">
                <a:lnSpc>
                  <a:spcPct val="90000"/>
                </a:lnSpc>
              </a:pPr>
              <a:r>
                <a:rPr b="0" lang="en-IN" sz="1200" spc="-1" strike="noStrike">
                  <a:solidFill>
                    <a:srgbClr val="ffffff"/>
                  </a:solidFill>
                  <a:latin typeface="Calibri"/>
                  <a:ea typeface="Calibri"/>
                </a:rPr>
                <a:t>Week 8</a:t>
              </a:r>
              <a:endParaRPr b="0" lang="en-IN" sz="1200" spc="-1" strike="noStrike">
                <a:latin typeface="Arial"/>
              </a:endParaRPr>
            </a:p>
          </p:txBody>
        </p:sp>
        <p:sp>
          <p:nvSpPr>
            <p:cNvPr id="398" name="CustomShape 32"/>
            <p:cNvSpPr/>
            <p:nvPr/>
          </p:nvSpPr>
          <p:spPr>
            <a:xfrm>
              <a:off x="7828560" y="2205000"/>
              <a:ext cx="1019520" cy="1126440"/>
            </a:xfrm>
            <a:prstGeom prst="rect">
              <a:avLst/>
            </a:prstGeom>
            <a:noFill/>
            <a:ln>
              <a:noFill/>
            </a:ln>
          </p:spPr>
          <p:style>
            <a:lnRef idx="0"/>
            <a:fillRef idx="0"/>
            <a:effectRef idx="0"/>
            <a:fontRef idx="minor"/>
          </p:style>
        </p:sp>
        <p:sp>
          <p:nvSpPr>
            <p:cNvPr id="399" name="CustomShape 33"/>
            <p:cNvSpPr/>
            <p:nvPr/>
          </p:nvSpPr>
          <p:spPr>
            <a:xfrm>
              <a:off x="7828560" y="2205000"/>
              <a:ext cx="1019520" cy="1126440"/>
            </a:xfrm>
            <a:prstGeom prst="rect">
              <a:avLst/>
            </a:prstGeom>
            <a:noFill/>
            <a:ln>
              <a:noFill/>
            </a:ln>
          </p:spPr>
          <p:style>
            <a:lnRef idx="0"/>
            <a:fillRef idx="0"/>
            <a:effectRef idx="0"/>
            <a:fontRef idx="minor"/>
          </p:style>
        </p:sp>
      </p:grpSp>
      <p:sp>
        <p:nvSpPr>
          <p:cNvPr id="400" name="CustomShape 34"/>
          <p:cNvSpPr/>
          <p:nvPr/>
        </p:nvSpPr>
        <p:spPr>
          <a:xfrm>
            <a:off x="8640" y="905760"/>
            <a:ext cx="2163960" cy="445320"/>
          </a:xfrm>
          <a:prstGeom prst="rect">
            <a:avLst/>
          </a:prstGeom>
          <a:solidFill>
            <a:schemeClr val="accent5">
              <a:lumMod val="40000"/>
              <a:lumOff val="60000"/>
            </a:schemeClr>
          </a:solidFill>
          <a:ln>
            <a:solidFill>
              <a:schemeClr val="accent5">
                <a:lumMod val="60000"/>
                <a:lumOff val="40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IN" sz="1400" spc="-1" strike="noStrike">
                <a:solidFill>
                  <a:srgbClr val="ffffff"/>
                </a:solidFill>
                <a:latin typeface="Arial"/>
                <a:ea typeface="Arial"/>
              </a:rPr>
              <a:t>Select Framework</a:t>
            </a:r>
            <a:endParaRPr b="0" lang="en-IN" sz="1400" spc="-1" strike="noStrike">
              <a:latin typeface="Arial"/>
            </a:endParaRPr>
          </a:p>
        </p:txBody>
      </p:sp>
      <p:sp>
        <p:nvSpPr>
          <p:cNvPr id="401" name="CustomShape 35"/>
          <p:cNvSpPr/>
          <p:nvPr/>
        </p:nvSpPr>
        <p:spPr>
          <a:xfrm>
            <a:off x="2196720" y="905760"/>
            <a:ext cx="4203720" cy="445320"/>
          </a:xfrm>
          <a:prstGeom prst="rect">
            <a:avLst/>
          </a:prstGeom>
          <a:solidFill>
            <a:schemeClr val="accent3">
              <a:lumMod val="40000"/>
              <a:lumOff val="60000"/>
            </a:schemeClr>
          </a:solidFill>
          <a:ln>
            <a:solidFill>
              <a:schemeClr val="accent3">
                <a:lumMod val="60000"/>
                <a:lumOff val="40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IN" sz="1400" spc="-1" strike="noStrike">
                <a:solidFill>
                  <a:srgbClr val="ffffff"/>
                </a:solidFill>
                <a:latin typeface="Arial"/>
                <a:ea typeface="Arial"/>
              </a:rPr>
              <a:t>Experiment</a:t>
            </a:r>
            <a:endParaRPr b="0" lang="en-IN" sz="1400" spc="-1" strike="noStrike">
              <a:latin typeface="Arial"/>
            </a:endParaRPr>
          </a:p>
        </p:txBody>
      </p:sp>
      <p:sp>
        <p:nvSpPr>
          <p:cNvPr id="402" name="CustomShape 36"/>
          <p:cNvSpPr/>
          <p:nvPr/>
        </p:nvSpPr>
        <p:spPr>
          <a:xfrm>
            <a:off x="6409440" y="905760"/>
            <a:ext cx="2471040" cy="445320"/>
          </a:xfrm>
          <a:prstGeom prst="rect">
            <a:avLst/>
          </a:prstGeom>
          <a:solidFill>
            <a:schemeClr val="accent4">
              <a:lumMod val="40000"/>
              <a:lumOff val="60000"/>
            </a:schemeClr>
          </a:solidFill>
          <a:ln>
            <a:solidFill>
              <a:schemeClr val="accent4">
                <a:lumMod val="60000"/>
                <a:lumOff val="40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IN" sz="1400" spc="-1" strike="noStrike">
                <a:solidFill>
                  <a:srgbClr val="ffffff"/>
                </a:solidFill>
                <a:latin typeface="Arial"/>
                <a:ea typeface="Arial"/>
              </a:rPr>
              <a:t>Build</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3" name="TextShape 1"/>
          <p:cNvSpPr txBox="1"/>
          <p:nvPr/>
        </p:nvSpPr>
        <p:spPr>
          <a:xfrm>
            <a:off x="274320" y="274320"/>
            <a:ext cx="8572320" cy="411120"/>
          </a:xfrm>
          <a:prstGeom prst="rect">
            <a:avLst/>
          </a:prstGeom>
          <a:noFill/>
          <a:ln>
            <a:noFill/>
          </a:ln>
        </p:spPr>
        <p:txBody>
          <a:bodyPr lIns="68400" rIns="68400" tIns="34200" bIns="34200">
            <a:noAutofit/>
          </a:bodyPr>
          <a:p>
            <a:pPr>
              <a:lnSpc>
                <a:spcPct val="90000"/>
              </a:lnSpc>
            </a:pPr>
            <a:r>
              <a:rPr b="0" lang="en-IN" sz="2800" spc="-1" strike="noStrike">
                <a:solidFill>
                  <a:srgbClr val="41007f"/>
                </a:solidFill>
                <a:latin typeface="Calibri"/>
                <a:ea typeface="Calibri"/>
              </a:rPr>
              <a:t>Timeline: </a:t>
            </a:r>
            <a:r>
              <a:rPr b="0" lang="en-IN" sz="2400" spc="-1" strike="noStrike">
                <a:solidFill>
                  <a:srgbClr val="41007f"/>
                </a:solidFill>
                <a:latin typeface="Calibri"/>
                <a:ea typeface="Calibri"/>
              </a:rPr>
              <a:t>Weekly activity and milestone summary</a:t>
            </a:r>
            <a:endParaRPr b="0" lang="en-IN" sz="2400" spc="-1" strike="noStrike">
              <a:solidFill>
                <a:srgbClr val="000000"/>
              </a:solidFill>
              <a:latin typeface="Arial"/>
            </a:endParaRPr>
          </a:p>
        </p:txBody>
      </p:sp>
      <p:grpSp>
        <p:nvGrpSpPr>
          <p:cNvPr id="404" name="Group 2"/>
          <p:cNvGrpSpPr/>
          <p:nvPr/>
        </p:nvGrpSpPr>
        <p:grpSpPr>
          <a:xfrm>
            <a:off x="40680" y="1703880"/>
            <a:ext cx="9062280" cy="1627560"/>
            <a:chOff x="40680" y="1703880"/>
            <a:chExt cx="9062280" cy="1627560"/>
          </a:xfrm>
        </p:grpSpPr>
        <p:sp>
          <p:nvSpPr>
            <p:cNvPr id="405" name="CustomShape 3"/>
            <p:cNvSpPr/>
            <p:nvPr/>
          </p:nvSpPr>
          <p:spPr>
            <a:xfrm>
              <a:off x="40680" y="1703880"/>
              <a:ext cx="1274400" cy="445320"/>
            </a:xfrm>
            <a:prstGeom prst="chevron">
              <a:avLst>
                <a:gd name="adj" fmla="val 50000"/>
              </a:avLst>
            </a:prstGeom>
            <a:solidFill>
              <a:srgbClr val="1b5155"/>
            </a:solidFill>
            <a:ln w="19080">
              <a:solidFill>
                <a:srgbClr val="5a5a64"/>
              </a:solidFill>
              <a:round/>
            </a:ln>
          </p:spPr>
          <p:style>
            <a:lnRef idx="0"/>
            <a:fillRef idx="0"/>
            <a:effectRef idx="0"/>
            <a:fontRef idx="minor"/>
          </p:style>
          <p:txBody>
            <a:bodyPr lIns="68400" rIns="68400" tIns="68400" bIns="68400" anchor="ctr">
              <a:noAutofit/>
            </a:bodyPr>
            <a:p>
              <a:pPr algn="ctr">
                <a:lnSpc>
                  <a:spcPct val="90000"/>
                </a:lnSpc>
              </a:pPr>
              <a:endParaRPr b="0" lang="en-IN" sz="1800" spc="-1" strike="noStrike">
                <a:latin typeface="Arial"/>
              </a:endParaRPr>
            </a:p>
            <a:p>
              <a:pPr>
                <a:lnSpc>
                  <a:spcPct val="90000"/>
                </a:lnSpc>
              </a:pPr>
              <a:r>
                <a:rPr b="0" lang="en-IN" sz="1200" spc="-1" strike="noStrike">
                  <a:solidFill>
                    <a:srgbClr val="ffffff"/>
                  </a:solidFill>
                  <a:latin typeface="Calibri"/>
                  <a:ea typeface="Calibri"/>
                </a:rPr>
                <a:t>  </a:t>
              </a:r>
              <a:r>
                <a:rPr b="0" lang="en-IN" sz="1200" spc="-1" strike="noStrike">
                  <a:solidFill>
                    <a:srgbClr val="ffffff"/>
                  </a:solidFill>
                  <a:latin typeface="Calibri"/>
                  <a:ea typeface="Calibri"/>
                </a:rPr>
                <a:t>Week 1</a:t>
              </a:r>
              <a:endParaRPr b="0" lang="en-IN" sz="1200" spc="-1" strike="noStrike">
                <a:latin typeface="Arial"/>
              </a:endParaRPr>
            </a:p>
            <a:p>
              <a:pPr>
                <a:lnSpc>
                  <a:spcPct val="100000"/>
                </a:lnSpc>
              </a:pPr>
              <a:endParaRPr b="0" lang="en-IN" sz="1200" spc="-1" strike="noStrike">
                <a:latin typeface="Arial"/>
              </a:endParaRPr>
            </a:p>
          </p:txBody>
        </p:sp>
        <p:sp>
          <p:nvSpPr>
            <p:cNvPr id="406" name="CustomShape 4"/>
            <p:cNvSpPr/>
            <p:nvPr/>
          </p:nvSpPr>
          <p:spPr>
            <a:xfrm>
              <a:off x="40680" y="2205000"/>
              <a:ext cx="1019520" cy="1126440"/>
            </a:xfrm>
            <a:prstGeom prst="rect">
              <a:avLst/>
            </a:prstGeom>
            <a:noFill/>
            <a:ln>
              <a:noFill/>
            </a:ln>
          </p:spPr>
          <p:style>
            <a:lnRef idx="0"/>
            <a:fillRef idx="0"/>
            <a:effectRef idx="0"/>
            <a:fontRef idx="minor"/>
          </p:style>
        </p:sp>
        <p:sp>
          <p:nvSpPr>
            <p:cNvPr id="407" name="CustomShape 5"/>
            <p:cNvSpPr/>
            <p:nvPr/>
          </p:nvSpPr>
          <p:spPr>
            <a:xfrm>
              <a:off x="40680" y="2205000"/>
              <a:ext cx="1019520" cy="1126440"/>
            </a:xfrm>
            <a:prstGeom prst="rect">
              <a:avLst/>
            </a:prstGeom>
            <a:noFill/>
            <a:ln>
              <a:noFill/>
            </a:ln>
          </p:spPr>
          <p:style>
            <a:lnRef idx="0"/>
            <a:fillRef idx="0"/>
            <a:effectRef idx="0"/>
            <a:fontRef idx="minor"/>
          </p:style>
          <p:txBody>
            <a:bodyPr lIns="0" rIns="0" tIns="0" bIns="0">
              <a:noAutofit/>
            </a:bodyPr>
            <a:p>
              <a:pPr lvl="1" marL="38160" indent="-75960">
                <a:lnSpc>
                  <a:spcPct val="90000"/>
                </a:lnSpc>
                <a:buClr>
                  <a:srgbClr val="000000"/>
                </a:buClr>
                <a:buFont typeface="Calibri"/>
                <a:buChar char="•"/>
              </a:pPr>
              <a:r>
                <a:rPr b="0" lang="en-IN" sz="1200" spc="-1" strike="noStrike">
                  <a:solidFill>
                    <a:srgbClr val="000000"/>
                  </a:solidFill>
                  <a:latin typeface="Calibri"/>
                  <a:ea typeface="Calibri"/>
                </a:rPr>
                <a:t>Problem analysis.</a:t>
              </a:r>
              <a:endParaRPr b="0" lang="en-IN" sz="1200" spc="-1" strike="noStrike">
                <a:latin typeface="Arial"/>
              </a:endParaRPr>
            </a:p>
            <a:p>
              <a:pPr>
                <a:lnSpc>
                  <a:spcPct val="90000"/>
                </a:lnSpc>
                <a:spcBef>
                  <a:spcPts val="99"/>
                </a:spcBef>
              </a:pPr>
              <a:endParaRPr b="0" lang="en-IN" sz="1200" spc="-1" strike="noStrike">
                <a:latin typeface="Arial"/>
              </a:endParaRPr>
            </a:p>
            <a:p>
              <a:pPr lvl="1" marL="38160" indent="-75960">
                <a:lnSpc>
                  <a:spcPct val="90000"/>
                </a:lnSpc>
                <a:spcBef>
                  <a:spcPts val="99"/>
                </a:spcBef>
                <a:buClr>
                  <a:srgbClr val="000000"/>
                </a:buClr>
                <a:buFont typeface="Calibri"/>
                <a:buChar char="•"/>
              </a:pPr>
              <a:r>
                <a:rPr b="0" lang="en-IN" sz="1200" spc="-1" strike="noStrike">
                  <a:solidFill>
                    <a:srgbClr val="000000"/>
                  </a:solidFill>
                  <a:latin typeface="Calibri"/>
                  <a:ea typeface="Calibri"/>
                </a:rPr>
                <a:t>Explore WS/PWG use cases.</a:t>
              </a:r>
              <a:endParaRPr b="0" lang="en-IN" sz="1200" spc="-1" strike="noStrike">
                <a:latin typeface="Arial"/>
              </a:endParaRPr>
            </a:p>
            <a:p>
              <a:pPr>
                <a:lnSpc>
                  <a:spcPct val="90000"/>
                </a:lnSpc>
                <a:spcBef>
                  <a:spcPts val="99"/>
                </a:spcBef>
              </a:pPr>
              <a:endParaRPr b="0" lang="en-IN" sz="1200" spc="-1" strike="noStrike">
                <a:latin typeface="Arial"/>
              </a:endParaRPr>
            </a:p>
          </p:txBody>
        </p:sp>
        <p:sp>
          <p:nvSpPr>
            <p:cNvPr id="408" name="CustomShape 6"/>
            <p:cNvSpPr/>
            <p:nvPr/>
          </p:nvSpPr>
          <p:spPr>
            <a:xfrm>
              <a:off x="1153080" y="1703880"/>
              <a:ext cx="1274400" cy="445320"/>
            </a:xfrm>
            <a:prstGeom prst="chevron">
              <a:avLst>
                <a:gd name="adj" fmla="val 50000"/>
              </a:avLst>
            </a:prstGeom>
            <a:solidFill>
              <a:srgbClr val="1b5155"/>
            </a:solidFill>
            <a:ln w="19080">
              <a:solidFill>
                <a:srgbClr val="5a5a64"/>
              </a:solidFill>
              <a:round/>
            </a:ln>
          </p:spPr>
          <p:style>
            <a:lnRef idx="0"/>
            <a:fillRef idx="0"/>
            <a:effectRef idx="0"/>
            <a:fontRef idx="minor"/>
          </p:style>
        </p:sp>
        <p:sp>
          <p:nvSpPr>
            <p:cNvPr id="409" name="CustomShape 7"/>
            <p:cNvSpPr/>
            <p:nvPr/>
          </p:nvSpPr>
          <p:spPr>
            <a:xfrm>
              <a:off x="1375920" y="1703880"/>
              <a:ext cx="828720" cy="445320"/>
            </a:xfrm>
            <a:prstGeom prst="rect">
              <a:avLst/>
            </a:prstGeom>
            <a:noFill/>
            <a:ln>
              <a:noFill/>
            </a:ln>
          </p:spPr>
          <p:style>
            <a:lnRef idx="0"/>
            <a:fillRef idx="0"/>
            <a:effectRef idx="0"/>
            <a:fontRef idx="minor"/>
          </p:style>
          <p:txBody>
            <a:bodyPr lIns="33120" rIns="11160" tIns="11160" bIns="11160" anchor="ctr">
              <a:noAutofit/>
            </a:bodyPr>
            <a:p>
              <a:pPr algn="ctr">
                <a:lnSpc>
                  <a:spcPct val="90000"/>
                </a:lnSpc>
              </a:pPr>
              <a:r>
                <a:rPr b="0" lang="en-IN" sz="1200" spc="-1" strike="noStrike">
                  <a:solidFill>
                    <a:srgbClr val="ffffff"/>
                  </a:solidFill>
                  <a:latin typeface="Calibri"/>
                  <a:ea typeface="Calibri"/>
                </a:rPr>
                <a:t>Week 2</a:t>
              </a:r>
              <a:endParaRPr b="0" lang="en-IN" sz="1200" spc="-1" strike="noStrike">
                <a:latin typeface="Arial"/>
              </a:endParaRPr>
            </a:p>
          </p:txBody>
        </p:sp>
        <p:sp>
          <p:nvSpPr>
            <p:cNvPr id="410" name="CustomShape 8"/>
            <p:cNvSpPr/>
            <p:nvPr/>
          </p:nvSpPr>
          <p:spPr>
            <a:xfrm>
              <a:off x="1153080" y="2205000"/>
              <a:ext cx="1019520" cy="1126440"/>
            </a:xfrm>
            <a:prstGeom prst="rect">
              <a:avLst/>
            </a:prstGeom>
            <a:noFill/>
            <a:ln>
              <a:noFill/>
            </a:ln>
          </p:spPr>
          <p:style>
            <a:lnRef idx="0"/>
            <a:fillRef idx="0"/>
            <a:effectRef idx="0"/>
            <a:fontRef idx="minor"/>
          </p:style>
        </p:sp>
        <p:sp>
          <p:nvSpPr>
            <p:cNvPr id="411" name="CustomShape 9"/>
            <p:cNvSpPr/>
            <p:nvPr/>
          </p:nvSpPr>
          <p:spPr>
            <a:xfrm>
              <a:off x="1153080" y="2205000"/>
              <a:ext cx="1019520" cy="1126440"/>
            </a:xfrm>
            <a:prstGeom prst="rect">
              <a:avLst/>
            </a:prstGeom>
            <a:noFill/>
            <a:ln>
              <a:noFill/>
            </a:ln>
          </p:spPr>
          <p:style>
            <a:lnRef idx="0"/>
            <a:fillRef idx="0"/>
            <a:effectRef idx="0"/>
            <a:fontRef idx="minor"/>
          </p:style>
          <p:txBody>
            <a:bodyPr lIns="0" rIns="0" tIns="0" bIns="0">
              <a:noAutofit/>
            </a:bodyPr>
            <a:p>
              <a:pPr lvl="1" marL="38160" indent="-75960">
                <a:lnSpc>
                  <a:spcPct val="90000"/>
                </a:lnSpc>
                <a:buClr>
                  <a:srgbClr val="000000"/>
                </a:buClr>
                <a:buFont typeface="Calibri"/>
                <a:buChar char="•"/>
              </a:pPr>
              <a:r>
                <a:rPr b="0" lang="en-IN" sz="1200" spc="-1" strike="noStrike">
                  <a:solidFill>
                    <a:srgbClr val="000000"/>
                  </a:solidFill>
                  <a:latin typeface="Calibri"/>
                  <a:ea typeface="Calibri"/>
                </a:rPr>
                <a:t>Gather requirements.</a:t>
              </a:r>
              <a:endParaRPr b="0" lang="en-IN" sz="1200" spc="-1" strike="noStrike">
                <a:latin typeface="Arial"/>
              </a:endParaRPr>
            </a:p>
            <a:p>
              <a:pPr marL="914400">
                <a:lnSpc>
                  <a:spcPct val="90000"/>
                </a:lnSpc>
              </a:pPr>
              <a:endParaRPr b="0" lang="en-IN" sz="1200" spc="-1" strike="noStrike">
                <a:latin typeface="Arial"/>
              </a:endParaRPr>
            </a:p>
            <a:p>
              <a:pPr lvl="1" marL="38160" indent="-75960">
                <a:lnSpc>
                  <a:spcPct val="90000"/>
                </a:lnSpc>
                <a:buClr>
                  <a:srgbClr val="000000"/>
                </a:buClr>
                <a:buFont typeface="Calibri"/>
                <a:buChar char="•"/>
              </a:pPr>
              <a:r>
                <a:rPr b="0" lang="en-IN" sz="1200" spc="-1" strike="noStrike">
                  <a:solidFill>
                    <a:srgbClr val="000000"/>
                  </a:solidFill>
                  <a:latin typeface="Calibri"/>
                  <a:ea typeface="Calibri"/>
                </a:rPr>
                <a:t>Explore various frameworks.</a:t>
              </a:r>
              <a:endParaRPr b="0" lang="en-IN" sz="1200" spc="-1" strike="noStrike">
                <a:latin typeface="Arial"/>
              </a:endParaRPr>
            </a:p>
            <a:p>
              <a:pPr marL="38160">
                <a:lnSpc>
                  <a:spcPct val="90000"/>
                </a:lnSpc>
                <a:spcBef>
                  <a:spcPts val="99"/>
                </a:spcBef>
              </a:pPr>
              <a:endParaRPr b="0" lang="en-IN" sz="1200" spc="-1" strike="noStrike">
                <a:latin typeface="Arial"/>
              </a:endParaRPr>
            </a:p>
            <a:p>
              <a:pPr lvl="1" marL="38160" indent="-75960">
                <a:lnSpc>
                  <a:spcPct val="90000"/>
                </a:lnSpc>
                <a:spcBef>
                  <a:spcPts val="99"/>
                </a:spcBef>
                <a:buClr>
                  <a:srgbClr val="000000"/>
                </a:buClr>
                <a:buFont typeface="Calibri"/>
                <a:buChar char="•"/>
              </a:pPr>
              <a:r>
                <a:rPr b="0" lang="en-IN" sz="1200" spc="-1" strike="noStrike">
                  <a:solidFill>
                    <a:srgbClr val="000000"/>
                  </a:solidFill>
                  <a:latin typeface="Calibri"/>
                  <a:ea typeface="Calibri"/>
                </a:rPr>
                <a:t>Evaluate the frameworks. </a:t>
              </a:r>
              <a:endParaRPr b="0" lang="en-IN" sz="1200" spc="-1" strike="noStrike">
                <a:latin typeface="Arial"/>
              </a:endParaRPr>
            </a:p>
          </p:txBody>
        </p:sp>
        <p:sp>
          <p:nvSpPr>
            <p:cNvPr id="412" name="CustomShape 10"/>
            <p:cNvSpPr/>
            <p:nvPr/>
          </p:nvSpPr>
          <p:spPr>
            <a:xfrm>
              <a:off x="2265840" y="1703880"/>
              <a:ext cx="1274400" cy="445320"/>
            </a:xfrm>
            <a:prstGeom prst="chevron">
              <a:avLst>
                <a:gd name="adj" fmla="val 50000"/>
              </a:avLst>
            </a:prstGeom>
            <a:solidFill>
              <a:srgbClr val="1b5155"/>
            </a:solidFill>
            <a:ln w="19080">
              <a:solidFill>
                <a:srgbClr val="5a5a64"/>
              </a:solidFill>
              <a:round/>
            </a:ln>
          </p:spPr>
          <p:style>
            <a:lnRef idx="0"/>
            <a:fillRef idx="0"/>
            <a:effectRef idx="0"/>
            <a:fontRef idx="minor"/>
          </p:style>
        </p:sp>
        <p:sp>
          <p:nvSpPr>
            <p:cNvPr id="413" name="CustomShape 11"/>
            <p:cNvSpPr/>
            <p:nvPr/>
          </p:nvSpPr>
          <p:spPr>
            <a:xfrm>
              <a:off x="2488680" y="1703880"/>
              <a:ext cx="828720" cy="445320"/>
            </a:xfrm>
            <a:prstGeom prst="rect">
              <a:avLst/>
            </a:prstGeom>
            <a:noFill/>
            <a:ln>
              <a:noFill/>
            </a:ln>
          </p:spPr>
          <p:style>
            <a:lnRef idx="0"/>
            <a:fillRef idx="0"/>
            <a:effectRef idx="0"/>
            <a:fontRef idx="minor"/>
          </p:style>
          <p:txBody>
            <a:bodyPr lIns="33120" rIns="11160" tIns="11160" bIns="11160" anchor="ctr">
              <a:noAutofit/>
            </a:bodyPr>
            <a:p>
              <a:pPr algn="ctr">
                <a:lnSpc>
                  <a:spcPct val="90000"/>
                </a:lnSpc>
              </a:pPr>
              <a:r>
                <a:rPr b="0" lang="en-IN" sz="1200" spc="-1" strike="noStrike">
                  <a:solidFill>
                    <a:srgbClr val="ffffff"/>
                  </a:solidFill>
                  <a:latin typeface="Calibri"/>
                  <a:ea typeface="Calibri"/>
                </a:rPr>
                <a:t>Week 3</a:t>
              </a:r>
              <a:endParaRPr b="0" lang="en-IN" sz="1200" spc="-1" strike="noStrike">
                <a:latin typeface="Arial"/>
              </a:endParaRPr>
            </a:p>
          </p:txBody>
        </p:sp>
        <p:sp>
          <p:nvSpPr>
            <p:cNvPr id="414" name="CustomShape 12"/>
            <p:cNvSpPr/>
            <p:nvPr/>
          </p:nvSpPr>
          <p:spPr>
            <a:xfrm>
              <a:off x="2265840" y="2205000"/>
              <a:ext cx="1019520" cy="1126440"/>
            </a:xfrm>
            <a:prstGeom prst="rect">
              <a:avLst/>
            </a:prstGeom>
            <a:noFill/>
            <a:ln>
              <a:noFill/>
            </a:ln>
          </p:spPr>
          <p:style>
            <a:lnRef idx="0"/>
            <a:fillRef idx="0"/>
            <a:effectRef idx="0"/>
            <a:fontRef idx="minor"/>
          </p:style>
        </p:sp>
        <p:sp>
          <p:nvSpPr>
            <p:cNvPr id="415" name="CustomShape 13"/>
            <p:cNvSpPr/>
            <p:nvPr/>
          </p:nvSpPr>
          <p:spPr>
            <a:xfrm>
              <a:off x="2265840" y="2205000"/>
              <a:ext cx="1019520" cy="1126440"/>
            </a:xfrm>
            <a:prstGeom prst="rect">
              <a:avLst/>
            </a:prstGeom>
            <a:noFill/>
            <a:ln>
              <a:noFill/>
            </a:ln>
          </p:spPr>
          <p:style>
            <a:lnRef idx="0"/>
            <a:fillRef idx="0"/>
            <a:effectRef idx="0"/>
            <a:fontRef idx="minor"/>
          </p:style>
          <p:txBody>
            <a:bodyPr lIns="0" rIns="0" tIns="0" bIns="0">
              <a:noAutofit/>
            </a:bodyPr>
            <a:p>
              <a:pPr lvl="1" marL="38160" indent="-75960">
                <a:lnSpc>
                  <a:spcPct val="90000"/>
                </a:lnSpc>
                <a:buClr>
                  <a:srgbClr val="000000"/>
                </a:buClr>
                <a:buFont typeface="Calibri"/>
                <a:buChar char="•"/>
              </a:pPr>
              <a:r>
                <a:rPr b="0" lang="en-IN" sz="1200" spc="-1" strike="noStrike">
                  <a:solidFill>
                    <a:srgbClr val="000000"/>
                  </a:solidFill>
                  <a:latin typeface="Calibri"/>
                  <a:ea typeface="Calibri"/>
                </a:rPr>
                <a:t>Learn software development in Qt.</a:t>
              </a:r>
              <a:endParaRPr b="0" lang="en-IN" sz="1200" spc="-1" strike="noStrike">
                <a:latin typeface="Arial"/>
              </a:endParaRPr>
            </a:p>
            <a:p>
              <a:pPr marL="38160">
                <a:lnSpc>
                  <a:spcPct val="90000"/>
                </a:lnSpc>
                <a:spcBef>
                  <a:spcPts val="99"/>
                </a:spcBef>
              </a:pPr>
              <a:endParaRPr b="0" lang="en-IN" sz="1200" spc="-1" strike="noStrike">
                <a:latin typeface="Arial"/>
              </a:endParaRPr>
            </a:p>
            <a:p>
              <a:pPr lvl="1" marL="38160" indent="-75960">
                <a:lnSpc>
                  <a:spcPct val="90000"/>
                </a:lnSpc>
                <a:spcBef>
                  <a:spcPts val="99"/>
                </a:spcBef>
                <a:buClr>
                  <a:srgbClr val="000000"/>
                </a:buClr>
                <a:buFont typeface="Calibri"/>
                <a:buChar char="•"/>
              </a:pPr>
              <a:r>
                <a:rPr b="0" lang="en-IN" sz="1200" spc="-1" strike="noStrike">
                  <a:solidFill>
                    <a:srgbClr val="000000"/>
                  </a:solidFill>
                  <a:latin typeface="Calibri"/>
                  <a:ea typeface="Calibri"/>
                </a:rPr>
                <a:t>Create a Prototype using QML and JavaScript.</a:t>
              </a:r>
              <a:endParaRPr b="0" lang="en-IN" sz="1200" spc="-1" strike="noStrike">
                <a:latin typeface="Arial"/>
              </a:endParaRPr>
            </a:p>
          </p:txBody>
        </p:sp>
        <p:sp>
          <p:nvSpPr>
            <p:cNvPr id="416" name="CustomShape 14"/>
            <p:cNvSpPr/>
            <p:nvPr/>
          </p:nvSpPr>
          <p:spPr>
            <a:xfrm>
              <a:off x="3378240" y="1703880"/>
              <a:ext cx="1274400" cy="445320"/>
            </a:xfrm>
            <a:prstGeom prst="chevron">
              <a:avLst>
                <a:gd name="adj" fmla="val 50000"/>
              </a:avLst>
            </a:prstGeom>
            <a:solidFill>
              <a:srgbClr val="1b5155"/>
            </a:solidFill>
            <a:ln w="19080">
              <a:solidFill>
                <a:srgbClr val="5a5a64"/>
              </a:solidFill>
              <a:round/>
            </a:ln>
          </p:spPr>
          <p:style>
            <a:lnRef idx="0"/>
            <a:fillRef idx="0"/>
            <a:effectRef idx="0"/>
            <a:fontRef idx="minor"/>
          </p:style>
        </p:sp>
        <p:sp>
          <p:nvSpPr>
            <p:cNvPr id="417" name="CustomShape 15"/>
            <p:cNvSpPr/>
            <p:nvPr/>
          </p:nvSpPr>
          <p:spPr>
            <a:xfrm>
              <a:off x="3601080" y="1703880"/>
              <a:ext cx="828720" cy="445320"/>
            </a:xfrm>
            <a:prstGeom prst="rect">
              <a:avLst/>
            </a:prstGeom>
            <a:noFill/>
            <a:ln>
              <a:noFill/>
            </a:ln>
          </p:spPr>
          <p:style>
            <a:lnRef idx="0"/>
            <a:fillRef idx="0"/>
            <a:effectRef idx="0"/>
            <a:fontRef idx="minor"/>
          </p:style>
          <p:txBody>
            <a:bodyPr lIns="33120" rIns="11160" tIns="11160" bIns="11160" anchor="ctr">
              <a:noAutofit/>
            </a:bodyPr>
            <a:p>
              <a:pPr algn="ctr">
                <a:lnSpc>
                  <a:spcPct val="90000"/>
                </a:lnSpc>
              </a:pPr>
              <a:r>
                <a:rPr b="0" lang="en-IN" sz="1200" spc="-1" strike="noStrike">
                  <a:solidFill>
                    <a:srgbClr val="ffffff"/>
                  </a:solidFill>
                  <a:latin typeface="Calibri"/>
                  <a:ea typeface="Calibri"/>
                </a:rPr>
                <a:t>Week 4</a:t>
              </a:r>
              <a:endParaRPr b="0" lang="en-IN" sz="1200" spc="-1" strike="noStrike">
                <a:latin typeface="Arial"/>
              </a:endParaRPr>
            </a:p>
          </p:txBody>
        </p:sp>
        <p:sp>
          <p:nvSpPr>
            <p:cNvPr id="418" name="CustomShape 16"/>
            <p:cNvSpPr/>
            <p:nvPr/>
          </p:nvSpPr>
          <p:spPr>
            <a:xfrm>
              <a:off x="3378240" y="2205000"/>
              <a:ext cx="1019520" cy="1126440"/>
            </a:xfrm>
            <a:prstGeom prst="rect">
              <a:avLst/>
            </a:prstGeom>
            <a:noFill/>
            <a:ln>
              <a:noFill/>
            </a:ln>
          </p:spPr>
          <p:style>
            <a:lnRef idx="0"/>
            <a:fillRef idx="0"/>
            <a:effectRef idx="0"/>
            <a:fontRef idx="minor"/>
          </p:style>
        </p:sp>
        <p:sp>
          <p:nvSpPr>
            <p:cNvPr id="419" name="CustomShape 17"/>
            <p:cNvSpPr/>
            <p:nvPr/>
          </p:nvSpPr>
          <p:spPr>
            <a:xfrm>
              <a:off x="3378240" y="2205000"/>
              <a:ext cx="1019520" cy="1126440"/>
            </a:xfrm>
            <a:prstGeom prst="rect">
              <a:avLst/>
            </a:prstGeom>
            <a:noFill/>
            <a:ln>
              <a:noFill/>
            </a:ln>
          </p:spPr>
          <p:style>
            <a:lnRef idx="0"/>
            <a:fillRef idx="0"/>
            <a:effectRef idx="0"/>
            <a:fontRef idx="minor"/>
          </p:style>
          <p:txBody>
            <a:bodyPr lIns="0" rIns="0" tIns="0" bIns="0">
              <a:noAutofit/>
            </a:bodyPr>
            <a:p>
              <a:pPr lvl="1" marL="38160" indent="-75960">
                <a:lnSpc>
                  <a:spcPct val="90000"/>
                </a:lnSpc>
                <a:buClr>
                  <a:srgbClr val="000000"/>
                </a:buClr>
                <a:buFont typeface="Calibri"/>
                <a:buChar char="•"/>
              </a:pPr>
              <a:r>
                <a:rPr b="0" lang="en-IN" sz="1200" spc="-1" strike="noStrike">
                  <a:solidFill>
                    <a:srgbClr val="000000"/>
                  </a:solidFill>
                  <a:latin typeface="Calibri"/>
                  <a:ea typeface="Calibri"/>
                </a:rPr>
                <a:t>Add Third party libraries to the prototype.</a:t>
              </a:r>
              <a:endParaRPr b="0" lang="en-IN" sz="1200" spc="-1" strike="noStrike">
                <a:latin typeface="Arial"/>
              </a:endParaRPr>
            </a:p>
            <a:p>
              <a:pPr>
                <a:lnSpc>
                  <a:spcPct val="90000"/>
                </a:lnSpc>
                <a:spcBef>
                  <a:spcPts val="99"/>
                </a:spcBef>
              </a:pPr>
              <a:endParaRPr b="0" lang="en-IN" sz="1200" spc="-1" strike="noStrike">
                <a:latin typeface="Arial"/>
              </a:endParaRPr>
            </a:p>
            <a:p>
              <a:pPr lvl="1" marL="38160" indent="-75960">
                <a:lnSpc>
                  <a:spcPct val="90000"/>
                </a:lnSpc>
                <a:spcBef>
                  <a:spcPts val="99"/>
                </a:spcBef>
                <a:buClr>
                  <a:srgbClr val="000000"/>
                </a:buClr>
                <a:buFont typeface="Calibri"/>
                <a:buChar char="•"/>
              </a:pPr>
              <a:r>
                <a:rPr b="0" lang="en-IN" sz="1200" spc="-1" strike="noStrike">
                  <a:solidFill>
                    <a:srgbClr val="000000"/>
                  </a:solidFill>
                  <a:latin typeface="Calibri"/>
                  <a:ea typeface="Calibri"/>
                </a:rPr>
                <a:t>Build Qt app for 3D visualization of wafermap.</a:t>
              </a:r>
              <a:endParaRPr b="0" lang="en-IN" sz="1200" spc="-1" strike="noStrike">
                <a:latin typeface="Arial"/>
              </a:endParaRPr>
            </a:p>
          </p:txBody>
        </p:sp>
        <p:sp>
          <p:nvSpPr>
            <p:cNvPr id="420" name="CustomShape 18"/>
            <p:cNvSpPr/>
            <p:nvPr/>
          </p:nvSpPr>
          <p:spPr>
            <a:xfrm>
              <a:off x="4491000" y="1703880"/>
              <a:ext cx="1274400" cy="445320"/>
            </a:xfrm>
            <a:prstGeom prst="chevron">
              <a:avLst>
                <a:gd name="adj" fmla="val 50000"/>
              </a:avLst>
            </a:prstGeom>
            <a:solidFill>
              <a:srgbClr val="1b5155"/>
            </a:solidFill>
            <a:ln w="19080">
              <a:solidFill>
                <a:srgbClr val="5a5a64"/>
              </a:solidFill>
              <a:round/>
            </a:ln>
          </p:spPr>
          <p:style>
            <a:lnRef idx="0"/>
            <a:fillRef idx="0"/>
            <a:effectRef idx="0"/>
            <a:fontRef idx="minor"/>
          </p:style>
        </p:sp>
        <p:sp>
          <p:nvSpPr>
            <p:cNvPr id="421" name="CustomShape 19"/>
            <p:cNvSpPr/>
            <p:nvPr/>
          </p:nvSpPr>
          <p:spPr>
            <a:xfrm>
              <a:off x="4713840" y="1703880"/>
              <a:ext cx="828720" cy="445320"/>
            </a:xfrm>
            <a:prstGeom prst="rect">
              <a:avLst/>
            </a:prstGeom>
            <a:noFill/>
            <a:ln>
              <a:noFill/>
            </a:ln>
          </p:spPr>
          <p:style>
            <a:lnRef idx="0"/>
            <a:fillRef idx="0"/>
            <a:effectRef idx="0"/>
            <a:fontRef idx="minor"/>
          </p:style>
          <p:txBody>
            <a:bodyPr lIns="33120" rIns="11160" tIns="11160" bIns="11160" anchor="ctr">
              <a:noAutofit/>
            </a:bodyPr>
            <a:p>
              <a:pPr algn="ctr">
                <a:lnSpc>
                  <a:spcPct val="90000"/>
                </a:lnSpc>
              </a:pPr>
              <a:r>
                <a:rPr b="0" lang="en-IN" sz="1200" spc="-1" strike="noStrike">
                  <a:solidFill>
                    <a:srgbClr val="ffffff"/>
                  </a:solidFill>
                  <a:latin typeface="Calibri"/>
                  <a:ea typeface="Calibri"/>
                </a:rPr>
                <a:t>Week 5</a:t>
              </a:r>
              <a:endParaRPr b="0" lang="en-IN" sz="1200" spc="-1" strike="noStrike">
                <a:latin typeface="Arial"/>
              </a:endParaRPr>
            </a:p>
          </p:txBody>
        </p:sp>
        <p:sp>
          <p:nvSpPr>
            <p:cNvPr id="422" name="CustomShape 20"/>
            <p:cNvSpPr/>
            <p:nvPr/>
          </p:nvSpPr>
          <p:spPr>
            <a:xfrm>
              <a:off x="4491000" y="2205000"/>
              <a:ext cx="1019520" cy="1126440"/>
            </a:xfrm>
            <a:prstGeom prst="rect">
              <a:avLst/>
            </a:prstGeom>
            <a:noFill/>
            <a:ln>
              <a:noFill/>
            </a:ln>
          </p:spPr>
          <p:style>
            <a:lnRef idx="0"/>
            <a:fillRef idx="0"/>
            <a:effectRef idx="0"/>
            <a:fontRef idx="minor"/>
          </p:style>
        </p:sp>
        <p:sp>
          <p:nvSpPr>
            <p:cNvPr id="423" name="CustomShape 21"/>
            <p:cNvSpPr/>
            <p:nvPr/>
          </p:nvSpPr>
          <p:spPr>
            <a:xfrm>
              <a:off x="4491000" y="2205000"/>
              <a:ext cx="1019520" cy="1126440"/>
            </a:xfrm>
            <a:prstGeom prst="rect">
              <a:avLst/>
            </a:prstGeom>
            <a:noFill/>
            <a:ln>
              <a:noFill/>
            </a:ln>
          </p:spPr>
          <p:style>
            <a:lnRef idx="0"/>
            <a:fillRef idx="0"/>
            <a:effectRef idx="0"/>
            <a:fontRef idx="minor"/>
          </p:style>
          <p:txBody>
            <a:bodyPr lIns="0" rIns="0" tIns="0" bIns="0">
              <a:noAutofit/>
            </a:bodyPr>
            <a:p>
              <a:pPr lvl="1" marL="38160" indent="-75960">
                <a:lnSpc>
                  <a:spcPct val="90000"/>
                </a:lnSpc>
                <a:buClr>
                  <a:srgbClr val="000000"/>
                </a:buClr>
                <a:buFont typeface="Calibri"/>
                <a:buChar char="•"/>
              </a:pPr>
              <a:r>
                <a:rPr b="0" lang="en-IN" sz="1200" spc="-1" strike="noStrike">
                  <a:solidFill>
                    <a:srgbClr val="000000"/>
                  </a:solidFill>
                  <a:latin typeface="Calibri"/>
                  <a:ea typeface="Calibri"/>
                </a:rPr>
                <a:t>Integrate different types of Qt apps.</a:t>
              </a:r>
              <a:endParaRPr b="0" lang="en-IN" sz="1200" spc="-1" strike="noStrike">
                <a:latin typeface="Arial"/>
              </a:endParaRPr>
            </a:p>
            <a:p>
              <a:pPr marL="38160">
                <a:lnSpc>
                  <a:spcPct val="90000"/>
                </a:lnSpc>
                <a:spcBef>
                  <a:spcPts val="99"/>
                </a:spcBef>
              </a:pPr>
              <a:endParaRPr b="0" lang="en-IN" sz="1200" spc="-1" strike="noStrike">
                <a:latin typeface="Arial"/>
              </a:endParaRPr>
            </a:p>
            <a:p>
              <a:pPr lvl="1" marL="38160" indent="-75960">
                <a:lnSpc>
                  <a:spcPct val="90000"/>
                </a:lnSpc>
                <a:spcBef>
                  <a:spcPts val="99"/>
                </a:spcBef>
                <a:buClr>
                  <a:srgbClr val="000000"/>
                </a:buClr>
                <a:buFont typeface="Calibri"/>
                <a:buChar char="•"/>
              </a:pPr>
              <a:r>
                <a:rPr b="0" lang="en-IN" sz="1200" spc="-1" strike="noStrike">
                  <a:solidFill>
                    <a:srgbClr val="000000"/>
                  </a:solidFill>
                  <a:latin typeface="Calibri"/>
                  <a:ea typeface="Calibri"/>
                </a:rPr>
                <a:t>Run DGA engine in Qt App.</a:t>
              </a:r>
              <a:endParaRPr b="0" lang="en-IN" sz="1200" spc="-1" strike="noStrike">
                <a:latin typeface="Arial"/>
              </a:endParaRPr>
            </a:p>
          </p:txBody>
        </p:sp>
        <p:sp>
          <p:nvSpPr>
            <p:cNvPr id="424" name="CustomShape 22"/>
            <p:cNvSpPr/>
            <p:nvPr/>
          </p:nvSpPr>
          <p:spPr>
            <a:xfrm>
              <a:off x="5603400" y="1703880"/>
              <a:ext cx="1274400" cy="445320"/>
            </a:xfrm>
            <a:prstGeom prst="chevron">
              <a:avLst>
                <a:gd name="adj" fmla="val 50000"/>
              </a:avLst>
            </a:prstGeom>
            <a:solidFill>
              <a:srgbClr val="1b5155"/>
            </a:solidFill>
            <a:ln w="19080">
              <a:solidFill>
                <a:srgbClr val="5a5a64"/>
              </a:solidFill>
              <a:round/>
            </a:ln>
          </p:spPr>
          <p:style>
            <a:lnRef idx="0"/>
            <a:fillRef idx="0"/>
            <a:effectRef idx="0"/>
            <a:fontRef idx="minor"/>
          </p:style>
        </p:sp>
        <p:sp>
          <p:nvSpPr>
            <p:cNvPr id="425" name="CustomShape 23"/>
            <p:cNvSpPr/>
            <p:nvPr/>
          </p:nvSpPr>
          <p:spPr>
            <a:xfrm>
              <a:off x="5826240" y="1703880"/>
              <a:ext cx="828720" cy="445320"/>
            </a:xfrm>
            <a:prstGeom prst="rect">
              <a:avLst/>
            </a:prstGeom>
            <a:noFill/>
            <a:ln>
              <a:noFill/>
            </a:ln>
          </p:spPr>
          <p:style>
            <a:lnRef idx="0"/>
            <a:fillRef idx="0"/>
            <a:effectRef idx="0"/>
            <a:fontRef idx="minor"/>
          </p:style>
          <p:txBody>
            <a:bodyPr lIns="33120" rIns="11160" tIns="11160" bIns="11160" anchor="ctr">
              <a:noAutofit/>
            </a:bodyPr>
            <a:p>
              <a:pPr algn="ctr">
                <a:lnSpc>
                  <a:spcPct val="90000"/>
                </a:lnSpc>
              </a:pPr>
              <a:r>
                <a:rPr b="0" lang="en-IN" sz="1200" spc="-1" strike="noStrike">
                  <a:solidFill>
                    <a:srgbClr val="ffffff"/>
                  </a:solidFill>
                  <a:latin typeface="Calibri"/>
                  <a:ea typeface="Calibri"/>
                </a:rPr>
                <a:t>Week 6</a:t>
              </a:r>
              <a:endParaRPr b="0" lang="en-IN" sz="1200" spc="-1" strike="noStrike">
                <a:latin typeface="Arial"/>
              </a:endParaRPr>
            </a:p>
          </p:txBody>
        </p:sp>
        <p:sp>
          <p:nvSpPr>
            <p:cNvPr id="426" name="CustomShape 24"/>
            <p:cNvSpPr/>
            <p:nvPr/>
          </p:nvSpPr>
          <p:spPr>
            <a:xfrm>
              <a:off x="5603400" y="2205000"/>
              <a:ext cx="1019520" cy="1126440"/>
            </a:xfrm>
            <a:prstGeom prst="rect">
              <a:avLst/>
            </a:prstGeom>
            <a:noFill/>
            <a:ln>
              <a:noFill/>
            </a:ln>
          </p:spPr>
          <p:style>
            <a:lnRef idx="0"/>
            <a:fillRef idx="0"/>
            <a:effectRef idx="0"/>
            <a:fontRef idx="minor"/>
          </p:style>
        </p:sp>
        <p:sp>
          <p:nvSpPr>
            <p:cNvPr id="427" name="CustomShape 25"/>
            <p:cNvSpPr/>
            <p:nvPr/>
          </p:nvSpPr>
          <p:spPr>
            <a:xfrm>
              <a:off x="5603400" y="2205000"/>
              <a:ext cx="1019520" cy="1126440"/>
            </a:xfrm>
            <a:prstGeom prst="rect">
              <a:avLst/>
            </a:prstGeom>
            <a:noFill/>
            <a:ln>
              <a:noFill/>
            </a:ln>
          </p:spPr>
          <p:style>
            <a:lnRef idx="0"/>
            <a:fillRef idx="0"/>
            <a:effectRef idx="0"/>
            <a:fontRef idx="minor"/>
          </p:style>
          <p:txBody>
            <a:bodyPr lIns="0" rIns="0" tIns="0" bIns="0">
              <a:noAutofit/>
            </a:bodyPr>
            <a:p>
              <a:pPr lvl="1" marL="38160" indent="-75960">
                <a:lnSpc>
                  <a:spcPct val="90000"/>
                </a:lnSpc>
                <a:buClr>
                  <a:srgbClr val="000000"/>
                </a:buClr>
                <a:buFont typeface="Calibri"/>
                <a:buChar char="•"/>
              </a:pPr>
              <a:r>
                <a:rPr b="0" lang="en-IN" sz="1200" spc="-1" strike="noStrike">
                  <a:solidFill>
                    <a:srgbClr val="000000"/>
                  </a:solidFill>
                  <a:latin typeface="Calibri"/>
                  <a:ea typeface="Calibri"/>
                </a:rPr>
                <a:t>Analyze use cases for workspace </a:t>
              </a:r>
              <a:endParaRPr b="0" lang="en-IN" sz="1200" spc="-1" strike="noStrike">
                <a:latin typeface="Arial"/>
              </a:endParaRPr>
            </a:p>
            <a:p>
              <a:pPr marL="38160">
                <a:lnSpc>
                  <a:spcPct val="90000"/>
                </a:lnSpc>
                <a:spcBef>
                  <a:spcPts val="99"/>
                </a:spcBef>
              </a:pPr>
              <a:endParaRPr b="0" lang="en-IN" sz="1200" spc="-1" strike="noStrike">
                <a:latin typeface="Arial"/>
              </a:endParaRPr>
            </a:p>
            <a:p>
              <a:pPr lvl="1" marL="38160" indent="-75960">
                <a:lnSpc>
                  <a:spcPct val="90000"/>
                </a:lnSpc>
                <a:spcBef>
                  <a:spcPts val="99"/>
                </a:spcBef>
                <a:buClr>
                  <a:srgbClr val="000000"/>
                </a:buClr>
                <a:buFont typeface="Calibri"/>
                <a:buChar char="•"/>
              </a:pPr>
              <a:r>
                <a:rPr b="0" lang="en-IN" sz="1200" spc="-1" strike="noStrike">
                  <a:solidFill>
                    <a:srgbClr val="000000"/>
                  </a:solidFill>
                  <a:latin typeface="Calibri"/>
                  <a:ea typeface="Calibri"/>
                </a:rPr>
                <a:t>Design the workspace. </a:t>
              </a:r>
              <a:endParaRPr b="0" lang="en-IN" sz="1200" spc="-1" strike="noStrike">
                <a:latin typeface="Arial"/>
              </a:endParaRPr>
            </a:p>
          </p:txBody>
        </p:sp>
        <p:sp>
          <p:nvSpPr>
            <p:cNvPr id="428" name="CustomShape 26"/>
            <p:cNvSpPr/>
            <p:nvPr/>
          </p:nvSpPr>
          <p:spPr>
            <a:xfrm>
              <a:off x="6716160" y="1703880"/>
              <a:ext cx="1274400" cy="445320"/>
            </a:xfrm>
            <a:prstGeom prst="chevron">
              <a:avLst>
                <a:gd name="adj" fmla="val 50000"/>
              </a:avLst>
            </a:prstGeom>
            <a:solidFill>
              <a:srgbClr val="1b5155"/>
            </a:solidFill>
            <a:ln w="19080">
              <a:solidFill>
                <a:srgbClr val="5a5a64"/>
              </a:solidFill>
              <a:round/>
            </a:ln>
          </p:spPr>
          <p:style>
            <a:lnRef idx="0"/>
            <a:fillRef idx="0"/>
            <a:effectRef idx="0"/>
            <a:fontRef idx="minor"/>
          </p:style>
        </p:sp>
        <p:sp>
          <p:nvSpPr>
            <p:cNvPr id="429" name="CustomShape 27"/>
            <p:cNvSpPr/>
            <p:nvPr/>
          </p:nvSpPr>
          <p:spPr>
            <a:xfrm>
              <a:off x="6939000" y="1703880"/>
              <a:ext cx="828720" cy="445320"/>
            </a:xfrm>
            <a:prstGeom prst="rect">
              <a:avLst/>
            </a:prstGeom>
            <a:noFill/>
            <a:ln>
              <a:noFill/>
            </a:ln>
          </p:spPr>
          <p:style>
            <a:lnRef idx="0"/>
            <a:fillRef idx="0"/>
            <a:effectRef idx="0"/>
            <a:fontRef idx="minor"/>
          </p:style>
          <p:txBody>
            <a:bodyPr lIns="33120" rIns="11160" tIns="11160" bIns="11160" anchor="ctr">
              <a:noAutofit/>
            </a:bodyPr>
            <a:p>
              <a:pPr algn="ctr">
                <a:lnSpc>
                  <a:spcPct val="90000"/>
                </a:lnSpc>
              </a:pPr>
              <a:r>
                <a:rPr b="0" lang="en-IN" sz="1200" spc="-1" strike="noStrike">
                  <a:solidFill>
                    <a:srgbClr val="ffffff"/>
                  </a:solidFill>
                  <a:latin typeface="Calibri"/>
                  <a:ea typeface="Calibri"/>
                </a:rPr>
                <a:t>Week 7</a:t>
              </a:r>
              <a:endParaRPr b="0" lang="en-IN" sz="1200" spc="-1" strike="noStrike">
                <a:latin typeface="Arial"/>
              </a:endParaRPr>
            </a:p>
          </p:txBody>
        </p:sp>
        <p:sp>
          <p:nvSpPr>
            <p:cNvPr id="430" name="CustomShape 28"/>
            <p:cNvSpPr/>
            <p:nvPr/>
          </p:nvSpPr>
          <p:spPr>
            <a:xfrm>
              <a:off x="6716160" y="2205000"/>
              <a:ext cx="1019520" cy="1126440"/>
            </a:xfrm>
            <a:prstGeom prst="rect">
              <a:avLst/>
            </a:prstGeom>
            <a:noFill/>
            <a:ln>
              <a:noFill/>
            </a:ln>
          </p:spPr>
          <p:style>
            <a:lnRef idx="0"/>
            <a:fillRef idx="0"/>
            <a:effectRef idx="0"/>
            <a:fontRef idx="minor"/>
          </p:style>
        </p:sp>
        <p:sp>
          <p:nvSpPr>
            <p:cNvPr id="431" name="CustomShape 29"/>
            <p:cNvSpPr/>
            <p:nvPr/>
          </p:nvSpPr>
          <p:spPr>
            <a:xfrm>
              <a:off x="6716160" y="2205000"/>
              <a:ext cx="1019520" cy="1126440"/>
            </a:xfrm>
            <a:prstGeom prst="rect">
              <a:avLst/>
            </a:prstGeom>
            <a:noFill/>
            <a:ln>
              <a:noFill/>
            </a:ln>
          </p:spPr>
          <p:style>
            <a:lnRef idx="0"/>
            <a:fillRef idx="0"/>
            <a:effectRef idx="0"/>
            <a:fontRef idx="minor"/>
          </p:style>
          <p:txBody>
            <a:bodyPr lIns="0" rIns="0" tIns="0" bIns="0">
              <a:noAutofit/>
            </a:bodyPr>
            <a:p>
              <a:pPr lvl="1" marL="38160" indent="-75960">
                <a:lnSpc>
                  <a:spcPct val="90000"/>
                </a:lnSpc>
                <a:buClr>
                  <a:srgbClr val="000000"/>
                </a:buClr>
                <a:buFont typeface="Calibri"/>
                <a:buChar char="•"/>
              </a:pPr>
              <a:r>
                <a:rPr b="0" lang="en-IN" sz="1200" spc="-1" strike="noStrike">
                  <a:solidFill>
                    <a:srgbClr val="000000"/>
                  </a:solidFill>
                  <a:latin typeface="Calibri"/>
                  <a:ea typeface="Calibri"/>
                </a:rPr>
                <a:t>Develop the workspace frame.</a:t>
              </a:r>
              <a:endParaRPr b="0" lang="en-IN" sz="1200" spc="-1" strike="noStrike">
                <a:latin typeface="Arial"/>
              </a:endParaRPr>
            </a:p>
            <a:p>
              <a:pPr>
                <a:lnSpc>
                  <a:spcPct val="90000"/>
                </a:lnSpc>
              </a:pPr>
              <a:endParaRPr b="0" lang="en-IN" sz="1200" spc="-1" strike="noStrike">
                <a:latin typeface="Arial"/>
              </a:endParaRPr>
            </a:p>
            <a:p>
              <a:pPr lvl="1" marL="38160" indent="-75960">
                <a:lnSpc>
                  <a:spcPct val="90000"/>
                </a:lnSpc>
                <a:buClr>
                  <a:srgbClr val="000000"/>
                </a:buClr>
                <a:buFont typeface="Calibri"/>
                <a:buChar char="•"/>
              </a:pPr>
              <a:r>
                <a:rPr b="0" lang="en-IN" sz="1200" spc="-1" strike="noStrike">
                  <a:solidFill>
                    <a:srgbClr val="000000"/>
                  </a:solidFill>
                  <a:latin typeface="Calibri"/>
                  <a:ea typeface="Calibri"/>
                </a:rPr>
                <a:t>Design recipe editor.</a:t>
              </a:r>
              <a:endParaRPr b="0" lang="en-IN" sz="1200" spc="-1" strike="noStrike">
                <a:latin typeface="Arial"/>
              </a:endParaRPr>
            </a:p>
            <a:p>
              <a:pPr marL="38160">
                <a:lnSpc>
                  <a:spcPct val="90000"/>
                </a:lnSpc>
                <a:spcBef>
                  <a:spcPts val="99"/>
                </a:spcBef>
              </a:pPr>
              <a:endParaRPr b="0" lang="en-IN" sz="1200" spc="-1" strike="noStrike">
                <a:latin typeface="Arial"/>
              </a:endParaRPr>
            </a:p>
            <a:p>
              <a:pPr lvl="1" marL="38160" indent="-75960">
                <a:lnSpc>
                  <a:spcPct val="90000"/>
                </a:lnSpc>
                <a:spcBef>
                  <a:spcPts val="99"/>
                </a:spcBef>
                <a:buClr>
                  <a:srgbClr val="000000"/>
                </a:buClr>
                <a:buFont typeface="Calibri"/>
                <a:buChar char="•"/>
              </a:pPr>
              <a:r>
                <a:rPr b="0" lang="en-IN" sz="1200" spc="-1" strike="noStrike">
                  <a:solidFill>
                    <a:srgbClr val="000000"/>
                  </a:solidFill>
                  <a:latin typeface="Calibri"/>
                  <a:ea typeface="Calibri"/>
                </a:rPr>
                <a:t>Implement the recipe editor.</a:t>
              </a:r>
              <a:endParaRPr b="0" lang="en-IN" sz="1200" spc="-1" strike="noStrike">
                <a:latin typeface="Arial"/>
              </a:endParaRPr>
            </a:p>
          </p:txBody>
        </p:sp>
        <p:sp>
          <p:nvSpPr>
            <p:cNvPr id="432" name="CustomShape 30"/>
            <p:cNvSpPr/>
            <p:nvPr/>
          </p:nvSpPr>
          <p:spPr>
            <a:xfrm>
              <a:off x="7828560" y="1703880"/>
              <a:ext cx="1274400" cy="445320"/>
            </a:xfrm>
            <a:prstGeom prst="chevron">
              <a:avLst>
                <a:gd name="adj" fmla="val 50000"/>
              </a:avLst>
            </a:prstGeom>
            <a:solidFill>
              <a:srgbClr val="1b5155"/>
            </a:solidFill>
            <a:ln w="19080">
              <a:solidFill>
                <a:srgbClr val="5a5a64"/>
              </a:solidFill>
              <a:round/>
            </a:ln>
          </p:spPr>
          <p:style>
            <a:lnRef idx="0"/>
            <a:fillRef idx="0"/>
            <a:effectRef idx="0"/>
            <a:fontRef idx="minor"/>
          </p:style>
        </p:sp>
        <p:sp>
          <p:nvSpPr>
            <p:cNvPr id="433" name="CustomShape 31"/>
            <p:cNvSpPr/>
            <p:nvPr/>
          </p:nvSpPr>
          <p:spPr>
            <a:xfrm>
              <a:off x="8051400" y="1703880"/>
              <a:ext cx="828720" cy="445320"/>
            </a:xfrm>
            <a:prstGeom prst="rect">
              <a:avLst/>
            </a:prstGeom>
            <a:noFill/>
            <a:ln>
              <a:noFill/>
            </a:ln>
          </p:spPr>
          <p:style>
            <a:lnRef idx="0"/>
            <a:fillRef idx="0"/>
            <a:effectRef idx="0"/>
            <a:fontRef idx="minor"/>
          </p:style>
          <p:txBody>
            <a:bodyPr lIns="33120" rIns="11160" tIns="11160" bIns="11160" anchor="ctr">
              <a:noAutofit/>
            </a:bodyPr>
            <a:p>
              <a:pPr algn="ctr">
                <a:lnSpc>
                  <a:spcPct val="90000"/>
                </a:lnSpc>
              </a:pPr>
              <a:r>
                <a:rPr b="0" lang="en-IN" sz="1200" spc="-1" strike="noStrike">
                  <a:solidFill>
                    <a:srgbClr val="ffffff"/>
                  </a:solidFill>
                  <a:latin typeface="Calibri"/>
                  <a:ea typeface="Calibri"/>
                </a:rPr>
                <a:t>Week 8</a:t>
              </a:r>
              <a:endParaRPr b="0" lang="en-IN" sz="1200" spc="-1" strike="noStrike">
                <a:latin typeface="Arial"/>
              </a:endParaRPr>
            </a:p>
          </p:txBody>
        </p:sp>
        <p:sp>
          <p:nvSpPr>
            <p:cNvPr id="434" name="CustomShape 32"/>
            <p:cNvSpPr/>
            <p:nvPr/>
          </p:nvSpPr>
          <p:spPr>
            <a:xfrm>
              <a:off x="7828560" y="2205000"/>
              <a:ext cx="1019520" cy="1126440"/>
            </a:xfrm>
            <a:prstGeom prst="rect">
              <a:avLst/>
            </a:prstGeom>
            <a:noFill/>
            <a:ln>
              <a:noFill/>
            </a:ln>
          </p:spPr>
          <p:style>
            <a:lnRef idx="0"/>
            <a:fillRef idx="0"/>
            <a:effectRef idx="0"/>
            <a:fontRef idx="minor"/>
          </p:style>
        </p:sp>
        <p:sp>
          <p:nvSpPr>
            <p:cNvPr id="435" name="CustomShape 33"/>
            <p:cNvSpPr/>
            <p:nvPr/>
          </p:nvSpPr>
          <p:spPr>
            <a:xfrm>
              <a:off x="7828560" y="2205000"/>
              <a:ext cx="1019520" cy="1126440"/>
            </a:xfrm>
            <a:prstGeom prst="rect">
              <a:avLst/>
            </a:prstGeom>
            <a:noFill/>
            <a:ln>
              <a:noFill/>
            </a:ln>
          </p:spPr>
          <p:style>
            <a:lnRef idx="0"/>
            <a:fillRef idx="0"/>
            <a:effectRef idx="0"/>
            <a:fontRef idx="minor"/>
          </p:style>
        </p:sp>
      </p:grpSp>
      <p:sp>
        <p:nvSpPr>
          <p:cNvPr id="436" name="CustomShape 34"/>
          <p:cNvSpPr/>
          <p:nvPr/>
        </p:nvSpPr>
        <p:spPr>
          <a:xfrm>
            <a:off x="8640" y="905760"/>
            <a:ext cx="2163960" cy="445320"/>
          </a:xfrm>
          <a:prstGeom prst="rect">
            <a:avLst/>
          </a:prstGeom>
          <a:solidFill>
            <a:schemeClr val="accent5">
              <a:lumMod val="40000"/>
              <a:lumOff val="60000"/>
            </a:schemeClr>
          </a:solidFill>
          <a:ln>
            <a:solidFill>
              <a:schemeClr val="accent5">
                <a:lumMod val="60000"/>
                <a:lumOff val="40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IN" sz="1400" spc="-1" strike="noStrike">
                <a:solidFill>
                  <a:srgbClr val="ffffff"/>
                </a:solidFill>
                <a:latin typeface="Arial"/>
                <a:ea typeface="Arial"/>
              </a:rPr>
              <a:t>Select Framework</a:t>
            </a:r>
            <a:endParaRPr b="0" lang="en-IN" sz="1400" spc="-1" strike="noStrike">
              <a:latin typeface="Arial"/>
            </a:endParaRPr>
          </a:p>
        </p:txBody>
      </p:sp>
      <p:sp>
        <p:nvSpPr>
          <p:cNvPr id="437" name="CustomShape 35"/>
          <p:cNvSpPr/>
          <p:nvPr/>
        </p:nvSpPr>
        <p:spPr>
          <a:xfrm>
            <a:off x="2196720" y="905760"/>
            <a:ext cx="4203720" cy="445320"/>
          </a:xfrm>
          <a:prstGeom prst="rect">
            <a:avLst/>
          </a:prstGeom>
          <a:solidFill>
            <a:schemeClr val="accent3">
              <a:lumMod val="40000"/>
              <a:lumOff val="60000"/>
            </a:schemeClr>
          </a:solidFill>
          <a:ln>
            <a:solidFill>
              <a:schemeClr val="accent3">
                <a:lumMod val="60000"/>
                <a:lumOff val="40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IN" sz="1400" spc="-1" strike="noStrike">
                <a:solidFill>
                  <a:srgbClr val="ffffff"/>
                </a:solidFill>
                <a:latin typeface="Arial"/>
                <a:ea typeface="Arial"/>
              </a:rPr>
              <a:t>Experiment</a:t>
            </a:r>
            <a:endParaRPr b="0" lang="en-IN" sz="1400" spc="-1" strike="noStrike">
              <a:latin typeface="Arial"/>
            </a:endParaRPr>
          </a:p>
        </p:txBody>
      </p:sp>
      <p:sp>
        <p:nvSpPr>
          <p:cNvPr id="438" name="CustomShape 36"/>
          <p:cNvSpPr/>
          <p:nvPr/>
        </p:nvSpPr>
        <p:spPr>
          <a:xfrm>
            <a:off x="6409440" y="905760"/>
            <a:ext cx="2471040" cy="445320"/>
          </a:xfrm>
          <a:prstGeom prst="rect">
            <a:avLst/>
          </a:prstGeom>
          <a:solidFill>
            <a:schemeClr val="accent4">
              <a:lumMod val="40000"/>
              <a:lumOff val="60000"/>
            </a:schemeClr>
          </a:solidFill>
          <a:ln>
            <a:solidFill>
              <a:schemeClr val="accent4">
                <a:lumMod val="60000"/>
                <a:lumOff val="40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IN" sz="1400" spc="-1" strike="noStrike">
                <a:solidFill>
                  <a:srgbClr val="ffffff"/>
                </a:solidFill>
                <a:latin typeface="Arial"/>
                <a:ea typeface="Arial"/>
              </a:rPr>
              <a:t>Build</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9" name="TextShape 1"/>
          <p:cNvSpPr txBox="1"/>
          <p:nvPr/>
        </p:nvSpPr>
        <p:spPr>
          <a:xfrm>
            <a:off x="274320" y="274320"/>
            <a:ext cx="8572320" cy="411120"/>
          </a:xfrm>
          <a:prstGeom prst="rect">
            <a:avLst/>
          </a:prstGeom>
          <a:noFill/>
          <a:ln>
            <a:noFill/>
          </a:ln>
        </p:spPr>
        <p:txBody>
          <a:bodyPr lIns="68400" rIns="68400" tIns="34200" bIns="34200">
            <a:noAutofit/>
          </a:bodyPr>
          <a:p>
            <a:pPr>
              <a:lnSpc>
                <a:spcPct val="90000"/>
              </a:lnSpc>
            </a:pPr>
            <a:r>
              <a:rPr b="0" lang="en-IN" sz="2800" spc="-1" strike="noStrike">
                <a:solidFill>
                  <a:srgbClr val="41007f"/>
                </a:solidFill>
                <a:latin typeface="Calibri"/>
                <a:ea typeface="Calibri"/>
              </a:rPr>
              <a:t>Timeline: </a:t>
            </a:r>
            <a:r>
              <a:rPr b="0" lang="en-IN" sz="2400" spc="-1" strike="noStrike">
                <a:solidFill>
                  <a:srgbClr val="41007f"/>
                </a:solidFill>
                <a:latin typeface="Calibri"/>
                <a:ea typeface="Calibri"/>
              </a:rPr>
              <a:t>Weekly activity and milestone summary</a:t>
            </a:r>
            <a:endParaRPr b="0" lang="en-IN" sz="2400" spc="-1" strike="noStrike">
              <a:solidFill>
                <a:srgbClr val="000000"/>
              </a:solidFill>
              <a:latin typeface="Arial"/>
            </a:endParaRPr>
          </a:p>
        </p:txBody>
      </p:sp>
      <p:grpSp>
        <p:nvGrpSpPr>
          <p:cNvPr id="440" name="Group 2"/>
          <p:cNvGrpSpPr/>
          <p:nvPr/>
        </p:nvGrpSpPr>
        <p:grpSpPr>
          <a:xfrm>
            <a:off x="40680" y="1703880"/>
            <a:ext cx="9062280" cy="1627560"/>
            <a:chOff x="40680" y="1703880"/>
            <a:chExt cx="9062280" cy="1627560"/>
          </a:xfrm>
        </p:grpSpPr>
        <p:sp>
          <p:nvSpPr>
            <p:cNvPr id="441" name="CustomShape 3"/>
            <p:cNvSpPr/>
            <p:nvPr/>
          </p:nvSpPr>
          <p:spPr>
            <a:xfrm>
              <a:off x="40680" y="1703880"/>
              <a:ext cx="1274400" cy="445320"/>
            </a:xfrm>
            <a:prstGeom prst="chevron">
              <a:avLst>
                <a:gd name="adj" fmla="val 50000"/>
              </a:avLst>
            </a:prstGeom>
            <a:solidFill>
              <a:srgbClr val="1b5155"/>
            </a:solidFill>
            <a:ln w="19080">
              <a:solidFill>
                <a:srgbClr val="5a5a64"/>
              </a:solidFill>
              <a:round/>
            </a:ln>
          </p:spPr>
          <p:style>
            <a:lnRef idx="0"/>
            <a:fillRef idx="0"/>
            <a:effectRef idx="0"/>
            <a:fontRef idx="minor"/>
          </p:style>
          <p:txBody>
            <a:bodyPr lIns="68400" rIns="68400" tIns="68400" bIns="68400" anchor="ctr">
              <a:noAutofit/>
            </a:bodyPr>
            <a:p>
              <a:pPr algn="ctr">
                <a:lnSpc>
                  <a:spcPct val="90000"/>
                </a:lnSpc>
              </a:pPr>
              <a:endParaRPr b="0" lang="en-IN" sz="1800" spc="-1" strike="noStrike">
                <a:latin typeface="Arial"/>
              </a:endParaRPr>
            </a:p>
            <a:p>
              <a:pPr>
                <a:lnSpc>
                  <a:spcPct val="90000"/>
                </a:lnSpc>
              </a:pPr>
              <a:r>
                <a:rPr b="0" lang="en-IN" sz="1200" spc="-1" strike="noStrike">
                  <a:solidFill>
                    <a:srgbClr val="ffffff"/>
                  </a:solidFill>
                  <a:latin typeface="Calibri"/>
                  <a:ea typeface="Calibri"/>
                </a:rPr>
                <a:t>  </a:t>
              </a:r>
              <a:r>
                <a:rPr b="0" lang="en-IN" sz="1200" spc="-1" strike="noStrike">
                  <a:solidFill>
                    <a:srgbClr val="ffffff"/>
                  </a:solidFill>
                  <a:latin typeface="Calibri"/>
                  <a:ea typeface="Calibri"/>
                </a:rPr>
                <a:t>Week 1</a:t>
              </a:r>
              <a:endParaRPr b="0" lang="en-IN" sz="1200" spc="-1" strike="noStrike">
                <a:latin typeface="Arial"/>
              </a:endParaRPr>
            </a:p>
            <a:p>
              <a:pPr>
                <a:lnSpc>
                  <a:spcPct val="100000"/>
                </a:lnSpc>
              </a:pPr>
              <a:endParaRPr b="0" lang="en-IN" sz="1200" spc="-1" strike="noStrike">
                <a:latin typeface="Arial"/>
              </a:endParaRPr>
            </a:p>
          </p:txBody>
        </p:sp>
        <p:sp>
          <p:nvSpPr>
            <p:cNvPr id="442" name="CustomShape 4"/>
            <p:cNvSpPr/>
            <p:nvPr/>
          </p:nvSpPr>
          <p:spPr>
            <a:xfrm>
              <a:off x="40680" y="2205000"/>
              <a:ext cx="1019520" cy="1126440"/>
            </a:xfrm>
            <a:prstGeom prst="rect">
              <a:avLst/>
            </a:prstGeom>
            <a:noFill/>
            <a:ln>
              <a:noFill/>
            </a:ln>
          </p:spPr>
          <p:style>
            <a:lnRef idx="0"/>
            <a:fillRef idx="0"/>
            <a:effectRef idx="0"/>
            <a:fontRef idx="minor"/>
          </p:style>
        </p:sp>
        <p:sp>
          <p:nvSpPr>
            <p:cNvPr id="443" name="CustomShape 5"/>
            <p:cNvSpPr/>
            <p:nvPr/>
          </p:nvSpPr>
          <p:spPr>
            <a:xfrm>
              <a:off x="40680" y="2205000"/>
              <a:ext cx="1019520" cy="1126440"/>
            </a:xfrm>
            <a:prstGeom prst="rect">
              <a:avLst/>
            </a:prstGeom>
            <a:noFill/>
            <a:ln>
              <a:noFill/>
            </a:ln>
          </p:spPr>
          <p:style>
            <a:lnRef idx="0"/>
            <a:fillRef idx="0"/>
            <a:effectRef idx="0"/>
            <a:fontRef idx="minor"/>
          </p:style>
          <p:txBody>
            <a:bodyPr lIns="0" rIns="0" tIns="0" bIns="0">
              <a:noAutofit/>
            </a:bodyPr>
            <a:p>
              <a:pPr lvl="1" marL="38160" indent="-75960">
                <a:lnSpc>
                  <a:spcPct val="90000"/>
                </a:lnSpc>
                <a:buClr>
                  <a:srgbClr val="000000"/>
                </a:buClr>
                <a:buFont typeface="Calibri"/>
                <a:buChar char="•"/>
              </a:pPr>
              <a:r>
                <a:rPr b="0" lang="en-IN" sz="1200" spc="-1" strike="noStrike">
                  <a:solidFill>
                    <a:srgbClr val="000000"/>
                  </a:solidFill>
                  <a:latin typeface="Calibri"/>
                  <a:ea typeface="Calibri"/>
                </a:rPr>
                <a:t>Problem analysis.</a:t>
              </a:r>
              <a:endParaRPr b="0" lang="en-IN" sz="1200" spc="-1" strike="noStrike">
                <a:latin typeface="Arial"/>
              </a:endParaRPr>
            </a:p>
            <a:p>
              <a:pPr>
                <a:lnSpc>
                  <a:spcPct val="90000"/>
                </a:lnSpc>
                <a:spcBef>
                  <a:spcPts val="99"/>
                </a:spcBef>
              </a:pPr>
              <a:endParaRPr b="0" lang="en-IN" sz="1200" spc="-1" strike="noStrike">
                <a:latin typeface="Arial"/>
              </a:endParaRPr>
            </a:p>
            <a:p>
              <a:pPr lvl="1" marL="38160" indent="-75960">
                <a:lnSpc>
                  <a:spcPct val="90000"/>
                </a:lnSpc>
                <a:spcBef>
                  <a:spcPts val="99"/>
                </a:spcBef>
                <a:buClr>
                  <a:srgbClr val="000000"/>
                </a:buClr>
                <a:buFont typeface="Calibri"/>
                <a:buChar char="•"/>
              </a:pPr>
              <a:r>
                <a:rPr b="0" lang="en-IN" sz="1200" spc="-1" strike="noStrike">
                  <a:solidFill>
                    <a:srgbClr val="000000"/>
                  </a:solidFill>
                  <a:latin typeface="Calibri"/>
                  <a:ea typeface="Calibri"/>
                </a:rPr>
                <a:t>Explore WS/PWG use cases.</a:t>
              </a:r>
              <a:endParaRPr b="0" lang="en-IN" sz="1200" spc="-1" strike="noStrike">
                <a:latin typeface="Arial"/>
              </a:endParaRPr>
            </a:p>
            <a:p>
              <a:pPr>
                <a:lnSpc>
                  <a:spcPct val="90000"/>
                </a:lnSpc>
                <a:spcBef>
                  <a:spcPts val="99"/>
                </a:spcBef>
              </a:pPr>
              <a:endParaRPr b="0" lang="en-IN" sz="1200" spc="-1" strike="noStrike">
                <a:latin typeface="Arial"/>
              </a:endParaRPr>
            </a:p>
          </p:txBody>
        </p:sp>
        <p:sp>
          <p:nvSpPr>
            <p:cNvPr id="444" name="CustomShape 6"/>
            <p:cNvSpPr/>
            <p:nvPr/>
          </p:nvSpPr>
          <p:spPr>
            <a:xfrm>
              <a:off x="1153080" y="1703880"/>
              <a:ext cx="1274400" cy="445320"/>
            </a:xfrm>
            <a:prstGeom prst="chevron">
              <a:avLst>
                <a:gd name="adj" fmla="val 50000"/>
              </a:avLst>
            </a:prstGeom>
            <a:solidFill>
              <a:srgbClr val="1b5155"/>
            </a:solidFill>
            <a:ln w="19080">
              <a:solidFill>
                <a:srgbClr val="5a5a64"/>
              </a:solidFill>
              <a:round/>
            </a:ln>
          </p:spPr>
          <p:style>
            <a:lnRef idx="0"/>
            <a:fillRef idx="0"/>
            <a:effectRef idx="0"/>
            <a:fontRef idx="minor"/>
          </p:style>
        </p:sp>
        <p:sp>
          <p:nvSpPr>
            <p:cNvPr id="445" name="CustomShape 7"/>
            <p:cNvSpPr/>
            <p:nvPr/>
          </p:nvSpPr>
          <p:spPr>
            <a:xfrm>
              <a:off x="1375920" y="1703880"/>
              <a:ext cx="828720" cy="445320"/>
            </a:xfrm>
            <a:prstGeom prst="rect">
              <a:avLst/>
            </a:prstGeom>
            <a:noFill/>
            <a:ln>
              <a:noFill/>
            </a:ln>
          </p:spPr>
          <p:style>
            <a:lnRef idx="0"/>
            <a:fillRef idx="0"/>
            <a:effectRef idx="0"/>
            <a:fontRef idx="minor"/>
          </p:style>
          <p:txBody>
            <a:bodyPr lIns="33120" rIns="11160" tIns="11160" bIns="11160" anchor="ctr">
              <a:noAutofit/>
            </a:bodyPr>
            <a:p>
              <a:pPr algn="ctr">
                <a:lnSpc>
                  <a:spcPct val="90000"/>
                </a:lnSpc>
              </a:pPr>
              <a:r>
                <a:rPr b="0" lang="en-IN" sz="1200" spc="-1" strike="noStrike">
                  <a:solidFill>
                    <a:srgbClr val="ffffff"/>
                  </a:solidFill>
                  <a:latin typeface="Calibri"/>
                  <a:ea typeface="Calibri"/>
                </a:rPr>
                <a:t>Week 2</a:t>
              </a:r>
              <a:endParaRPr b="0" lang="en-IN" sz="1200" spc="-1" strike="noStrike">
                <a:latin typeface="Arial"/>
              </a:endParaRPr>
            </a:p>
          </p:txBody>
        </p:sp>
        <p:sp>
          <p:nvSpPr>
            <p:cNvPr id="446" name="CustomShape 8"/>
            <p:cNvSpPr/>
            <p:nvPr/>
          </p:nvSpPr>
          <p:spPr>
            <a:xfrm>
              <a:off x="1153080" y="2205000"/>
              <a:ext cx="1019520" cy="1126440"/>
            </a:xfrm>
            <a:prstGeom prst="rect">
              <a:avLst/>
            </a:prstGeom>
            <a:noFill/>
            <a:ln>
              <a:noFill/>
            </a:ln>
          </p:spPr>
          <p:style>
            <a:lnRef idx="0"/>
            <a:fillRef idx="0"/>
            <a:effectRef idx="0"/>
            <a:fontRef idx="minor"/>
          </p:style>
        </p:sp>
        <p:sp>
          <p:nvSpPr>
            <p:cNvPr id="447" name="CustomShape 9"/>
            <p:cNvSpPr/>
            <p:nvPr/>
          </p:nvSpPr>
          <p:spPr>
            <a:xfrm>
              <a:off x="1153080" y="2205000"/>
              <a:ext cx="1019520" cy="1126440"/>
            </a:xfrm>
            <a:prstGeom prst="rect">
              <a:avLst/>
            </a:prstGeom>
            <a:noFill/>
            <a:ln>
              <a:noFill/>
            </a:ln>
          </p:spPr>
          <p:style>
            <a:lnRef idx="0"/>
            <a:fillRef idx="0"/>
            <a:effectRef idx="0"/>
            <a:fontRef idx="minor"/>
          </p:style>
          <p:txBody>
            <a:bodyPr lIns="0" rIns="0" tIns="0" bIns="0">
              <a:noAutofit/>
            </a:bodyPr>
            <a:p>
              <a:pPr lvl="1" marL="38160" indent="-75960">
                <a:lnSpc>
                  <a:spcPct val="90000"/>
                </a:lnSpc>
                <a:buClr>
                  <a:srgbClr val="000000"/>
                </a:buClr>
                <a:buFont typeface="Calibri"/>
                <a:buChar char="•"/>
              </a:pPr>
              <a:r>
                <a:rPr b="0" lang="en-IN" sz="1200" spc="-1" strike="noStrike">
                  <a:solidFill>
                    <a:srgbClr val="000000"/>
                  </a:solidFill>
                  <a:latin typeface="Calibri"/>
                  <a:ea typeface="Calibri"/>
                </a:rPr>
                <a:t>Gather requirements.</a:t>
              </a:r>
              <a:endParaRPr b="0" lang="en-IN" sz="1200" spc="-1" strike="noStrike">
                <a:latin typeface="Arial"/>
              </a:endParaRPr>
            </a:p>
            <a:p>
              <a:pPr marL="914400">
                <a:lnSpc>
                  <a:spcPct val="90000"/>
                </a:lnSpc>
              </a:pPr>
              <a:endParaRPr b="0" lang="en-IN" sz="1200" spc="-1" strike="noStrike">
                <a:latin typeface="Arial"/>
              </a:endParaRPr>
            </a:p>
            <a:p>
              <a:pPr lvl="1" marL="38160" indent="-75960">
                <a:lnSpc>
                  <a:spcPct val="90000"/>
                </a:lnSpc>
                <a:buClr>
                  <a:srgbClr val="000000"/>
                </a:buClr>
                <a:buFont typeface="Calibri"/>
                <a:buChar char="•"/>
              </a:pPr>
              <a:r>
                <a:rPr b="0" lang="en-IN" sz="1200" spc="-1" strike="noStrike">
                  <a:solidFill>
                    <a:srgbClr val="000000"/>
                  </a:solidFill>
                  <a:latin typeface="Calibri"/>
                  <a:ea typeface="Calibri"/>
                </a:rPr>
                <a:t>Explore various frameworks.</a:t>
              </a:r>
              <a:endParaRPr b="0" lang="en-IN" sz="1200" spc="-1" strike="noStrike">
                <a:latin typeface="Arial"/>
              </a:endParaRPr>
            </a:p>
            <a:p>
              <a:pPr marL="38160">
                <a:lnSpc>
                  <a:spcPct val="90000"/>
                </a:lnSpc>
                <a:spcBef>
                  <a:spcPts val="99"/>
                </a:spcBef>
              </a:pPr>
              <a:endParaRPr b="0" lang="en-IN" sz="1200" spc="-1" strike="noStrike">
                <a:latin typeface="Arial"/>
              </a:endParaRPr>
            </a:p>
            <a:p>
              <a:pPr lvl="1" marL="38160" indent="-75960">
                <a:lnSpc>
                  <a:spcPct val="90000"/>
                </a:lnSpc>
                <a:spcBef>
                  <a:spcPts val="99"/>
                </a:spcBef>
                <a:buClr>
                  <a:srgbClr val="000000"/>
                </a:buClr>
                <a:buFont typeface="Calibri"/>
                <a:buChar char="•"/>
              </a:pPr>
              <a:r>
                <a:rPr b="0" lang="en-IN" sz="1200" spc="-1" strike="noStrike">
                  <a:solidFill>
                    <a:srgbClr val="000000"/>
                  </a:solidFill>
                  <a:latin typeface="Calibri"/>
                  <a:ea typeface="Calibri"/>
                </a:rPr>
                <a:t>Evaluate the frameworks. </a:t>
              </a:r>
              <a:endParaRPr b="0" lang="en-IN" sz="1200" spc="-1" strike="noStrike">
                <a:latin typeface="Arial"/>
              </a:endParaRPr>
            </a:p>
          </p:txBody>
        </p:sp>
        <p:sp>
          <p:nvSpPr>
            <p:cNvPr id="448" name="CustomShape 10"/>
            <p:cNvSpPr/>
            <p:nvPr/>
          </p:nvSpPr>
          <p:spPr>
            <a:xfrm>
              <a:off x="2265840" y="1703880"/>
              <a:ext cx="1274400" cy="445320"/>
            </a:xfrm>
            <a:prstGeom prst="chevron">
              <a:avLst>
                <a:gd name="adj" fmla="val 50000"/>
              </a:avLst>
            </a:prstGeom>
            <a:solidFill>
              <a:srgbClr val="1b5155"/>
            </a:solidFill>
            <a:ln w="19080">
              <a:solidFill>
                <a:srgbClr val="5a5a64"/>
              </a:solidFill>
              <a:round/>
            </a:ln>
          </p:spPr>
          <p:style>
            <a:lnRef idx="0"/>
            <a:fillRef idx="0"/>
            <a:effectRef idx="0"/>
            <a:fontRef idx="minor"/>
          </p:style>
        </p:sp>
        <p:sp>
          <p:nvSpPr>
            <p:cNvPr id="449" name="CustomShape 11"/>
            <p:cNvSpPr/>
            <p:nvPr/>
          </p:nvSpPr>
          <p:spPr>
            <a:xfrm>
              <a:off x="2488680" y="1703880"/>
              <a:ext cx="828720" cy="445320"/>
            </a:xfrm>
            <a:prstGeom prst="rect">
              <a:avLst/>
            </a:prstGeom>
            <a:noFill/>
            <a:ln>
              <a:noFill/>
            </a:ln>
          </p:spPr>
          <p:style>
            <a:lnRef idx="0"/>
            <a:fillRef idx="0"/>
            <a:effectRef idx="0"/>
            <a:fontRef idx="minor"/>
          </p:style>
          <p:txBody>
            <a:bodyPr lIns="33120" rIns="11160" tIns="11160" bIns="11160" anchor="ctr">
              <a:noAutofit/>
            </a:bodyPr>
            <a:p>
              <a:pPr algn="ctr">
                <a:lnSpc>
                  <a:spcPct val="90000"/>
                </a:lnSpc>
              </a:pPr>
              <a:r>
                <a:rPr b="0" lang="en-IN" sz="1200" spc="-1" strike="noStrike">
                  <a:solidFill>
                    <a:srgbClr val="ffffff"/>
                  </a:solidFill>
                  <a:latin typeface="Calibri"/>
                  <a:ea typeface="Calibri"/>
                </a:rPr>
                <a:t>Week 3</a:t>
              </a:r>
              <a:endParaRPr b="0" lang="en-IN" sz="1200" spc="-1" strike="noStrike">
                <a:latin typeface="Arial"/>
              </a:endParaRPr>
            </a:p>
          </p:txBody>
        </p:sp>
        <p:sp>
          <p:nvSpPr>
            <p:cNvPr id="450" name="CustomShape 12"/>
            <p:cNvSpPr/>
            <p:nvPr/>
          </p:nvSpPr>
          <p:spPr>
            <a:xfrm>
              <a:off x="2265840" y="2205000"/>
              <a:ext cx="1019520" cy="1126440"/>
            </a:xfrm>
            <a:prstGeom prst="rect">
              <a:avLst/>
            </a:prstGeom>
            <a:noFill/>
            <a:ln>
              <a:noFill/>
            </a:ln>
          </p:spPr>
          <p:style>
            <a:lnRef idx="0"/>
            <a:fillRef idx="0"/>
            <a:effectRef idx="0"/>
            <a:fontRef idx="minor"/>
          </p:style>
        </p:sp>
        <p:sp>
          <p:nvSpPr>
            <p:cNvPr id="451" name="CustomShape 13"/>
            <p:cNvSpPr/>
            <p:nvPr/>
          </p:nvSpPr>
          <p:spPr>
            <a:xfrm>
              <a:off x="2265840" y="2205000"/>
              <a:ext cx="1019520" cy="1126440"/>
            </a:xfrm>
            <a:prstGeom prst="rect">
              <a:avLst/>
            </a:prstGeom>
            <a:noFill/>
            <a:ln>
              <a:noFill/>
            </a:ln>
          </p:spPr>
          <p:style>
            <a:lnRef idx="0"/>
            <a:fillRef idx="0"/>
            <a:effectRef idx="0"/>
            <a:fontRef idx="minor"/>
          </p:style>
          <p:txBody>
            <a:bodyPr lIns="0" rIns="0" tIns="0" bIns="0">
              <a:noAutofit/>
            </a:bodyPr>
            <a:p>
              <a:pPr lvl="1" marL="38160" indent="-75960">
                <a:lnSpc>
                  <a:spcPct val="90000"/>
                </a:lnSpc>
                <a:buClr>
                  <a:srgbClr val="000000"/>
                </a:buClr>
                <a:buFont typeface="Calibri"/>
                <a:buChar char="•"/>
              </a:pPr>
              <a:r>
                <a:rPr b="0" lang="en-IN" sz="1200" spc="-1" strike="noStrike">
                  <a:solidFill>
                    <a:srgbClr val="000000"/>
                  </a:solidFill>
                  <a:latin typeface="Calibri"/>
                  <a:ea typeface="Calibri"/>
                </a:rPr>
                <a:t>Learn software development in Qt.</a:t>
              </a:r>
              <a:endParaRPr b="0" lang="en-IN" sz="1200" spc="-1" strike="noStrike">
                <a:latin typeface="Arial"/>
              </a:endParaRPr>
            </a:p>
            <a:p>
              <a:pPr marL="38160">
                <a:lnSpc>
                  <a:spcPct val="90000"/>
                </a:lnSpc>
                <a:spcBef>
                  <a:spcPts val="99"/>
                </a:spcBef>
              </a:pPr>
              <a:endParaRPr b="0" lang="en-IN" sz="1200" spc="-1" strike="noStrike">
                <a:latin typeface="Arial"/>
              </a:endParaRPr>
            </a:p>
            <a:p>
              <a:pPr lvl="1" marL="38160" indent="-75960">
                <a:lnSpc>
                  <a:spcPct val="90000"/>
                </a:lnSpc>
                <a:spcBef>
                  <a:spcPts val="99"/>
                </a:spcBef>
                <a:buClr>
                  <a:srgbClr val="000000"/>
                </a:buClr>
                <a:buFont typeface="Calibri"/>
                <a:buChar char="•"/>
              </a:pPr>
              <a:r>
                <a:rPr b="0" lang="en-IN" sz="1200" spc="-1" strike="noStrike">
                  <a:solidFill>
                    <a:srgbClr val="000000"/>
                  </a:solidFill>
                  <a:latin typeface="Calibri"/>
                  <a:ea typeface="Calibri"/>
                </a:rPr>
                <a:t>Create a Prototype using QML and JavaScript.</a:t>
              </a:r>
              <a:endParaRPr b="0" lang="en-IN" sz="1200" spc="-1" strike="noStrike">
                <a:latin typeface="Arial"/>
              </a:endParaRPr>
            </a:p>
          </p:txBody>
        </p:sp>
        <p:sp>
          <p:nvSpPr>
            <p:cNvPr id="452" name="CustomShape 14"/>
            <p:cNvSpPr/>
            <p:nvPr/>
          </p:nvSpPr>
          <p:spPr>
            <a:xfrm>
              <a:off x="3378240" y="1703880"/>
              <a:ext cx="1274400" cy="445320"/>
            </a:xfrm>
            <a:prstGeom prst="chevron">
              <a:avLst>
                <a:gd name="adj" fmla="val 50000"/>
              </a:avLst>
            </a:prstGeom>
            <a:solidFill>
              <a:srgbClr val="1b5155"/>
            </a:solidFill>
            <a:ln w="19080">
              <a:solidFill>
                <a:srgbClr val="5a5a64"/>
              </a:solidFill>
              <a:round/>
            </a:ln>
          </p:spPr>
          <p:style>
            <a:lnRef idx="0"/>
            <a:fillRef idx="0"/>
            <a:effectRef idx="0"/>
            <a:fontRef idx="minor"/>
          </p:style>
        </p:sp>
        <p:sp>
          <p:nvSpPr>
            <p:cNvPr id="453" name="CustomShape 15"/>
            <p:cNvSpPr/>
            <p:nvPr/>
          </p:nvSpPr>
          <p:spPr>
            <a:xfrm>
              <a:off x="3601080" y="1703880"/>
              <a:ext cx="828720" cy="445320"/>
            </a:xfrm>
            <a:prstGeom prst="rect">
              <a:avLst/>
            </a:prstGeom>
            <a:noFill/>
            <a:ln>
              <a:noFill/>
            </a:ln>
          </p:spPr>
          <p:style>
            <a:lnRef idx="0"/>
            <a:fillRef idx="0"/>
            <a:effectRef idx="0"/>
            <a:fontRef idx="minor"/>
          </p:style>
          <p:txBody>
            <a:bodyPr lIns="33120" rIns="11160" tIns="11160" bIns="11160" anchor="ctr">
              <a:noAutofit/>
            </a:bodyPr>
            <a:p>
              <a:pPr algn="ctr">
                <a:lnSpc>
                  <a:spcPct val="90000"/>
                </a:lnSpc>
              </a:pPr>
              <a:r>
                <a:rPr b="0" lang="en-IN" sz="1200" spc="-1" strike="noStrike">
                  <a:solidFill>
                    <a:srgbClr val="ffffff"/>
                  </a:solidFill>
                  <a:latin typeface="Calibri"/>
                  <a:ea typeface="Calibri"/>
                </a:rPr>
                <a:t>Week 4</a:t>
              </a:r>
              <a:endParaRPr b="0" lang="en-IN" sz="1200" spc="-1" strike="noStrike">
                <a:latin typeface="Arial"/>
              </a:endParaRPr>
            </a:p>
          </p:txBody>
        </p:sp>
        <p:sp>
          <p:nvSpPr>
            <p:cNvPr id="454" name="CustomShape 16"/>
            <p:cNvSpPr/>
            <p:nvPr/>
          </p:nvSpPr>
          <p:spPr>
            <a:xfrm>
              <a:off x="3378240" y="2205000"/>
              <a:ext cx="1019520" cy="1126440"/>
            </a:xfrm>
            <a:prstGeom prst="rect">
              <a:avLst/>
            </a:prstGeom>
            <a:noFill/>
            <a:ln>
              <a:noFill/>
            </a:ln>
          </p:spPr>
          <p:style>
            <a:lnRef idx="0"/>
            <a:fillRef idx="0"/>
            <a:effectRef idx="0"/>
            <a:fontRef idx="minor"/>
          </p:style>
        </p:sp>
        <p:sp>
          <p:nvSpPr>
            <p:cNvPr id="455" name="CustomShape 17"/>
            <p:cNvSpPr/>
            <p:nvPr/>
          </p:nvSpPr>
          <p:spPr>
            <a:xfrm>
              <a:off x="3378240" y="2205000"/>
              <a:ext cx="1019520" cy="1126440"/>
            </a:xfrm>
            <a:prstGeom prst="rect">
              <a:avLst/>
            </a:prstGeom>
            <a:noFill/>
            <a:ln>
              <a:noFill/>
            </a:ln>
          </p:spPr>
          <p:style>
            <a:lnRef idx="0"/>
            <a:fillRef idx="0"/>
            <a:effectRef idx="0"/>
            <a:fontRef idx="minor"/>
          </p:style>
          <p:txBody>
            <a:bodyPr lIns="0" rIns="0" tIns="0" bIns="0">
              <a:noAutofit/>
            </a:bodyPr>
            <a:p>
              <a:pPr lvl="1" marL="38160" indent="-75960">
                <a:lnSpc>
                  <a:spcPct val="90000"/>
                </a:lnSpc>
                <a:buClr>
                  <a:srgbClr val="000000"/>
                </a:buClr>
                <a:buFont typeface="Calibri"/>
                <a:buChar char="•"/>
              </a:pPr>
              <a:r>
                <a:rPr b="0" lang="en-IN" sz="1200" spc="-1" strike="noStrike">
                  <a:solidFill>
                    <a:srgbClr val="000000"/>
                  </a:solidFill>
                  <a:latin typeface="Calibri"/>
                  <a:ea typeface="Calibri"/>
                </a:rPr>
                <a:t>Add Third party libraries to the prototype.</a:t>
              </a:r>
              <a:endParaRPr b="0" lang="en-IN" sz="1200" spc="-1" strike="noStrike">
                <a:latin typeface="Arial"/>
              </a:endParaRPr>
            </a:p>
            <a:p>
              <a:pPr>
                <a:lnSpc>
                  <a:spcPct val="90000"/>
                </a:lnSpc>
                <a:spcBef>
                  <a:spcPts val="99"/>
                </a:spcBef>
              </a:pPr>
              <a:endParaRPr b="0" lang="en-IN" sz="1200" spc="-1" strike="noStrike">
                <a:latin typeface="Arial"/>
              </a:endParaRPr>
            </a:p>
            <a:p>
              <a:pPr lvl="1" marL="38160" indent="-75960">
                <a:lnSpc>
                  <a:spcPct val="90000"/>
                </a:lnSpc>
                <a:spcBef>
                  <a:spcPts val="99"/>
                </a:spcBef>
                <a:buClr>
                  <a:srgbClr val="000000"/>
                </a:buClr>
                <a:buFont typeface="Calibri"/>
                <a:buChar char="•"/>
              </a:pPr>
              <a:r>
                <a:rPr b="0" lang="en-IN" sz="1200" spc="-1" strike="noStrike">
                  <a:solidFill>
                    <a:srgbClr val="000000"/>
                  </a:solidFill>
                  <a:latin typeface="Calibri"/>
                  <a:ea typeface="Calibri"/>
                </a:rPr>
                <a:t>Build Qt app for 3D visualization of wafermap.</a:t>
              </a:r>
              <a:endParaRPr b="0" lang="en-IN" sz="1200" spc="-1" strike="noStrike">
                <a:latin typeface="Arial"/>
              </a:endParaRPr>
            </a:p>
          </p:txBody>
        </p:sp>
        <p:sp>
          <p:nvSpPr>
            <p:cNvPr id="456" name="CustomShape 18"/>
            <p:cNvSpPr/>
            <p:nvPr/>
          </p:nvSpPr>
          <p:spPr>
            <a:xfrm>
              <a:off x="4491000" y="1703880"/>
              <a:ext cx="1274400" cy="445320"/>
            </a:xfrm>
            <a:prstGeom prst="chevron">
              <a:avLst>
                <a:gd name="adj" fmla="val 50000"/>
              </a:avLst>
            </a:prstGeom>
            <a:solidFill>
              <a:srgbClr val="1b5155"/>
            </a:solidFill>
            <a:ln w="19080">
              <a:solidFill>
                <a:srgbClr val="5a5a64"/>
              </a:solidFill>
              <a:round/>
            </a:ln>
          </p:spPr>
          <p:style>
            <a:lnRef idx="0"/>
            <a:fillRef idx="0"/>
            <a:effectRef idx="0"/>
            <a:fontRef idx="minor"/>
          </p:style>
        </p:sp>
        <p:sp>
          <p:nvSpPr>
            <p:cNvPr id="457" name="CustomShape 19"/>
            <p:cNvSpPr/>
            <p:nvPr/>
          </p:nvSpPr>
          <p:spPr>
            <a:xfrm>
              <a:off x="4713840" y="1703880"/>
              <a:ext cx="828720" cy="445320"/>
            </a:xfrm>
            <a:prstGeom prst="rect">
              <a:avLst/>
            </a:prstGeom>
            <a:noFill/>
            <a:ln>
              <a:noFill/>
            </a:ln>
          </p:spPr>
          <p:style>
            <a:lnRef idx="0"/>
            <a:fillRef idx="0"/>
            <a:effectRef idx="0"/>
            <a:fontRef idx="minor"/>
          </p:style>
          <p:txBody>
            <a:bodyPr lIns="33120" rIns="11160" tIns="11160" bIns="11160" anchor="ctr">
              <a:noAutofit/>
            </a:bodyPr>
            <a:p>
              <a:pPr algn="ctr">
                <a:lnSpc>
                  <a:spcPct val="90000"/>
                </a:lnSpc>
              </a:pPr>
              <a:r>
                <a:rPr b="0" lang="en-IN" sz="1200" spc="-1" strike="noStrike">
                  <a:solidFill>
                    <a:srgbClr val="ffffff"/>
                  </a:solidFill>
                  <a:latin typeface="Calibri"/>
                  <a:ea typeface="Calibri"/>
                </a:rPr>
                <a:t>Week 5</a:t>
              </a:r>
              <a:endParaRPr b="0" lang="en-IN" sz="1200" spc="-1" strike="noStrike">
                <a:latin typeface="Arial"/>
              </a:endParaRPr>
            </a:p>
          </p:txBody>
        </p:sp>
        <p:sp>
          <p:nvSpPr>
            <p:cNvPr id="458" name="CustomShape 20"/>
            <p:cNvSpPr/>
            <p:nvPr/>
          </p:nvSpPr>
          <p:spPr>
            <a:xfrm>
              <a:off x="4491000" y="2205000"/>
              <a:ext cx="1019520" cy="1126440"/>
            </a:xfrm>
            <a:prstGeom prst="rect">
              <a:avLst/>
            </a:prstGeom>
            <a:noFill/>
            <a:ln>
              <a:noFill/>
            </a:ln>
          </p:spPr>
          <p:style>
            <a:lnRef idx="0"/>
            <a:fillRef idx="0"/>
            <a:effectRef idx="0"/>
            <a:fontRef idx="minor"/>
          </p:style>
        </p:sp>
        <p:sp>
          <p:nvSpPr>
            <p:cNvPr id="459" name="CustomShape 21"/>
            <p:cNvSpPr/>
            <p:nvPr/>
          </p:nvSpPr>
          <p:spPr>
            <a:xfrm>
              <a:off x="4491000" y="2205000"/>
              <a:ext cx="1019520" cy="1126440"/>
            </a:xfrm>
            <a:prstGeom prst="rect">
              <a:avLst/>
            </a:prstGeom>
            <a:noFill/>
            <a:ln>
              <a:noFill/>
            </a:ln>
          </p:spPr>
          <p:style>
            <a:lnRef idx="0"/>
            <a:fillRef idx="0"/>
            <a:effectRef idx="0"/>
            <a:fontRef idx="minor"/>
          </p:style>
          <p:txBody>
            <a:bodyPr lIns="0" rIns="0" tIns="0" bIns="0">
              <a:noAutofit/>
            </a:bodyPr>
            <a:p>
              <a:pPr lvl="1" marL="38160" indent="-75960">
                <a:lnSpc>
                  <a:spcPct val="90000"/>
                </a:lnSpc>
                <a:buClr>
                  <a:srgbClr val="000000"/>
                </a:buClr>
                <a:buFont typeface="Calibri"/>
                <a:buChar char="•"/>
              </a:pPr>
              <a:r>
                <a:rPr b="0" lang="en-IN" sz="1200" spc="-1" strike="noStrike">
                  <a:solidFill>
                    <a:srgbClr val="000000"/>
                  </a:solidFill>
                  <a:latin typeface="Calibri"/>
                  <a:ea typeface="Calibri"/>
                </a:rPr>
                <a:t>Integrate different types of Qt apps.</a:t>
              </a:r>
              <a:endParaRPr b="0" lang="en-IN" sz="1200" spc="-1" strike="noStrike">
                <a:latin typeface="Arial"/>
              </a:endParaRPr>
            </a:p>
            <a:p>
              <a:pPr marL="38160">
                <a:lnSpc>
                  <a:spcPct val="90000"/>
                </a:lnSpc>
                <a:spcBef>
                  <a:spcPts val="99"/>
                </a:spcBef>
              </a:pPr>
              <a:endParaRPr b="0" lang="en-IN" sz="1200" spc="-1" strike="noStrike">
                <a:latin typeface="Arial"/>
              </a:endParaRPr>
            </a:p>
            <a:p>
              <a:pPr lvl="1" marL="38160" indent="-75960">
                <a:lnSpc>
                  <a:spcPct val="90000"/>
                </a:lnSpc>
                <a:spcBef>
                  <a:spcPts val="99"/>
                </a:spcBef>
                <a:buClr>
                  <a:srgbClr val="000000"/>
                </a:buClr>
                <a:buFont typeface="Calibri"/>
                <a:buChar char="•"/>
              </a:pPr>
              <a:r>
                <a:rPr b="0" lang="en-IN" sz="1200" spc="-1" strike="noStrike">
                  <a:solidFill>
                    <a:srgbClr val="000000"/>
                  </a:solidFill>
                  <a:latin typeface="Calibri"/>
                  <a:ea typeface="Calibri"/>
                </a:rPr>
                <a:t>Run DGA engine in Qt App.</a:t>
              </a:r>
              <a:endParaRPr b="0" lang="en-IN" sz="1200" spc="-1" strike="noStrike">
                <a:latin typeface="Arial"/>
              </a:endParaRPr>
            </a:p>
          </p:txBody>
        </p:sp>
        <p:sp>
          <p:nvSpPr>
            <p:cNvPr id="460" name="CustomShape 22"/>
            <p:cNvSpPr/>
            <p:nvPr/>
          </p:nvSpPr>
          <p:spPr>
            <a:xfrm>
              <a:off x="5603400" y="1703880"/>
              <a:ext cx="1274400" cy="445320"/>
            </a:xfrm>
            <a:prstGeom prst="chevron">
              <a:avLst>
                <a:gd name="adj" fmla="val 50000"/>
              </a:avLst>
            </a:prstGeom>
            <a:solidFill>
              <a:srgbClr val="1b5155"/>
            </a:solidFill>
            <a:ln w="19080">
              <a:solidFill>
                <a:srgbClr val="5a5a64"/>
              </a:solidFill>
              <a:round/>
            </a:ln>
          </p:spPr>
          <p:style>
            <a:lnRef idx="0"/>
            <a:fillRef idx="0"/>
            <a:effectRef idx="0"/>
            <a:fontRef idx="minor"/>
          </p:style>
        </p:sp>
        <p:sp>
          <p:nvSpPr>
            <p:cNvPr id="461" name="CustomShape 23"/>
            <p:cNvSpPr/>
            <p:nvPr/>
          </p:nvSpPr>
          <p:spPr>
            <a:xfrm>
              <a:off x="5826240" y="1703880"/>
              <a:ext cx="828720" cy="445320"/>
            </a:xfrm>
            <a:prstGeom prst="rect">
              <a:avLst/>
            </a:prstGeom>
            <a:noFill/>
            <a:ln>
              <a:noFill/>
            </a:ln>
          </p:spPr>
          <p:style>
            <a:lnRef idx="0"/>
            <a:fillRef idx="0"/>
            <a:effectRef idx="0"/>
            <a:fontRef idx="minor"/>
          </p:style>
          <p:txBody>
            <a:bodyPr lIns="33120" rIns="11160" tIns="11160" bIns="11160" anchor="ctr">
              <a:noAutofit/>
            </a:bodyPr>
            <a:p>
              <a:pPr algn="ctr">
                <a:lnSpc>
                  <a:spcPct val="90000"/>
                </a:lnSpc>
              </a:pPr>
              <a:r>
                <a:rPr b="0" lang="en-IN" sz="1200" spc="-1" strike="noStrike">
                  <a:solidFill>
                    <a:srgbClr val="ffffff"/>
                  </a:solidFill>
                  <a:latin typeface="Calibri"/>
                  <a:ea typeface="Calibri"/>
                </a:rPr>
                <a:t>Week 6</a:t>
              </a:r>
              <a:endParaRPr b="0" lang="en-IN" sz="1200" spc="-1" strike="noStrike">
                <a:latin typeface="Arial"/>
              </a:endParaRPr>
            </a:p>
          </p:txBody>
        </p:sp>
        <p:sp>
          <p:nvSpPr>
            <p:cNvPr id="462" name="CustomShape 24"/>
            <p:cNvSpPr/>
            <p:nvPr/>
          </p:nvSpPr>
          <p:spPr>
            <a:xfrm>
              <a:off x="5603400" y="2205000"/>
              <a:ext cx="1019520" cy="1126440"/>
            </a:xfrm>
            <a:prstGeom prst="rect">
              <a:avLst/>
            </a:prstGeom>
            <a:noFill/>
            <a:ln>
              <a:noFill/>
            </a:ln>
          </p:spPr>
          <p:style>
            <a:lnRef idx="0"/>
            <a:fillRef idx="0"/>
            <a:effectRef idx="0"/>
            <a:fontRef idx="minor"/>
          </p:style>
        </p:sp>
        <p:sp>
          <p:nvSpPr>
            <p:cNvPr id="463" name="CustomShape 25"/>
            <p:cNvSpPr/>
            <p:nvPr/>
          </p:nvSpPr>
          <p:spPr>
            <a:xfrm>
              <a:off x="5603400" y="2205000"/>
              <a:ext cx="1019520" cy="1126440"/>
            </a:xfrm>
            <a:prstGeom prst="rect">
              <a:avLst/>
            </a:prstGeom>
            <a:noFill/>
            <a:ln>
              <a:noFill/>
            </a:ln>
          </p:spPr>
          <p:style>
            <a:lnRef idx="0"/>
            <a:fillRef idx="0"/>
            <a:effectRef idx="0"/>
            <a:fontRef idx="minor"/>
          </p:style>
          <p:txBody>
            <a:bodyPr lIns="0" rIns="0" tIns="0" bIns="0">
              <a:noAutofit/>
            </a:bodyPr>
            <a:p>
              <a:pPr lvl="1" marL="38160" indent="-75960">
                <a:lnSpc>
                  <a:spcPct val="90000"/>
                </a:lnSpc>
                <a:buClr>
                  <a:srgbClr val="000000"/>
                </a:buClr>
                <a:buFont typeface="Calibri"/>
                <a:buChar char="•"/>
              </a:pPr>
              <a:r>
                <a:rPr b="0" lang="en-IN" sz="1200" spc="-1" strike="noStrike">
                  <a:solidFill>
                    <a:srgbClr val="000000"/>
                  </a:solidFill>
                  <a:latin typeface="Calibri"/>
                  <a:ea typeface="Calibri"/>
                </a:rPr>
                <a:t>Analyze use cases for workspace </a:t>
              </a:r>
              <a:endParaRPr b="0" lang="en-IN" sz="1200" spc="-1" strike="noStrike">
                <a:latin typeface="Arial"/>
              </a:endParaRPr>
            </a:p>
            <a:p>
              <a:pPr marL="38160">
                <a:lnSpc>
                  <a:spcPct val="90000"/>
                </a:lnSpc>
                <a:spcBef>
                  <a:spcPts val="99"/>
                </a:spcBef>
              </a:pPr>
              <a:endParaRPr b="0" lang="en-IN" sz="1200" spc="-1" strike="noStrike">
                <a:latin typeface="Arial"/>
              </a:endParaRPr>
            </a:p>
            <a:p>
              <a:pPr lvl="1" marL="38160" indent="-75960">
                <a:lnSpc>
                  <a:spcPct val="90000"/>
                </a:lnSpc>
                <a:spcBef>
                  <a:spcPts val="99"/>
                </a:spcBef>
                <a:buClr>
                  <a:srgbClr val="000000"/>
                </a:buClr>
                <a:buFont typeface="Calibri"/>
                <a:buChar char="•"/>
              </a:pPr>
              <a:r>
                <a:rPr b="0" lang="en-IN" sz="1200" spc="-1" strike="noStrike">
                  <a:solidFill>
                    <a:srgbClr val="000000"/>
                  </a:solidFill>
                  <a:latin typeface="Calibri"/>
                  <a:ea typeface="Calibri"/>
                </a:rPr>
                <a:t>Design the workspace. </a:t>
              </a:r>
              <a:endParaRPr b="0" lang="en-IN" sz="1200" spc="-1" strike="noStrike">
                <a:latin typeface="Arial"/>
              </a:endParaRPr>
            </a:p>
          </p:txBody>
        </p:sp>
        <p:sp>
          <p:nvSpPr>
            <p:cNvPr id="464" name="CustomShape 26"/>
            <p:cNvSpPr/>
            <p:nvPr/>
          </p:nvSpPr>
          <p:spPr>
            <a:xfrm>
              <a:off x="6716160" y="1703880"/>
              <a:ext cx="1274400" cy="445320"/>
            </a:xfrm>
            <a:prstGeom prst="chevron">
              <a:avLst>
                <a:gd name="adj" fmla="val 50000"/>
              </a:avLst>
            </a:prstGeom>
            <a:solidFill>
              <a:srgbClr val="1b5155"/>
            </a:solidFill>
            <a:ln w="19080">
              <a:solidFill>
                <a:srgbClr val="5a5a64"/>
              </a:solidFill>
              <a:round/>
            </a:ln>
          </p:spPr>
          <p:style>
            <a:lnRef idx="0"/>
            <a:fillRef idx="0"/>
            <a:effectRef idx="0"/>
            <a:fontRef idx="minor"/>
          </p:style>
        </p:sp>
        <p:sp>
          <p:nvSpPr>
            <p:cNvPr id="465" name="CustomShape 27"/>
            <p:cNvSpPr/>
            <p:nvPr/>
          </p:nvSpPr>
          <p:spPr>
            <a:xfrm>
              <a:off x="6939000" y="1703880"/>
              <a:ext cx="828720" cy="445320"/>
            </a:xfrm>
            <a:prstGeom prst="rect">
              <a:avLst/>
            </a:prstGeom>
            <a:noFill/>
            <a:ln>
              <a:noFill/>
            </a:ln>
          </p:spPr>
          <p:style>
            <a:lnRef idx="0"/>
            <a:fillRef idx="0"/>
            <a:effectRef idx="0"/>
            <a:fontRef idx="minor"/>
          </p:style>
          <p:txBody>
            <a:bodyPr lIns="33120" rIns="11160" tIns="11160" bIns="11160" anchor="ctr">
              <a:noAutofit/>
            </a:bodyPr>
            <a:p>
              <a:pPr algn="ctr">
                <a:lnSpc>
                  <a:spcPct val="90000"/>
                </a:lnSpc>
              </a:pPr>
              <a:r>
                <a:rPr b="0" lang="en-IN" sz="1200" spc="-1" strike="noStrike">
                  <a:solidFill>
                    <a:srgbClr val="ffffff"/>
                  </a:solidFill>
                  <a:latin typeface="Calibri"/>
                  <a:ea typeface="Calibri"/>
                </a:rPr>
                <a:t>Week 7</a:t>
              </a:r>
              <a:endParaRPr b="0" lang="en-IN" sz="1200" spc="-1" strike="noStrike">
                <a:latin typeface="Arial"/>
              </a:endParaRPr>
            </a:p>
          </p:txBody>
        </p:sp>
        <p:sp>
          <p:nvSpPr>
            <p:cNvPr id="466" name="CustomShape 28"/>
            <p:cNvSpPr/>
            <p:nvPr/>
          </p:nvSpPr>
          <p:spPr>
            <a:xfrm>
              <a:off x="6716160" y="2205000"/>
              <a:ext cx="1019520" cy="1126440"/>
            </a:xfrm>
            <a:prstGeom prst="rect">
              <a:avLst/>
            </a:prstGeom>
            <a:noFill/>
            <a:ln>
              <a:noFill/>
            </a:ln>
          </p:spPr>
          <p:style>
            <a:lnRef idx="0"/>
            <a:fillRef idx="0"/>
            <a:effectRef idx="0"/>
            <a:fontRef idx="minor"/>
          </p:style>
        </p:sp>
        <p:sp>
          <p:nvSpPr>
            <p:cNvPr id="467" name="CustomShape 29"/>
            <p:cNvSpPr/>
            <p:nvPr/>
          </p:nvSpPr>
          <p:spPr>
            <a:xfrm>
              <a:off x="6716160" y="2205000"/>
              <a:ext cx="1019520" cy="1126440"/>
            </a:xfrm>
            <a:prstGeom prst="rect">
              <a:avLst/>
            </a:prstGeom>
            <a:noFill/>
            <a:ln>
              <a:noFill/>
            </a:ln>
          </p:spPr>
          <p:style>
            <a:lnRef idx="0"/>
            <a:fillRef idx="0"/>
            <a:effectRef idx="0"/>
            <a:fontRef idx="minor"/>
          </p:style>
          <p:txBody>
            <a:bodyPr lIns="0" rIns="0" tIns="0" bIns="0">
              <a:noAutofit/>
            </a:bodyPr>
            <a:p>
              <a:pPr lvl="1" marL="38160" indent="-75960">
                <a:lnSpc>
                  <a:spcPct val="90000"/>
                </a:lnSpc>
                <a:buClr>
                  <a:srgbClr val="000000"/>
                </a:buClr>
                <a:buFont typeface="Calibri"/>
                <a:buChar char="•"/>
              </a:pPr>
              <a:r>
                <a:rPr b="0" lang="en-IN" sz="1200" spc="-1" strike="noStrike">
                  <a:solidFill>
                    <a:srgbClr val="000000"/>
                  </a:solidFill>
                  <a:latin typeface="Calibri"/>
                  <a:ea typeface="Calibri"/>
                </a:rPr>
                <a:t>Develop the workspace frame.</a:t>
              </a:r>
              <a:endParaRPr b="0" lang="en-IN" sz="1200" spc="-1" strike="noStrike">
                <a:latin typeface="Arial"/>
              </a:endParaRPr>
            </a:p>
            <a:p>
              <a:pPr>
                <a:lnSpc>
                  <a:spcPct val="90000"/>
                </a:lnSpc>
              </a:pPr>
              <a:endParaRPr b="0" lang="en-IN" sz="1200" spc="-1" strike="noStrike">
                <a:latin typeface="Arial"/>
              </a:endParaRPr>
            </a:p>
            <a:p>
              <a:pPr lvl="1" marL="38160" indent="-75960">
                <a:lnSpc>
                  <a:spcPct val="90000"/>
                </a:lnSpc>
                <a:buClr>
                  <a:srgbClr val="000000"/>
                </a:buClr>
                <a:buFont typeface="Calibri"/>
                <a:buChar char="•"/>
              </a:pPr>
              <a:r>
                <a:rPr b="0" lang="en-IN" sz="1200" spc="-1" strike="noStrike">
                  <a:solidFill>
                    <a:srgbClr val="000000"/>
                  </a:solidFill>
                  <a:latin typeface="Calibri"/>
                  <a:ea typeface="Calibri"/>
                </a:rPr>
                <a:t>Design recipe editor.</a:t>
              </a:r>
              <a:endParaRPr b="0" lang="en-IN" sz="1200" spc="-1" strike="noStrike">
                <a:latin typeface="Arial"/>
              </a:endParaRPr>
            </a:p>
            <a:p>
              <a:pPr marL="38160">
                <a:lnSpc>
                  <a:spcPct val="90000"/>
                </a:lnSpc>
                <a:spcBef>
                  <a:spcPts val="99"/>
                </a:spcBef>
              </a:pPr>
              <a:endParaRPr b="0" lang="en-IN" sz="1200" spc="-1" strike="noStrike">
                <a:latin typeface="Arial"/>
              </a:endParaRPr>
            </a:p>
            <a:p>
              <a:pPr lvl="1" marL="38160" indent="-75960">
                <a:lnSpc>
                  <a:spcPct val="90000"/>
                </a:lnSpc>
                <a:spcBef>
                  <a:spcPts val="99"/>
                </a:spcBef>
                <a:buClr>
                  <a:srgbClr val="000000"/>
                </a:buClr>
                <a:buFont typeface="Calibri"/>
                <a:buChar char="•"/>
              </a:pPr>
              <a:r>
                <a:rPr b="0" lang="en-IN" sz="1200" spc="-1" strike="noStrike">
                  <a:solidFill>
                    <a:srgbClr val="000000"/>
                  </a:solidFill>
                  <a:latin typeface="Calibri"/>
                  <a:ea typeface="Calibri"/>
                </a:rPr>
                <a:t>Implement the recipe editor.</a:t>
              </a:r>
              <a:endParaRPr b="0" lang="en-IN" sz="1200" spc="-1" strike="noStrike">
                <a:latin typeface="Arial"/>
              </a:endParaRPr>
            </a:p>
          </p:txBody>
        </p:sp>
        <p:sp>
          <p:nvSpPr>
            <p:cNvPr id="468" name="CustomShape 30"/>
            <p:cNvSpPr/>
            <p:nvPr/>
          </p:nvSpPr>
          <p:spPr>
            <a:xfrm>
              <a:off x="7828560" y="1703880"/>
              <a:ext cx="1274400" cy="445320"/>
            </a:xfrm>
            <a:prstGeom prst="chevron">
              <a:avLst>
                <a:gd name="adj" fmla="val 50000"/>
              </a:avLst>
            </a:prstGeom>
            <a:solidFill>
              <a:srgbClr val="1b5155"/>
            </a:solidFill>
            <a:ln w="19080">
              <a:solidFill>
                <a:srgbClr val="5a5a64"/>
              </a:solidFill>
              <a:round/>
            </a:ln>
          </p:spPr>
          <p:style>
            <a:lnRef idx="0"/>
            <a:fillRef idx="0"/>
            <a:effectRef idx="0"/>
            <a:fontRef idx="minor"/>
          </p:style>
        </p:sp>
        <p:sp>
          <p:nvSpPr>
            <p:cNvPr id="469" name="CustomShape 31"/>
            <p:cNvSpPr/>
            <p:nvPr/>
          </p:nvSpPr>
          <p:spPr>
            <a:xfrm>
              <a:off x="8051400" y="1703880"/>
              <a:ext cx="828720" cy="445320"/>
            </a:xfrm>
            <a:prstGeom prst="rect">
              <a:avLst/>
            </a:prstGeom>
            <a:noFill/>
            <a:ln>
              <a:noFill/>
            </a:ln>
          </p:spPr>
          <p:style>
            <a:lnRef idx="0"/>
            <a:fillRef idx="0"/>
            <a:effectRef idx="0"/>
            <a:fontRef idx="minor"/>
          </p:style>
          <p:txBody>
            <a:bodyPr lIns="33120" rIns="11160" tIns="11160" bIns="11160" anchor="ctr">
              <a:noAutofit/>
            </a:bodyPr>
            <a:p>
              <a:pPr algn="ctr">
                <a:lnSpc>
                  <a:spcPct val="90000"/>
                </a:lnSpc>
              </a:pPr>
              <a:r>
                <a:rPr b="0" lang="en-IN" sz="1200" spc="-1" strike="noStrike">
                  <a:solidFill>
                    <a:srgbClr val="ffffff"/>
                  </a:solidFill>
                  <a:latin typeface="Calibri"/>
                  <a:ea typeface="Calibri"/>
                </a:rPr>
                <a:t>Week 8</a:t>
              </a:r>
              <a:endParaRPr b="0" lang="en-IN" sz="1200" spc="-1" strike="noStrike">
                <a:latin typeface="Arial"/>
              </a:endParaRPr>
            </a:p>
          </p:txBody>
        </p:sp>
        <p:sp>
          <p:nvSpPr>
            <p:cNvPr id="470" name="CustomShape 32"/>
            <p:cNvSpPr/>
            <p:nvPr/>
          </p:nvSpPr>
          <p:spPr>
            <a:xfrm>
              <a:off x="7828560" y="2205000"/>
              <a:ext cx="1019520" cy="1126440"/>
            </a:xfrm>
            <a:prstGeom prst="rect">
              <a:avLst/>
            </a:prstGeom>
            <a:noFill/>
            <a:ln>
              <a:noFill/>
            </a:ln>
          </p:spPr>
          <p:style>
            <a:lnRef idx="0"/>
            <a:fillRef idx="0"/>
            <a:effectRef idx="0"/>
            <a:fontRef idx="minor"/>
          </p:style>
        </p:sp>
        <p:sp>
          <p:nvSpPr>
            <p:cNvPr id="471" name="CustomShape 33"/>
            <p:cNvSpPr/>
            <p:nvPr/>
          </p:nvSpPr>
          <p:spPr>
            <a:xfrm>
              <a:off x="7828560" y="2205000"/>
              <a:ext cx="1123200" cy="1126440"/>
            </a:xfrm>
            <a:prstGeom prst="rect">
              <a:avLst/>
            </a:prstGeom>
            <a:noFill/>
            <a:ln>
              <a:noFill/>
            </a:ln>
          </p:spPr>
          <p:style>
            <a:lnRef idx="0"/>
            <a:fillRef idx="0"/>
            <a:effectRef idx="0"/>
            <a:fontRef idx="minor"/>
          </p:style>
          <p:txBody>
            <a:bodyPr lIns="0" rIns="0" tIns="0" bIns="0">
              <a:noAutofit/>
            </a:bodyPr>
            <a:p>
              <a:pPr lvl="1" marL="38160" indent="-75960">
                <a:lnSpc>
                  <a:spcPct val="90000"/>
                </a:lnSpc>
                <a:buClr>
                  <a:srgbClr val="000000"/>
                </a:buClr>
                <a:buFont typeface="Calibri"/>
                <a:buChar char="•"/>
              </a:pPr>
              <a:r>
                <a:rPr b="0" lang="en-IN" sz="1200" spc="-1" strike="noStrike">
                  <a:solidFill>
                    <a:srgbClr val="000000"/>
                  </a:solidFill>
                  <a:latin typeface="Calibri"/>
                  <a:ea typeface="Calibri"/>
                </a:rPr>
                <a:t>Add further features to recipe editor.</a:t>
              </a:r>
              <a:endParaRPr b="0" lang="en-IN" sz="1200" spc="-1" strike="noStrike">
                <a:latin typeface="Arial"/>
              </a:endParaRPr>
            </a:p>
            <a:p>
              <a:pPr marL="38160">
                <a:lnSpc>
                  <a:spcPct val="90000"/>
                </a:lnSpc>
                <a:spcBef>
                  <a:spcPts val="99"/>
                </a:spcBef>
              </a:pPr>
              <a:endParaRPr b="0" lang="en-IN" sz="1200" spc="-1" strike="noStrike">
                <a:latin typeface="Arial"/>
              </a:endParaRPr>
            </a:p>
            <a:p>
              <a:pPr lvl="1" marL="38160" indent="-75960">
                <a:lnSpc>
                  <a:spcPct val="90000"/>
                </a:lnSpc>
                <a:spcBef>
                  <a:spcPts val="99"/>
                </a:spcBef>
                <a:buClr>
                  <a:srgbClr val="000000"/>
                </a:buClr>
                <a:buFont typeface="Calibri"/>
                <a:buChar char="•"/>
              </a:pPr>
              <a:r>
                <a:rPr b="0" lang="en-IN" sz="1200" spc="-1" strike="noStrike">
                  <a:solidFill>
                    <a:srgbClr val="000000"/>
                  </a:solidFill>
                  <a:latin typeface="Calibri"/>
                  <a:ea typeface="Calibri"/>
                </a:rPr>
                <a:t>Implement the support for multitasking.</a:t>
              </a:r>
              <a:endParaRPr b="0" lang="en-IN" sz="1200" spc="-1" strike="noStrike">
                <a:latin typeface="Arial"/>
              </a:endParaRPr>
            </a:p>
            <a:p>
              <a:pPr>
                <a:lnSpc>
                  <a:spcPct val="90000"/>
                </a:lnSpc>
                <a:spcBef>
                  <a:spcPts val="99"/>
                </a:spcBef>
              </a:pPr>
              <a:endParaRPr b="0" lang="en-IN" sz="1200" spc="-1" strike="noStrike">
                <a:latin typeface="Arial"/>
              </a:endParaRPr>
            </a:p>
            <a:p>
              <a:pPr lvl="1" marL="38160" indent="-75960">
                <a:lnSpc>
                  <a:spcPct val="90000"/>
                </a:lnSpc>
                <a:spcBef>
                  <a:spcPts val="99"/>
                </a:spcBef>
                <a:buClr>
                  <a:srgbClr val="000000"/>
                </a:buClr>
                <a:buFont typeface="Calibri"/>
                <a:buChar char="•"/>
              </a:pPr>
              <a:r>
                <a:rPr b="0" lang="en-IN" sz="1200" spc="-1" strike="noStrike">
                  <a:solidFill>
                    <a:srgbClr val="000000"/>
                  </a:solidFill>
                  <a:latin typeface="Calibri"/>
                  <a:ea typeface="Calibri"/>
                </a:rPr>
                <a:t>Documentation.</a:t>
              </a:r>
              <a:endParaRPr b="0" lang="en-IN" sz="1200" spc="-1" strike="noStrike">
                <a:latin typeface="Arial"/>
              </a:endParaRPr>
            </a:p>
          </p:txBody>
        </p:sp>
      </p:grpSp>
      <p:sp>
        <p:nvSpPr>
          <p:cNvPr id="472" name="CustomShape 34"/>
          <p:cNvSpPr/>
          <p:nvPr/>
        </p:nvSpPr>
        <p:spPr>
          <a:xfrm>
            <a:off x="8640" y="905760"/>
            <a:ext cx="2163960" cy="445320"/>
          </a:xfrm>
          <a:prstGeom prst="rect">
            <a:avLst/>
          </a:prstGeom>
          <a:solidFill>
            <a:schemeClr val="accent5">
              <a:lumMod val="40000"/>
              <a:lumOff val="60000"/>
            </a:schemeClr>
          </a:solidFill>
          <a:ln>
            <a:solidFill>
              <a:schemeClr val="accent5">
                <a:lumMod val="60000"/>
                <a:lumOff val="40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IN" sz="1400" spc="-1" strike="noStrike">
                <a:solidFill>
                  <a:srgbClr val="ffffff"/>
                </a:solidFill>
                <a:latin typeface="Arial"/>
                <a:ea typeface="Arial"/>
              </a:rPr>
              <a:t>Select Framework</a:t>
            </a:r>
            <a:endParaRPr b="0" lang="en-IN" sz="1400" spc="-1" strike="noStrike">
              <a:latin typeface="Arial"/>
            </a:endParaRPr>
          </a:p>
        </p:txBody>
      </p:sp>
      <p:sp>
        <p:nvSpPr>
          <p:cNvPr id="473" name="CustomShape 35"/>
          <p:cNvSpPr/>
          <p:nvPr/>
        </p:nvSpPr>
        <p:spPr>
          <a:xfrm>
            <a:off x="2196720" y="905760"/>
            <a:ext cx="4203720" cy="445320"/>
          </a:xfrm>
          <a:prstGeom prst="rect">
            <a:avLst/>
          </a:prstGeom>
          <a:solidFill>
            <a:schemeClr val="accent3">
              <a:lumMod val="40000"/>
              <a:lumOff val="60000"/>
            </a:schemeClr>
          </a:solidFill>
          <a:ln>
            <a:solidFill>
              <a:schemeClr val="accent3">
                <a:lumMod val="60000"/>
                <a:lumOff val="40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IN" sz="1400" spc="-1" strike="noStrike">
                <a:solidFill>
                  <a:srgbClr val="ffffff"/>
                </a:solidFill>
                <a:latin typeface="Arial"/>
                <a:ea typeface="Arial"/>
              </a:rPr>
              <a:t>Experiment</a:t>
            </a:r>
            <a:endParaRPr b="0" lang="en-IN" sz="1400" spc="-1" strike="noStrike">
              <a:latin typeface="Arial"/>
            </a:endParaRPr>
          </a:p>
        </p:txBody>
      </p:sp>
      <p:sp>
        <p:nvSpPr>
          <p:cNvPr id="474" name="CustomShape 36"/>
          <p:cNvSpPr/>
          <p:nvPr/>
        </p:nvSpPr>
        <p:spPr>
          <a:xfrm>
            <a:off x="6409440" y="905760"/>
            <a:ext cx="2471040" cy="445320"/>
          </a:xfrm>
          <a:prstGeom prst="rect">
            <a:avLst/>
          </a:prstGeom>
          <a:solidFill>
            <a:schemeClr val="accent4">
              <a:lumMod val="40000"/>
              <a:lumOff val="60000"/>
            </a:schemeClr>
          </a:solidFill>
          <a:ln>
            <a:solidFill>
              <a:schemeClr val="accent4">
                <a:lumMod val="60000"/>
                <a:lumOff val="40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IN" sz="1400" spc="-1" strike="noStrike">
                <a:solidFill>
                  <a:srgbClr val="ffffff"/>
                </a:solidFill>
                <a:latin typeface="Arial"/>
                <a:ea typeface="Arial"/>
              </a:rPr>
              <a:t>Build</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5" name="TextShape 1"/>
          <p:cNvSpPr txBox="1"/>
          <p:nvPr/>
        </p:nvSpPr>
        <p:spPr>
          <a:xfrm>
            <a:off x="274320" y="274320"/>
            <a:ext cx="8572320" cy="411120"/>
          </a:xfrm>
          <a:prstGeom prst="rect">
            <a:avLst/>
          </a:prstGeom>
          <a:noFill/>
          <a:ln>
            <a:noFill/>
          </a:ln>
        </p:spPr>
        <p:txBody>
          <a:bodyPr lIns="68400" rIns="68400" tIns="34200" bIns="34200">
            <a:noAutofit/>
          </a:bodyPr>
          <a:p>
            <a:pPr>
              <a:lnSpc>
                <a:spcPct val="90000"/>
              </a:lnSpc>
            </a:pPr>
            <a:r>
              <a:rPr b="0" lang="en-IN" sz="2800" spc="-1" strike="noStrike">
                <a:solidFill>
                  <a:srgbClr val="41007f"/>
                </a:solidFill>
                <a:latin typeface="Calibri"/>
                <a:ea typeface="Calibri"/>
              </a:rPr>
              <a:t>Timeline: </a:t>
            </a:r>
            <a:r>
              <a:rPr b="0" lang="en-IN" sz="2400" spc="-1" strike="noStrike">
                <a:solidFill>
                  <a:srgbClr val="41007f"/>
                </a:solidFill>
                <a:latin typeface="Calibri"/>
                <a:ea typeface="Calibri"/>
              </a:rPr>
              <a:t>Weekly activity and milestone summary</a:t>
            </a:r>
            <a:endParaRPr b="0" lang="en-IN" sz="2400" spc="-1" strike="noStrike">
              <a:solidFill>
                <a:srgbClr val="000000"/>
              </a:solidFill>
              <a:latin typeface="Arial"/>
            </a:endParaRPr>
          </a:p>
        </p:txBody>
      </p:sp>
      <p:sp>
        <p:nvSpPr>
          <p:cNvPr id="476" name="CustomShape 2"/>
          <p:cNvSpPr/>
          <p:nvPr/>
        </p:nvSpPr>
        <p:spPr>
          <a:xfrm>
            <a:off x="44280" y="1528920"/>
            <a:ext cx="8684280" cy="360"/>
          </a:xfrm>
          <a:custGeom>
            <a:avLst/>
            <a:gdLst/>
            <a:ahLst/>
            <a:rect l="l" t="t" r="r" b="b"/>
            <a:pathLst>
              <a:path w="21600" h="21600">
                <a:moveTo>
                  <a:pt x="0" y="0"/>
                </a:moveTo>
                <a:lnTo>
                  <a:pt x="21600" y="21600"/>
                </a:lnTo>
              </a:path>
            </a:pathLst>
          </a:custGeom>
          <a:noFill/>
          <a:ln w="9360">
            <a:solidFill>
              <a:srgbClr val="00ff00"/>
            </a:solidFill>
            <a:round/>
            <a:tailEnd len="med" type="oval" w="med"/>
          </a:ln>
          <a:effectLst>
            <a:outerShdw algn="bl" blurRad="57150" dir="5400000" dist="19080" rotWithShape="0">
              <a:srgbClr val="00ff00">
                <a:alpha val="50000"/>
              </a:srgbClr>
            </a:outerShdw>
          </a:effectLst>
        </p:spPr>
        <p:style>
          <a:lnRef idx="0"/>
          <a:fillRef idx="0"/>
          <a:effectRef idx="0"/>
          <a:fontRef idx="minor"/>
        </p:style>
      </p:sp>
      <p:grpSp>
        <p:nvGrpSpPr>
          <p:cNvPr id="477" name="Group 3"/>
          <p:cNvGrpSpPr/>
          <p:nvPr/>
        </p:nvGrpSpPr>
        <p:grpSpPr>
          <a:xfrm>
            <a:off x="40680" y="1703880"/>
            <a:ext cx="9062280" cy="1627560"/>
            <a:chOff x="40680" y="1703880"/>
            <a:chExt cx="9062280" cy="1627560"/>
          </a:xfrm>
        </p:grpSpPr>
        <p:sp>
          <p:nvSpPr>
            <p:cNvPr id="478" name="CustomShape 4"/>
            <p:cNvSpPr/>
            <p:nvPr/>
          </p:nvSpPr>
          <p:spPr>
            <a:xfrm>
              <a:off x="40680" y="1703880"/>
              <a:ext cx="1274400" cy="445320"/>
            </a:xfrm>
            <a:prstGeom prst="chevron">
              <a:avLst>
                <a:gd name="adj" fmla="val 50000"/>
              </a:avLst>
            </a:prstGeom>
            <a:solidFill>
              <a:srgbClr val="1b5155"/>
            </a:solidFill>
            <a:ln w="19080">
              <a:solidFill>
                <a:srgbClr val="5a5a64"/>
              </a:solidFill>
              <a:round/>
            </a:ln>
          </p:spPr>
          <p:style>
            <a:lnRef idx="0"/>
            <a:fillRef idx="0"/>
            <a:effectRef idx="0"/>
            <a:fontRef idx="minor"/>
          </p:style>
          <p:txBody>
            <a:bodyPr lIns="68400" rIns="68400" tIns="68400" bIns="68400" anchor="ctr">
              <a:noAutofit/>
            </a:bodyPr>
            <a:p>
              <a:pPr algn="ctr">
                <a:lnSpc>
                  <a:spcPct val="90000"/>
                </a:lnSpc>
              </a:pPr>
              <a:endParaRPr b="0" lang="en-IN" sz="1800" spc="-1" strike="noStrike">
                <a:latin typeface="Arial"/>
              </a:endParaRPr>
            </a:p>
            <a:p>
              <a:pPr>
                <a:lnSpc>
                  <a:spcPct val="90000"/>
                </a:lnSpc>
              </a:pPr>
              <a:r>
                <a:rPr b="0" lang="en-IN" sz="1200" spc="-1" strike="noStrike">
                  <a:solidFill>
                    <a:srgbClr val="92d050"/>
                  </a:solidFill>
                  <a:latin typeface="Calibri"/>
                  <a:ea typeface="Calibri"/>
                </a:rPr>
                <a:t>  </a:t>
              </a:r>
              <a:r>
                <a:rPr b="0" lang="en-IN" sz="1200" spc="-1" strike="noStrike">
                  <a:solidFill>
                    <a:srgbClr val="50dd3f"/>
                  </a:solidFill>
                  <a:latin typeface="Calibri"/>
                  <a:ea typeface="Calibri"/>
                </a:rPr>
                <a:t>Week</a:t>
              </a:r>
              <a:r>
                <a:rPr b="0" lang="en-IN" sz="1200" spc="-1" strike="noStrike">
                  <a:solidFill>
                    <a:srgbClr val="92d050"/>
                  </a:solidFill>
                  <a:latin typeface="Calibri"/>
                  <a:ea typeface="Calibri"/>
                </a:rPr>
                <a:t> </a:t>
              </a:r>
              <a:r>
                <a:rPr b="0" lang="en-IN" sz="1200" spc="-1" strike="noStrike">
                  <a:solidFill>
                    <a:srgbClr val="50dd3f"/>
                  </a:solidFill>
                  <a:latin typeface="Calibri"/>
                  <a:ea typeface="Calibri"/>
                </a:rPr>
                <a:t>1</a:t>
              </a:r>
              <a:endParaRPr b="0" lang="en-IN" sz="1200" spc="-1" strike="noStrike">
                <a:latin typeface="Arial"/>
              </a:endParaRPr>
            </a:p>
            <a:p>
              <a:pPr>
                <a:lnSpc>
                  <a:spcPct val="100000"/>
                </a:lnSpc>
              </a:pPr>
              <a:endParaRPr b="0" lang="en-IN" sz="1200" spc="-1" strike="noStrike">
                <a:latin typeface="Arial"/>
              </a:endParaRPr>
            </a:p>
          </p:txBody>
        </p:sp>
        <p:sp>
          <p:nvSpPr>
            <p:cNvPr id="479" name="CustomShape 5"/>
            <p:cNvSpPr/>
            <p:nvPr/>
          </p:nvSpPr>
          <p:spPr>
            <a:xfrm>
              <a:off x="40680" y="2205000"/>
              <a:ext cx="1019520" cy="1126440"/>
            </a:xfrm>
            <a:prstGeom prst="rect">
              <a:avLst/>
            </a:prstGeom>
            <a:noFill/>
            <a:ln>
              <a:noFill/>
            </a:ln>
          </p:spPr>
          <p:style>
            <a:lnRef idx="0"/>
            <a:fillRef idx="0"/>
            <a:effectRef idx="0"/>
            <a:fontRef idx="minor"/>
          </p:style>
        </p:sp>
        <p:sp>
          <p:nvSpPr>
            <p:cNvPr id="480" name="CustomShape 6"/>
            <p:cNvSpPr/>
            <p:nvPr/>
          </p:nvSpPr>
          <p:spPr>
            <a:xfrm>
              <a:off x="40680" y="2205000"/>
              <a:ext cx="1019520" cy="1126440"/>
            </a:xfrm>
            <a:prstGeom prst="rect">
              <a:avLst/>
            </a:prstGeom>
            <a:noFill/>
            <a:ln>
              <a:noFill/>
            </a:ln>
          </p:spPr>
          <p:style>
            <a:lnRef idx="0"/>
            <a:fillRef idx="0"/>
            <a:effectRef idx="0"/>
            <a:fontRef idx="minor"/>
          </p:style>
          <p:txBody>
            <a:bodyPr lIns="0" rIns="0" tIns="0" bIns="0">
              <a:noAutofit/>
            </a:bodyPr>
            <a:p>
              <a:pPr lvl="1" marL="38160" indent="-75960">
                <a:lnSpc>
                  <a:spcPct val="90000"/>
                </a:lnSpc>
                <a:buClr>
                  <a:srgbClr val="000000"/>
                </a:buClr>
                <a:buFont typeface="Calibri"/>
                <a:buChar char="•"/>
              </a:pPr>
              <a:r>
                <a:rPr b="0" lang="en-IN" sz="1200" spc="-1" strike="noStrike">
                  <a:solidFill>
                    <a:srgbClr val="000000"/>
                  </a:solidFill>
                  <a:latin typeface="Calibri"/>
                  <a:ea typeface="Calibri"/>
                </a:rPr>
                <a:t>Problem analysis.</a:t>
              </a:r>
              <a:endParaRPr b="0" lang="en-IN" sz="1200" spc="-1" strike="noStrike">
                <a:latin typeface="Arial"/>
              </a:endParaRPr>
            </a:p>
            <a:p>
              <a:pPr>
                <a:lnSpc>
                  <a:spcPct val="90000"/>
                </a:lnSpc>
                <a:spcBef>
                  <a:spcPts val="99"/>
                </a:spcBef>
              </a:pPr>
              <a:endParaRPr b="0" lang="en-IN" sz="1200" spc="-1" strike="noStrike">
                <a:latin typeface="Arial"/>
              </a:endParaRPr>
            </a:p>
            <a:p>
              <a:pPr lvl="1" marL="38160" indent="-75960">
                <a:lnSpc>
                  <a:spcPct val="90000"/>
                </a:lnSpc>
                <a:spcBef>
                  <a:spcPts val="99"/>
                </a:spcBef>
                <a:buClr>
                  <a:srgbClr val="000000"/>
                </a:buClr>
                <a:buFont typeface="Calibri"/>
                <a:buChar char="•"/>
              </a:pPr>
              <a:r>
                <a:rPr b="0" lang="en-IN" sz="1200" spc="-1" strike="noStrike">
                  <a:solidFill>
                    <a:srgbClr val="000000"/>
                  </a:solidFill>
                  <a:latin typeface="Calibri"/>
                  <a:ea typeface="Calibri"/>
                </a:rPr>
                <a:t>Explore WS/PWG use cases.</a:t>
              </a:r>
              <a:endParaRPr b="0" lang="en-IN" sz="1200" spc="-1" strike="noStrike">
                <a:latin typeface="Arial"/>
              </a:endParaRPr>
            </a:p>
            <a:p>
              <a:pPr>
                <a:lnSpc>
                  <a:spcPct val="90000"/>
                </a:lnSpc>
                <a:spcBef>
                  <a:spcPts val="99"/>
                </a:spcBef>
              </a:pPr>
              <a:endParaRPr b="0" lang="en-IN" sz="1200" spc="-1" strike="noStrike">
                <a:latin typeface="Arial"/>
              </a:endParaRPr>
            </a:p>
          </p:txBody>
        </p:sp>
        <p:sp>
          <p:nvSpPr>
            <p:cNvPr id="481" name="CustomShape 7"/>
            <p:cNvSpPr/>
            <p:nvPr/>
          </p:nvSpPr>
          <p:spPr>
            <a:xfrm>
              <a:off x="1153080" y="1703880"/>
              <a:ext cx="1274400" cy="445320"/>
            </a:xfrm>
            <a:prstGeom prst="chevron">
              <a:avLst>
                <a:gd name="adj" fmla="val 50000"/>
              </a:avLst>
            </a:prstGeom>
            <a:solidFill>
              <a:srgbClr val="1b5155"/>
            </a:solidFill>
            <a:ln w="19080">
              <a:solidFill>
                <a:srgbClr val="5a5a64"/>
              </a:solidFill>
              <a:round/>
            </a:ln>
          </p:spPr>
          <p:style>
            <a:lnRef idx="0"/>
            <a:fillRef idx="0"/>
            <a:effectRef idx="0"/>
            <a:fontRef idx="minor"/>
          </p:style>
        </p:sp>
        <p:sp>
          <p:nvSpPr>
            <p:cNvPr id="482" name="CustomShape 8"/>
            <p:cNvSpPr/>
            <p:nvPr/>
          </p:nvSpPr>
          <p:spPr>
            <a:xfrm>
              <a:off x="1375920" y="1703880"/>
              <a:ext cx="828720" cy="445320"/>
            </a:xfrm>
            <a:prstGeom prst="rect">
              <a:avLst/>
            </a:prstGeom>
            <a:noFill/>
            <a:ln>
              <a:noFill/>
            </a:ln>
          </p:spPr>
          <p:style>
            <a:lnRef idx="0"/>
            <a:fillRef idx="0"/>
            <a:effectRef idx="0"/>
            <a:fontRef idx="minor"/>
          </p:style>
          <p:txBody>
            <a:bodyPr lIns="33120" rIns="11160" tIns="11160" bIns="11160" anchor="ctr">
              <a:noAutofit/>
            </a:bodyPr>
            <a:p>
              <a:pPr algn="ctr">
                <a:lnSpc>
                  <a:spcPct val="90000"/>
                </a:lnSpc>
              </a:pPr>
              <a:r>
                <a:rPr b="0" lang="en-IN" sz="1200" spc="-1" strike="noStrike">
                  <a:solidFill>
                    <a:srgbClr val="50dd3f"/>
                  </a:solidFill>
                  <a:latin typeface="Calibri"/>
                  <a:ea typeface="Calibri"/>
                </a:rPr>
                <a:t>Week</a:t>
              </a:r>
              <a:r>
                <a:rPr b="0" lang="en-IN" sz="1200" spc="-1" strike="noStrike">
                  <a:solidFill>
                    <a:srgbClr val="92d050"/>
                  </a:solidFill>
                  <a:latin typeface="Calibri"/>
                  <a:ea typeface="Calibri"/>
                </a:rPr>
                <a:t> </a:t>
              </a:r>
              <a:r>
                <a:rPr b="0" lang="en-IN" sz="1200" spc="-1" strike="noStrike">
                  <a:solidFill>
                    <a:srgbClr val="50dd3f"/>
                  </a:solidFill>
                  <a:latin typeface="Calibri"/>
                  <a:ea typeface="Calibri"/>
                </a:rPr>
                <a:t>2</a:t>
              </a:r>
              <a:endParaRPr b="0" lang="en-IN" sz="1200" spc="-1" strike="noStrike">
                <a:latin typeface="Arial"/>
              </a:endParaRPr>
            </a:p>
          </p:txBody>
        </p:sp>
        <p:sp>
          <p:nvSpPr>
            <p:cNvPr id="483" name="CustomShape 9"/>
            <p:cNvSpPr/>
            <p:nvPr/>
          </p:nvSpPr>
          <p:spPr>
            <a:xfrm>
              <a:off x="1153080" y="2205000"/>
              <a:ext cx="1019520" cy="1126440"/>
            </a:xfrm>
            <a:prstGeom prst="rect">
              <a:avLst/>
            </a:prstGeom>
            <a:noFill/>
            <a:ln>
              <a:noFill/>
            </a:ln>
          </p:spPr>
          <p:style>
            <a:lnRef idx="0"/>
            <a:fillRef idx="0"/>
            <a:effectRef idx="0"/>
            <a:fontRef idx="minor"/>
          </p:style>
        </p:sp>
        <p:sp>
          <p:nvSpPr>
            <p:cNvPr id="484" name="CustomShape 10"/>
            <p:cNvSpPr/>
            <p:nvPr/>
          </p:nvSpPr>
          <p:spPr>
            <a:xfrm>
              <a:off x="1153080" y="2205000"/>
              <a:ext cx="1019520" cy="1126440"/>
            </a:xfrm>
            <a:prstGeom prst="rect">
              <a:avLst/>
            </a:prstGeom>
            <a:noFill/>
            <a:ln>
              <a:noFill/>
            </a:ln>
          </p:spPr>
          <p:style>
            <a:lnRef idx="0"/>
            <a:fillRef idx="0"/>
            <a:effectRef idx="0"/>
            <a:fontRef idx="minor"/>
          </p:style>
          <p:txBody>
            <a:bodyPr lIns="0" rIns="0" tIns="0" bIns="0">
              <a:noAutofit/>
            </a:bodyPr>
            <a:p>
              <a:pPr lvl="1" marL="38160" indent="-75960">
                <a:lnSpc>
                  <a:spcPct val="90000"/>
                </a:lnSpc>
                <a:buClr>
                  <a:srgbClr val="000000"/>
                </a:buClr>
                <a:buFont typeface="Calibri"/>
                <a:buChar char="•"/>
              </a:pPr>
              <a:r>
                <a:rPr b="0" lang="en-IN" sz="1200" spc="-1" strike="noStrike">
                  <a:solidFill>
                    <a:srgbClr val="000000"/>
                  </a:solidFill>
                  <a:latin typeface="Calibri"/>
                  <a:ea typeface="Calibri"/>
                </a:rPr>
                <a:t>Gather requirements.</a:t>
              </a:r>
              <a:endParaRPr b="0" lang="en-IN" sz="1200" spc="-1" strike="noStrike">
                <a:latin typeface="Arial"/>
              </a:endParaRPr>
            </a:p>
            <a:p>
              <a:pPr marL="914400">
                <a:lnSpc>
                  <a:spcPct val="90000"/>
                </a:lnSpc>
              </a:pPr>
              <a:endParaRPr b="0" lang="en-IN" sz="1200" spc="-1" strike="noStrike">
                <a:latin typeface="Arial"/>
              </a:endParaRPr>
            </a:p>
            <a:p>
              <a:pPr lvl="1" marL="38160" indent="-75960">
                <a:lnSpc>
                  <a:spcPct val="90000"/>
                </a:lnSpc>
                <a:buClr>
                  <a:srgbClr val="000000"/>
                </a:buClr>
                <a:buFont typeface="Calibri"/>
                <a:buChar char="•"/>
              </a:pPr>
              <a:r>
                <a:rPr b="0" lang="en-IN" sz="1200" spc="-1" strike="noStrike">
                  <a:solidFill>
                    <a:srgbClr val="000000"/>
                  </a:solidFill>
                  <a:latin typeface="Calibri"/>
                  <a:ea typeface="Calibri"/>
                </a:rPr>
                <a:t>Explore various frameworks.</a:t>
              </a:r>
              <a:endParaRPr b="0" lang="en-IN" sz="1200" spc="-1" strike="noStrike">
                <a:latin typeface="Arial"/>
              </a:endParaRPr>
            </a:p>
            <a:p>
              <a:pPr marL="38160">
                <a:lnSpc>
                  <a:spcPct val="90000"/>
                </a:lnSpc>
                <a:spcBef>
                  <a:spcPts val="99"/>
                </a:spcBef>
              </a:pPr>
              <a:endParaRPr b="0" lang="en-IN" sz="1200" spc="-1" strike="noStrike">
                <a:latin typeface="Arial"/>
              </a:endParaRPr>
            </a:p>
            <a:p>
              <a:pPr lvl="1" marL="38160" indent="-75960">
                <a:lnSpc>
                  <a:spcPct val="90000"/>
                </a:lnSpc>
                <a:spcBef>
                  <a:spcPts val="99"/>
                </a:spcBef>
                <a:buClr>
                  <a:srgbClr val="000000"/>
                </a:buClr>
                <a:buFont typeface="Calibri"/>
                <a:buChar char="•"/>
              </a:pPr>
              <a:r>
                <a:rPr b="0" lang="en-IN" sz="1200" spc="-1" strike="noStrike">
                  <a:solidFill>
                    <a:srgbClr val="000000"/>
                  </a:solidFill>
                  <a:latin typeface="Calibri"/>
                  <a:ea typeface="Calibri"/>
                </a:rPr>
                <a:t>Evaluate the frameworks. </a:t>
              </a:r>
              <a:endParaRPr b="0" lang="en-IN" sz="1200" spc="-1" strike="noStrike">
                <a:latin typeface="Arial"/>
              </a:endParaRPr>
            </a:p>
          </p:txBody>
        </p:sp>
        <p:sp>
          <p:nvSpPr>
            <p:cNvPr id="485" name="CustomShape 11"/>
            <p:cNvSpPr/>
            <p:nvPr/>
          </p:nvSpPr>
          <p:spPr>
            <a:xfrm>
              <a:off x="2265840" y="1703880"/>
              <a:ext cx="1274400" cy="445320"/>
            </a:xfrm>
            <a:prstGeom prst="chevron">
              <a:avLst>
                <a:gd name="adj" fmla="val 50000"/>
              </a:avLst>
            </a:prstGeom>
            <a:solidFill>
              <a:srgbClr val="1b5155"/>
            </a:solidFill>
            <a:ln w="19080">
              <a:solidFill>
                <a:srgbClr val="5a5a64"/>
              </a:solidFill>
              <a:round/>
            </a:ln>
          </p:spPr>
          <p:style>
            <a:lnRef idx="0"/>
            <a:fillRef idx="0"/>
            <a:effectRef idx="0"/>
            <a:fontRef idx="minor"/>
          </p:style>
        </p:sp>
        <p:sp>
          <p:nvSpPr>
            <p:cNvPr id="486" name="CustomShape 12"/>
            <p:cNvSpPr/>
            <p:nvPr/>
          </p:nvSpPr>
          <p:spPr>
            <a:xfrm>
              <a:off x="2488680" y="1703880"/>
              <a:ext cx="828720" cy="445320"/>
            </a:xfrm>
            <a:prstGeom prst="rect">
              <a:avLst/>
            </a:prstGeom>
            <a:noFill/>
            <a:ln>
              <a:noFill/>
            </a:ln>
          </p:spPr>
          <p:style>
            <a:lnRef idx="0"/>
            <a:fillRef idx="0"/>
            <a:effectRef idx="0"/>
            <a:fontRef idx="minor"/>
          </p:style>
          <p:txBody>
            <a:bodyPr lIns="33120" rIns="11160" tIns="11160" bIns="11160" anchor="ctr">
              <a:noAutofit/>
            </a:bodyPr>
            <a:p>
              <a:pPr algn="ctr">
                <a:lnSpc>
                  <a:spcPct val="90000"/>
                </a:lnSpc>
              </a:pPr>
              <a:r>
                <a:rPr b="0" lang="en-IN" sz="1200" spc="-1" strike="noStrike">
                  <a:solidFill>
                    <a:srgbClr val="50dd3f"/>
                  </a:solidFill>
                  <a:latin typeface="Calibri"/>
                  <a:ea typeface="Calibri"/>
                </a:rPr>
                <a:t>Week</a:t>
              </a:r>
              <a:r>
                <a:rPr b="0" lang="en-IN" sz="1200" spc="-1" strike="noStrike">
                  <a:solidFill>
                    <a:srgbClr val="92d050"/>
                  </a:solidFill>
                  <a:latin typeface="Calibri"/>
                  <a:ea typeface="Calibri"/>
                </a:rPr>
                <a:t> </a:t>
              </a:r>
              <a:r>
                <a:rPr b="0" lang="en-IN" sz="1200" spc="-1" strike="noStrike">
                  <a:solidFill>
                    <a:srgbClr val="50dd3f"/>
                  </a:solidFill>
                  <a:latin typeface="Calibri"/>
                  <a:ea typeface="Calibri"/>
                </a:rPr>
                <a:t>3</a:t>
              </a:r>
              <a:endParaRPr b="0" lang="en-IN" sz="1200" spc="-1" strike="noStrike">
                <a:latin typeface="Arial"/>
              </a:endParaRPr>
            </a:p>
          </p:txBody>
        </p:sp>
        <p:sp>
          <p:nvSpPr>
            <p:cNvPr id="487" name="CustomShape 13"/>
            <p:cNvSpPr/>
            <p:nvPr/>
          </p:nvSpPr>
          <p:spPr>
            <a:xfrm>
              <a:off x="2265840" y="2205000"/>
              <a:ext cx="1019520" cy="1126440"/>
            </a:xfrm>
            <a:prstGeom prst="rect">
              <a:avLst/>
            </a:prstGeom>
            <a:noFill/>
            <a:ln>
              <a:noFill/>
            </a:ln>
          </p:spPr>
          <p:style>
            <a:lnRef idx="0"/>
            <a:fillRef idx="0"/>
            <a:effectRef idx="0"/>
            <a:fontRef idx="minor"/>
          </p:style>
        </p:sp>
        <p:sp>
          <p:nvSpPr>
            <p:cNvPr id="488" name="CustomShape 14"/>
            <p:cNvSpPr/>
            <p:nvPr/>
          </p:nvSpPr>
          <p:spPr>
            <a:xfrm>
              <a:off x="2265840" y="2205000"/>
              <a:ext cx="1019520" cy="1126440"/>
            </a:xfrm>
            <a:prstGeom prst="rect">
              <a:avLst/>
            </a:prstGeom>
            <a:noFill/>
            <a:ln>
              <a:noFill/>
            </a:ln>
          </p:spPr>
          <p:style>
            <a:lnRef idx="0"/>
            <a:fillRef idx="0"/>
            <a:effectRef idx="0"/>
            <a:fontRef idx="minor"/>
          </p:style>
          <p:txBody>
            <a:bodyPr lIns="0" rIns="0" tIns="0" bIns="0">
              <a:noAutofit/>
            </a:bodyPr>
            <a:p>
              <a:pPr lvl="1" marL="38160" indent="-75960">
                <a:lnSpc>
                  <a:spcPct val="90000"/>
                </a:lnSpc>
                <a:buClr>
                  <a:srgbClr val="000000"/>
                </a:buClr>
                <a:buFont typeface="Calibri"/>
                <a:buChar char="•"/>
              </a:pPr>
              <a:r>
                <a:rPr b="0" lang="en-IN" sz="1200" spc="-1" strike="noStrike">
                  <a:solidFill>
                    <a:srgbClr val="000000"/>
                  </a:solidFill>
                  <a:latin typeface="Calibri"/>
                  <a:ea typeface="Calibri"/>
                </a:rPr>
                <a:t>Learn software development in Qt.</a:t>
              </a:r>
              <a:endParaRPr b="0" lang="en-IN" sz="1200" spc="-1" strike="noStrike">
                <a:latin typeface="Arial"/>
              </a:endParaRPr>
            </a:p>
            <a:p>
              <a:pPr marL="38160">
                <a:lnSpc>
                  <a:spcPct val="90000"/>
                </a:lnSpc>
                <a:spcBef>
                  <a:spcPts val="99"/>
                </a:spcBef>
              </a:pPr>
              <a:endParaRPr b="0" lang="en-IN" sz="1200" spc="-1" strike="noStrike">
                <a:latin typeface="Arial"/>
              </a:endParaRPr>
            </a:p>
            <a:p>
              <a:pPr lvl="1" marL="38160" indent="-75960">
                <a:lnSpc>
                  <a:spcPct val="90000"/>
                </a:lnSpc>
                <a:spcBef>
                  <a:spcPts val="99"/>
                </a:spcBef>
                <a:buClr>
                  <a:srgbClr val="000000"/>
                </a:buClr>
                <a:buFont typeface="Calibri"/>
                <a:buChar char="•"/>
              </a:pPr>
              <a:r>
                <a:rPr b="0" lang="en-IN" sz="1200" spc="-1" strike="noStrike">
                  <a:solidFill>
                    <a:srgbClr val="000000"/>
                  </a:solidFill>
                  <a:latin typeface="Calibri"/>
                  <a:ea typeface="Calibri"/>
                </a:rPr>
                <a:t>Create a Prototype using QML and JavaScript.</a:t>
              </a:r>
              <a:endParaRPr b="0" lang="en-IN" sz="1200" spc="-1" strike="noStrike">
                <a:latin typeface="Arial"/>
              </a:endParaRPr>
            </a:p>
          </p:txBody>
        </p:sp>
        <p:sp>
          <p:nvSpPr>
            <p:cNvPr id="489" name="CustomShape 15"/>
            <p:cNvSpPr/>
            <p:nvPr/>
          </p:nvSpPr>
          <p:spPr>
            <a:xfrm>
              <a:off x="3378240" y="1703880"/>
              <a:ext cx="1274400" cy="445320"/>
            </a:xfrm>
            <a:prstGeom prst="chevron">
              <a:avLst>
                <a:gd name="adj" fmla="val 50000"/>
              </a:avLst>
            </a:prstGeom>
            <a:solidFill>
              <a:srgbClr val="1b5155"/>
            </a:solidFill>
            <a:ln w="19080">
              <a:solidFill>
                <a:srgbClr val="5a5a64"/>
              </a:solidFill>
              <a:round/>
            </a:ln>
          </p:spPr>
          <p:style>
            <a:lnRef idx="0"/>
            <a:fillRef idx="0"/>
            <a:effectRef idx="0"/>
            <a:fontRef idx="minor"/>
          </p:style>
        </p:sp>
        <p:sp>
          <p:nvSpPr>
            <p:cNvPr id="490" name="CustomShape 16"/>
            <p:cNvSpPr/>
            <p:nvPr/>
          </p:nvSpPr>
          <p:spPr>
            <a:xfrm>
              <a:off x="3601080" y="1703880"/>
              <a:ext cx="828720" cy="445320"/>
            </a:xfrm>
            <a:prstGeom prst="rect">
              <a:avLst/>
            </a:prstGeom>
            <a:noFill/>
            <a:ln>
              <a:noFill/>
            </a:ln>
          </p:spPr>
          <p:style>
            <a:lnRef idx="0"/>
            <a:fillRef idx="0"/>
            <a:effectRef idx="0"/>
            <a:fontRef idx="minor"/>
          </p:style>
          <p:txBody>
            <a:bodyPr lIns="33120" rIns="11160" tIns="11160" bIns="11160" anchor="ctr">
              <a:noAutofit/>
            </a:bodyPr>
            <a:p>
              <a:pPr algn="ctr">
                <a:lnSpc>
                  <a:spcPct val="90000"/>
                </a:lnSpc>
              </a:pPr>
              <a:r>
                <a:rPr b="0" lang="en-IN" sz="1200" spc="-1" strike="noStrike">
                  <a:solidFill>
                    <a:srgbClr val="50dd3f"/>
                  </a:solidFill>
                  <a:latin typeface="Calibri"/>
                  <a:ea typeface="Calibri"/>
                </a:rPr>
                <a:t>Week</a:t>
              </a:r>
              <a:r>
                <a:rPr b="0" lang="en-IN" sz="1200" spc="-1" strike="noStrike">
                  <a:solidFill>
                    <a:srgbClr val="92d050"/>
                  </a:solidFill>
                  <a:latin typeface="Calibri"/>
                  <a:ea typeface="Calibri"/>
                </a:rPr>
                <a:t> </a:t>
              </a:r>
              <a:r>
                <a:rPr b="0" lang="en-IN" sz="1200" spc="-1" strike="noStrike">
                  <a:solidFill>
                    <a:srgbClr val="50dd3f"/>
                  </a:solidFill>
                  <a:latin typeface="Calibri"/>
                  <a:ea typeface="Calibri"/>
                </a:rPr>
                <a:t>4</a:t>
              </a:r>
              <a:endParaRPr b="0" lang="en-IN" sz="1200" spc="-1" strike="noStrike">
                <a:latin typeface="Arial"/>
              </a:endParaRPr>
            </a:p>
          </p:txBody>
        </p:sp>
        <p:sp>
          <p:nvSpPr>
            <p:cNvPr id="491" name="CustomShape 17"/>
            <p:cNvSpPr/>
            <p:nvPr/>
          </p:nvSpPr>
          <p:spPr>
            <a:xfrm>
              <a:off x="3378240" y="2205000"/>
              <a:ext cx="1019520" cy="1126440"/>
            </a:xfrm>
            <a:prstGeom prst="rect">
              <a:avLst/>
            </a:prstGeom>
            <a:noFill/>
            <a:ln>
              <a:noFill/>
            </a:ln>
          </p:spPr>
          <p:style>
            <a:lnRef idx="0"/>
            <a:fillRef idx="0"/>
            <a:effectRef idx="0"/>
            <a:fontRef idx="minor"/>
          </p:style>
        </p:sp>
        <p:sp>
          <p:nvSpPr>
            <p:cNvPr id="492" name="CustomShape 18"/>
            <p:cNvSpPr/>
            <p:nvPr/>
          </p:nvSpPr>
          <p:spPr>
            <a:xfrm>
              <a:off x="3378240" y="2205000"/>
              <a:ext cx="1019520" cy="1126440"/>
            </a:xfrm>
            <a:prstGeom prst="rect">
              <a:avLst/>
            </a:prstGeom>
            <a:noFill/>
            <a:ln>
              <a:noFill/>
            </a:ln>
          </p:spPr>
          <p:style>
            <a:lnRef idx="0"/>
            <a:fillRef idx="0"/>
            <a:effectRef idx="0"/>
            <a:fontRef idx="minor"/>
          </p:style>
          <p:txBody>
            <a:bodyPr lIns="0" rIns="0" tIns="0" bIns="0">
              <a:noAutofit/>
            </a:bodyPr>
            <a:p>
              <a:pPr lvl="1" marL="38160" indent="-75960">
                <a:lnSpc>
                  <a:spcPct val="90000"/>
                </a:lnSpc>
                <a:buClr>
                  <a:srgbClr val="000000"/>
                </a:buClr>
                <a:buFont typeface="Calibri"/>
                <a:buChar char="•"/>
              </a:pPr>
              <a:r>
                <a:rPr b="0" lang="en-IN" sz="1200" spc="-1" strike="noStrike">
                  <a:solidFill>
                    <a:srgbClr val="000000"/>
                  </a:solidFill>
                  <a:latin typeface="Calibri"/>
                  <a:ea typeface="Calibri"/>
                </a:rPr>
                <a:t>Add Third party libraries to the prototype.</a:t>
              </a:r>
              <a:endParaRPr b="0" lang="en-IN" sz="1200" spc="-1" strike="noStrike">
                <a:latin typeface="Arial"/>
              </a:endParaRPr>
            </a:p>
            <a:p>
              <a:pPr>
                <a:lnSpc>
                  <a:spcPct val="90000"/>
                </a:lnSpc>
                <a:spcBef>
                  <a:spcPts val="99"/>
                </a:spcBef>
              </a:pPr>
              <a:endParaRPr b="0" lang="en-IN" sz="1200" spc="-1" strike="noStrike">
                <a:latin typeface="Arial"/>
              </a:endParaRPr>
            </a:p>
            <a:p>
              <a:pPr lvl="1" marL="38160" indent="-75960">
                <a:lnSpc>
                  <a:spcPct val="90000"/>
                </a:lnSpc>
                <a:spcBef>
                  <a:spcPts val="99"/>
                </a:spcBef>
                <a:buClr>
                  <a:srgbClr val="000000"/>
                </a:buClr>
                <a:buFont typeface="Calibri"/>
                <a:buChar char="•"/>
              </a:pPr>
              <a:r>
                <a:rPr b="0" lang="en-IN" sz="1200" spc="-1" strike="noStrike">
                  <a:solidFill>
                    <a:srgbClr val="000000"/>
                  </a:solidFill>
                  <a:latin typeface="Calibri"/>
                  <a:ea typeface="Calibri"/>
                </a:rPr>
                <a:t>Build Qt app for 3D visualization of wafermap.</a:t>
              </a:r>
              <a:endParaRPr b="0" lang="en-IN" sz="1200" spc="-1" strike="noStrike">
                <a:latin typeface="Arial"/>
              </a:endParaRPr>
            </a:p>
          </p:txBody>
        </p:sp>
        <p:sp>
          <p:nvSpPr>
            <p:cNvPr id="493" name="CustomShape 19"/>
            <p:cNvSpPr/>
            <p:nvPr/>
          </p:nvSpPr>
          <p:spPr>
            <a:xfrm>
              <a:off x="4491000" y="1703880"/>
              <a:ext cx="1274400" cy="445320"/>
            </a:xfrm>
            <a:prstGeom prst="chevron">
              <a:avLst>
                <a:gd name="adj" fmla="val 50000"/>
              </a:avLst>
            </a:prstGeom>
            <a:solidFill>
              <a:srgbClr val="1b5155"/>
            </a:solidFill>
            <a:ln w="19080">
              <a:solidFill>
                <a:srgbClr val="5a5a64"/>
              </a:solidFill>
              <a:round/>
            </a:ln>
          </p:spPr>
          <p:style>
            <a:lnRef idx="0"/>
            <a:fillRef idx="0"/>
            <a:effectRef idx="0"/>
            <a:fontRef idx="minor"/>
          </p:style>
        </p:sp>
        <p:sp>
          <p:nvSpPr>
            <p:cNvPr id="494" name="CustomShape 20"/>
            <p:cNvSpPr/>
            <p:nvPr/>
          </p:nvSpPr>
          <p:spPr>
            <a:xfrm>
              <a:off x="4713840" y="1703880"/>
              <a:ext cx="828720" cy="445320"/>
            </a:xfrm>
            <a:prstGeom prst="rect">
              <a:avLst/>
            </a:prstGeom>
            <a:noFill/>
            <a:ln>
              <a:noFill/>
            </a:ln>
          </p:spPr>
          <p:style>
            <a:lnRef idx="0"/>
            <a:fillRef idx="0"/>
            <a:effectRef idx="0"/>
            <a:fontRef idx="minor"/>
          </p:style>
          <p:txBody>
            <a:bodyPr lIns="33120" rIns="11160" tIns="11160" bIns="11160" anchor="ctr">
              <a:noAutofit/>
            </a:bodyPr>
            <a:p>
              <a:pPr algn="ctr">
                <a:lnSpc>
                  <a:spcPct val="90000"/>
                </a:lnSpc>
              </a:pPr>
              <a:r>
                <a:rPr b="0" lang="en-IN" sz="1200" spc="-1" strike="noStrike">
                  <a:solidFill>
                    <a:srgbClr val="50dd3f"/>
                  </a:solidFill>
                  <a:latin typeface="Calibri"/>
                  <a:ea typeface="Calibri"/>
                </a:rPr>
                <a:t>Week</a:t>
              </a:r>
              <a:r>
                <a:rPr b="0" lang="en-IN" sz="1200" spc="-1" strike="noStrike">
                  <a:solidFill>
                    <a:srgbClr val="92d050"/>
                  </a:solidFill>
                  <a:latin typeface="Calibri"/>
                  <a:ea typeface="Calibri"/>
                </a:rPr>
                <a:t> </a:t>
              </a:r>
              <a:r>
                <a:rPr b="0" lang="en-IN" sz="1200" spc="-1" strike="noStrike">
                  <a:solidFill>
                    <a:srgbClr val="50dd3f"/>
                  </a:solidFill>
                  <a:latin typeface="Calibri"/>
                  <a:ea typeface="Calibri"/>
                </a:rPr>
                <a:t>5</a:t>
              </a:r>
              <a:endParaRPr b="0" lang="en-IN" sz="1200" spc="-1" strike="noStrike">
                <a:latin typeface="Arial"/>
              </a:endParaRPr>
            </a:p>
          </p:txBody>
        </p:sp>
        <p:sp>
          <p:nvSpPr>
            <p:cNvPr id="495" name="CustomShape 21"/>
            <p:cNvSpPr/>
            <p:nvPr/>
          </p:nvSpPr>
          <p:spPr>
            <a:xfrm>
              <a:off x="4491000" y="2205000"/>
              <a:ext cx="1019520" cy="1126440"/>
            </a:xfrm>
            <a:prstGeom prst="rect">
              <a:avLst/>
            </a:prstGeom>
            <a:noFill/>
            <a:ln>
              <a:noFill/>
            </a:ln>
          </p:spPr>
          <p:style>
            <a:lnRef idx="0"/>
            <a:fillRef idx="0"/>
            <a:effectRef idx="0"/>
            <a:fontRef idx="minor"/>
          </p:style>
        </p:sp>
        <p:sp>
          <p:nvSpPr>
            <p:cNvPr id="496" name="CustomShape 22"/>
            <p:cNvSpPr/>
            <p:nvPr/>
          </p:nvSpPr>
          <p:spPr>
            <a:xfrm>
              <a:off x="4491000" y="2205000"/>
              <a:ext cx="1019520" cy="1126440"/>
            </a:xfrm>
            <a:prstGeom prst="rect">
              <a:avLst/>
            </a:prstGeom>
            <a:noFill/>
            <a:ln>
              <a:noFill/>
            </a:ln>
          </p:spPr>
          <p:style>
            <a:lnRef idx="0"/>
            <a:fillRef idx="0"/>
            <a:effectRef idx="0"/>
            <a:fontRef idx="minor"/>
          </p:style>
          <p:txBody>
            <a:bodyPr lIns="0" rIns="0" tIns="0" bIns="0">
              <a:noAutofit/>
            </a:bodyPr>
            <a:p>
              <a:pPr lvl="1" marL="38160" indent="-75960">
                <a:lnSpc>
                  <a:spcPct val="90000"/>
                </a:lnSpc>
                <a:buClr>
                  <a:srgbClr val="000000"/>
                </a:buClr>
                <a:buFont typeface="Calibri"/>
                <a:buChar char="•"/>
              </a:pPr>
              <a:r>
                <a:rPr b="0" lang="en-IN" sz="1200" spc="-1" strike="noStrike">
                  <a:solidFill>
                    <a:srgbClr val="000000"/>
                  </a:solidFill>
                  <a:latin typeface="Calibri"/>
                  <a:ea typeface="Calibri"/>
                </a:rPr>
                <a:t>Integrate different types of Qt apps.</a:t>
              </a:r>
              <a:endParaRPr b="0" lang="en-IN" sz="1200" spc="-1" strike="noStrike">
                <a:latin typeface="Arial"/>
              </a:endParaRPr>
            </a:p>
            <a:p>
              <a:pPr marL="38160">
                <a:lnSpc>
                  <a:spcPct val="90000"/>
                </a:lnSpc>
                <a:spcBef>
                  <a:spcPts val="99"/>
                </a:spcBef>
              </a:pPr>
              <a:endParaRPr b="0" lang="en-IN" sz="1200" spc="-1" strike="noStrike">
                <a:latin typeface="Arial"/>
              </a:endParaRPr>
            </a:p>
            <a:p>
              <a:pPr lvl="1" marL="38160" indent="-75960">
                <a:lnSpc>
                  <a:spcPct val="90000"/>
                </a:lnSpc>
                <a:spcBef>
                  <a:spcPts val="99"/>
                </a:spcBef>
                <a:buClr>
                  <a:srgbClr val="000000"/>
                </a:buClr>
                <a:buFont typeface="Calibri"/>
                <a:buChar char="•"/>
              </a:pPr>
              <a:r>
                <a:rPr b="0" lang="en-IN" sz="1200" spc="-1" strike="noStrike">
                  <a:solidFill>
                    <a:srgbClr val="000000"/>
                  </a:solidFill>
                  <a:latin typeface="Calibri"/>
                  <a:ea typeface="Calibri"/>
                </a:rPr>
                <a:t>Run DGA engine in Qt App.</a:t>
              </a:r>
              <a:endParaRPr b="0" lang="en-IN" sz="1200" spc="-1" strike="noStrike">
                <a:latin typeface="Arial"/>
              </a:endParaRPr>
            </a:p>
          </p:txBody>
        </p:sp>
        <p:sp>
          <p:nvSpPr>
            <p:cNvPr id="497" name="CustomShape 23"/>
            <p:cNvSpPr/>
            <p:nvPr/>
          </p:nvSpPr>
          <p:spPr>
            <a:xfrm>
              <a:off x="5603400" y="1703880"/>
              <a:ext cx="1274400" cy="445320"/>
            </a:xfrm>
            <a:prstGeom prst="chevron">
              <a:avLst>
                <a:gd name="adj" fmla="val 50000"/>
              </a:avLst>
            </a:prstGeom>
            <a:solidFill>
              <a:srgbClr val="1b5155"/>
            </a:solidFill>
            <a:ln w="19080">
              <a:solidFill>
                <a:srgbClr val="5a5a64"/>
              </a:solidFill>
              <a:round/>
            </a:ln>
          </p:spPr>
          <p:style>
            <a:lnRef idx="0"/>
            <a:fillRef idx="0"/>
            <a:effectRef idx="0"/>
            <a:fontRef idx="minor"/>
          </p:style>
        </p:sp>
        <p:sp>
          <p:nvSpPr>
            <p:cNvPr id="498" name="CustomShape 24"/>
            <p:cNvSpPr/>
            <p:nvPr/>
          </p:nvSpPr>
          <p:spPr>
            <a:xfrm>
              <a:off x="5826240" y="1703880"/>
              <a:ext cx="828720" cy="445320"/>
            </a:xfrm>
            <a:prstGeom prst="rect">
              <a:avLst/>
            </a:prstGeom>
            <a:noFill/>
            <a:ln>
              <a:noFill/>
            </a:ln>
          </p:spPr>
          <p:style>
            <a:lnRef idx="0"/>
            <a:fillRef idx="0"/>
            <a:effectRef idx="0"/>
            <a:fontRef idx="minor"/>
          </p:style>
          <p:txBody>
            <a:bodyPr lIns="33120" rIns="11160" tIns="11160" bIns="11160" anchor="ctr">
              <a:noAutofit/>
            </a:bodyPr>
            <a:p>
              <a:pPr algn="ctr">
                <a:lnSpc>
                  <a:spcPct val="90000"/>
                </a:lnSpc>
              </a:pPr>
              <a:r>
                <a:rPr b="0" lang="en-IN" sz="1200" spc="-1" strike="noStrike">
                  <a:solidFill>
                    <a:srgbClr val="50dd3f"/>
                  </a:solidFill>
                  <a:latin typeface="Calibri"/>
                  <a:ea typeface="Calibri"/>
                </a:rPr>
                <a:t>Week</a:t>
              </a:r>
              <a:r>
                <a:rPr b="0" lang="en-IN" sz="1200" spc="-1" strike="noStrike">
                  <a:solidFill>
                    <a:srgbClr val="ffffff"/>
                  </a:solidFill>
                  <a:latin typeface="Calibri"/>
                  <a:ea typeface="Calibri"/>
                </a:rPr>
                <a:t> </a:t>
              </a:r>
              <a:r>
                <a:rPr b="0" lang="en-IN" sz="1200" spc="-1" strike="noStrike">
                  <a:solidFill>
                    <a:srgbClr val="50dd3f"/>
                  </a:solidFill>
                  <a:latin typeface="Calibri"/>
                  <a:ea typeface="Calibri"/>
                </a:rPr>
                <a:t>6</a:t>
              </a:r>
              <a:endParaRPr b="0" lang="en-IN" sz="1200" spc="-1" strike="noStrike">
                <a:latin typeface="Arial"/>
              </a:endParaRPr>
            </a:p>
          </p:txBody>
        </p:sp>
        <p:sp>
          <p:nvSpPr>
            <p:cNvPr id="499" name="CustomShape 25"/>
            <p:cNvSpPr/>
            <p:nvPr/>
          </p:nvSpPr>
          <p:spPr>
            <a:xfrm>
              <a:off x="5603400" y="2205000"/>
              <a:ext cx="1019520" cy="1126440"/>
            </a:xfrm>
            <a:prstGeom prst="rect">
              <a:avLst/>
            </a:prstGeom>
            <a:noFill/>
            <a:ln>
              <a:noFill/>
            </a:ln>
          </p:spPr>
          <p:style>
            <a:lnRef idx="0"/>
            <a:fillRef idx="0"/>
            <a:effectRef idx="0"/>
            <a:fontRef idx="minor"/>
          </p:style>
        </p:sp>
        <p:sp>
          <p:nvSpPr>
            <p:cNvPr id="500" name="CustomShape 26"/>
            <p:cNvSpPr/>
            <p:nvPr/>
          </p:nvSpPr>
          <p:spPr>
            <a:xfrm>
              <a:off x="5603400" y="2205000"/>
              <a:ext cx="1019520" cy="1126440"/>
            </a:xfrm>
            <a:prstGeom prst="rect">
              <a:avLst/>
            </a:prstGeom>
            <a:noFill/>
            <a:ln>
              <a:noFill/>
            </a:ln>
          </p:spPr>
          <p:style>
            <a:lnRef idx="0"/>
            <a:fillRef idx="0"/>
            <a:effectRef idx="0"/>
            <a:fontRef idx="minor"/>
          </p:style>
          <p:txBody>
            <a:bodyPr lIns="0" rIns="0" tIns="0" bIns="0">
              <a:noAutofit/>
            </a:bodyPr>
            <a:p>
              <a:pPr lvl="1" marL="38160" indent="-75960">
                <a:lnSpc>
                  <a:spcPct val="90000"/>
                </a:lnSpc>
                <a:buClr>
                  <a:srgbClr val="000000"/>
                </a:buClr>
                <a:buFont typeface="Calibri"/>
                <a:buChar char="•"/>
              </a:pPr>
              <a:r>
                <a:rPr b="0" lang="en-IN" sz="1200" spc="-1" strike="noStrike">
                  <a:solidFill>
                    <a:srgbClr val="000000"/>
                  </a:solidFill>
                  <a:latin typeface="Calibri"/>
                  <a:ea typeface="Calibri"/>
                </a:rPr>
                <a:t>Analyze use cases for workspace.</a:t>
              </a:r>
              <a:endParaRPr b="0" lang="en-IN" sz="1200" spc="-1" strike="noStrike">
                <a:latin typeface="Arial"/>
              </a:endParaRPr>
            </a:p>
            <a:p>
              <a:pPr marL="38160">
                <a:lnSpc>
                  <a:spcPct val="90000"/>
                </a:lnSpc>
                <a:spcBef>
                  <a:spcPts val="99"/>
                </a:spcBef>
              </a:pPr>
              <a:endParaRPr b="0" lang="en-IN" sz="1200" spc="-1" strike="noStrike">
                <a:latin typeface="Arial"/>
              </a:endParaRPr>
            </a:p>
            <a:p>
              <a:pPr lvl="1" marL="38160" indent="-75960">
                <a:lnSpc>
                  <a:spcPct val="90000"/>
                </a:lnSpc>
                <a:spcBef>
                  <a:spcPts val="99"/>
                </a:spcBef>
                <a:buClr>
                  <a:srgbClr val="000000"/>
                </a:buClr>
                <a:buFont typeface="Calibri"/>
                <a:buChar char="•"/>
              </a:pPr>
              <a:r>
                <a:rPr b="0" lang="en-IN" sz="1200" spc="-1" strike="noStrike">
                  <a:solidFill>
                    <a:srgbClr val="000000"/>
                  </a:solidFill>
                  <a:latin typeface="Calibri"/>
                  <a:ea typeface="Calibri"/>
                </a:rPr>
                <a:t>Design the workspace. </a:t>
              </a:r>
              <a:endParaRPr b="0" lang="en-IN" sz="1200" spc="-1" strike="noStrike">
                <a:latin typeface="Arial"/>
              </a:endParaRPr>
            </a:p>
          </p:txBody>
        </p:sp>
        <p:sp>
          <p:nvSpPr>
            <p:cNvPr id="501" name="CustomShape 27"/>
            <p:cNvSpPr/>
            <p:nvPr/>
          </p:nvSpPr>
          <p:spPr>
            <a:xfrm>
              <a:off x="6716160" y="1703880"/>
              <a:ext cx="1274400" cy="445320"/>
            </a:xfrm>
            <a:prstGeom prst="chevron">
              <a:avLst>
                <a:gd name="adj" fmla="val 50000"/>
              </a:avLst>
            </a:prstGeom>
            <a:solidFill>
              <a:srgbClr val="1b5155"/>
            </a:solidFill>
            <a:ln w="19080">
              <a:solidFill>
                <a:srgbClr val="5a5a64"/>
              </a:solidFill>
              <a:round/>
            </a:ln>
          </p:spPr>
          <p:style>
            <a:lnRef idx="0"/>
            <a:fillRef idx="0"/>
            <a:effectRef idx="0"/>
            <a:fontRef idx="minor"/>
          </p:style>
        </p:sp>
        <p:sp>
          <p:nvSpPr>
            <p:cNvPr id="502" name="CustomShape 28"/>
            <p:cNvSpPr/>
            <p:nvPr/>
          </p:nvSpPr>
          <p:spPr>
            <a:xfrm>
              <a:off x="6939000" y="1703880"/>
              <a:ext cx="828720" cy="445320"/>
            </a:xfrm>
            <a:prstGeom prst="rect">
              <a:avLst/>
            </a:prstGeom>
            <a:noFill/>
            <a:ln>
              <a:noFill/>
            </a:ln>
          </p:spPr>
          <p:style>
            <a:lnRef idx="0"/>
            <a:fillRef idx="0"/>
            <a:effectRef idx="0"/>
            <a:fontRef idx="minor"/>
          </p:style>
          <p:txBody>
            <a:bodyPr lIns="33120" rIns="11160" tIns="11160" bIns="11160" anchor="ctr">
              <a:noAutofit/>
            </a:bodyPr>
            <a:p>
              <a:pPr algn="ctr">
                <a:lnSpc>
                  <a:spcPct val="90000"/>
                </a:lnSpc>
              </a:pPr>
              <a:r>
                <a:rPr b="0" lang="en-IN" sz="1200" spc="-1" strike="noStrike">
                  <a:solidFill>
                    <a:srgbClr val="50dd3f"/>
                  </a:solidFill>
                  <a:latin typeface="Calibri"/>
                  <a:ea typeface="Calibri"/>
                </a:rPr>
                <a:t>Week</a:t>
              </a:r>
              <a:r>
                <a:rPr b="0" lang="en-IN" sz="1200" spc="-1" strike="noStrike">
                  <a:solidFill>
                    <a:srgbClr val="ffffff"/>
                  </a:solidFill>
                  <a:latin typeface="Calibri"/>
                  <a:ea typeface="Calibri"/>
                </a:rPr>
                <a:t> </a:t>
              </a:r>
              <a:r>
                <a:rPr b="0" lang="en-IN" sz="1200" spc="-1" strike="noStrike">
                  <a:solidFill>
                    <a:srgbClr val="50dd3f"/>
                  </a:solidFill>
                  <a:latin typeface="Calibri"/>
                  <a:ea typeface="Calibri"/>
                </a:rPr>
                <a:t>7</a:t>
              </a:r>
              <a:endParaRPr b="0" lang="en-IN" sz="1200" spc="-1" strike="noStrike">
                <a:latin typeface="Arial"/>
              </a:endParaRPr>
            </a:p>
          </p:txBody>
        </p:sp>
        <p:sp>
          <p:nvSpPr>
            <p:cNvPr id="503" name="CustomShape 29"/>
            <p:cNvSpPr/>
            <p:nvPr/>
          </p:nvSpPr>
          <p:spPr>
            <a:xfrm>
              <a:off x="6716160" y="2205000"/>
              <a:ext cx="1019520" cy="1126440"/>
            </a:xfrm>
            <a:prstGeom prst="rect">
              <a:avLst/>
            </a:prstGeom>
            <a:noFill/>
            <a:ln>
              <a:noFill/>
            </a:ln>
          </p:spPr>
          <p:style>
            <a:lnRef idx="0"/>
            <a:fillRef idx="0"/>
            <a:effectRef idx="0"/>
            <a:fontRef idx="minor"/>
          </p:style>
        </p:sp>
        <p:sp>
          <p:nvSpPr>
            <p:cNvPr id="504" name="CustomShape 30"/>
            <p:cNvSpPr/>
            <p:nvPr/>
          </p:nvSpPr>
          <p:spPr>
            <a:xfrm>
              <a:off x="6716160" y="2205000"/>
              <a:ext cx="1019520" cy="1126440"/>
            </a:xfrm>
            <a:prstGeom prst="rect">
              <a:avLst/>
            </a:prstGeom>
            <a:noFill/>
            <a:ln>
              <a:noFill/>
            </a:ln>
          </p:spPr>
          <p:style>
            <a:lnRef idx="0"/>
            <a:fillRef idx="0"/>
            <a:effectRef idx="0"/>
            <a:fontRef idx="minor"/>
          </p:style>
          <p:txBody>
            <a:bodyPr lIns="0" rIns="0" tIns="0" bIns="0">
              <a:noAutofit/>
            </a:bodyPr>
            <a:p>
              <a:pPr lvl="1" marL="38160" indent="-75960">
                <a:lnSpc>
                  <a:spcPct val="90000"/>
                </a:lnSpc>
                <a:buClr>
                  <a:srgbClr val="000000"/>
                </a:buClr>
                <a:buFont typeface="Calibri"/>
                <a:buChar char="•"/>
              </a:pPr>
              <a:r>
                <a:rPr b="0" lang="en-IN" sz="1200" spc="-1" strike="noStrike">
                  <a:solidFill>
                    <a:srgbClr val="000000"/>
                  </a:solidFill>
                  <a:latin typeface="Calibri"/>
                  <a:ea typeface="Calibri"/>
                </a:rPr>
                <a:t>Develop the workspace frame.</a:t>
              </a:r>
              <a:endParaRPr b="0" lang="en-IN" sz="1200" spc="-1" strike="noStrike">
                <a:latin typeface="Arial"/>
              </a:endParaRPr>
            </a:p>
            <a:p>
              <a:pPr>
                <a:lnSpc>
                  <a:spcPct val="90000"/>
                </a:lnSpc>
              </a:pPr>
              <a:endParaRPr b="0" lang="en-IN" sz="1200" spc="-1" strike="noStrike">
                <a:latin typeface="Arial"/>
              </a:endParaRPr>
            </a:p>
            <a:p>
              <a:pPr lvl="1" marL="38160" indent="-75960">
                <a:lnSpc>
                  <a:spcPct val="90000"/>
                </a:lnSpc>
                <a:buClr>
                  <a:srgbClr val="000000"/>
                </a:buClr>
                <a:buFont typeface="Calibri"/>
                <a:buChar char="•"/>
              </a:pPr>
              <a:r>
                <a:rPr b="0" lang="en-IN" sz="1200" spc="-1" strike="noStrike">
                  <a:solidFill>
                    <a:srgbClr val="000000"/>
                  </a:solidFill>
                  <a:latin typeface="Calibri"/>
                  <a:ea typeface="Calibri"/>
                </a:rPr>
                <a:t>Design recipe editor.</a:t>
              </a:r>
              <a:endParaRPr b="0" lang="en-IN" sz="1200" spc="-1" strike="noStrike">
                <a:latin typeface="Arial"/>
              </a:endParaRPr>
            </a:p>
            <a:p>
              <a:pPr marL="38160">
                <a:lnSpc>
                  <a:spcPct val="90000"/>
                </a:lnSpc>
                <a:spcBef>
                  <a:spcPts val="99"/>
                </a:spcBef>
              </a:pPr>
              <a:endParaRPr b="0" lang="en-IN" sz="1200" spc="-1" strike="noStrike">
                <a:latin typeface="Arial"/>
              </a:endParaRPr>
            </a:p>
            <a:p>
              <a:pPr lvl="1" marL="38160" indent="-75960">
                <a:lnSpc>
                  <a:spcPct val="90000"/>
                </a:lnSpc>
                <a:spcBef>
                  <a:spcPts val="99"/>
                </a:spcBef>
                <a:buClr>
                  <a:srgbClr val="000000"/>
                </a:buClr>
                <a:buFont typeface="Calibri"/>
                <a:buChar char="•"/>
              </a:pPr>
              <a:r>
                <a:rPr b="0" lang="en-IN" sz="1200" spc="-1" strike="noStrike">
                  <a:solidFill>
                    <a:srgbClr val="000000"/>
                  </a:solidFill>
                  <a:latin typeface="Calibri"/>
                  <a:ea typeface="Calibri"/>
                </a:rPr>
                <a:t>Implement the recipe editor.</a:t>
              </a:r>
              <a:endParaRPr b="0" lang="en-IN" sz="1200" spc="-1" strike="noStrike">
                <a:latin typeface="Arial"/>
              </a:endParaRPr>
            </a:p>
          </p:txBody>
        </p:sp>
        <p:sp>
          <p:nvSpPr>
            <p:cNvPr id="505" name="CustomShape 31"/>
            <p:cNvSpPr/>
            <p:nvPr/>
          </p:nvSpPr>
          <p:spPr>
            <a:xfrm>
              <a:off x="7828560" y="1703880"/>
              <a:ext cx="1274400" cy="445320"/>
            </a:xfrm>
            <a:prstGeom prst="chevron">
              <a:avLst>
                <a:gd name="adj" fmla="val 50000"/>
              </a:avLst>
            </a:prstGeom>
            <a:solidFill>
              <a:srgbClr val="1b5155"/>
            </a:solidFill>
            <a:ln w="19080">
              <a:solidFill>
                <a:srgbClr val="5a5a64"/>
              </a:solidFill>
              <a:round/>
            </a:ln>
          </p:spPr>
          <p:style>
            <a:lnRef idx="0"/>
            <a:fillRef idx="0"/>
            <a:effectRef idx="0"/>
            <a:fontRef idx="minor"/>
          </p:style>
        </p:sp>
        <p:sp>
          <p:nvSpPr>
            <p:cNvPr id="506" name="CustomShape 32"/>
            <p:cNvSpPr/>
            <p:nvPr/>
          </p:nvSpPr>
          <p:spPr>
            <a:xfrm>
              <a:off x="8051400" y="1703880"/>
              <a:ext cx="828720" cy="445320"/>
            </a:xfrm>
            <a:prstGeom prst="rect">
              <a:avLst/>
            </a:prstGeom>
            <a:noFill/>
            <a:ln>
              <a:noFill/>
            </a:ln>
          </p:spPr>
          <p:style>
            <a:lnRef idx="0"/>
            <a:fillRef idx="0"/>
            <a:effectRef idx="0"/>
            <a:fontRef idx="minor"/>
          </p:style>
          <p:txBody>
            <a:bodyPr lIns="33120" rIns="11160" tIns="11160" bIns="11160" anchor="ctr">
              <a:noAutofit/>
            </a:bodyPr>
            <a:p>
              <a:pPr algn="ctr">
                <a:lnSpc>
                  <a:spcPct val="90000"/>
                </a:lnSpc>
              </a:pPr>
              <a:r>
                <a:rPr b="0" lang="en-IN" sz="1200" spc="-1" strike="noStrike">
                  <a:solidFill>
                    <a:srgbClr val="50dd3f"/>
                  </a:solidFill>
                  <a:latin typeface="Calibri"/>
                  <a:ea typeface="Calibri"/>
                </a:rPr>
                <a:t>Week</a:t>
              </a:r>
              <a:r>
                <a:rPr b="0" lang="en-IN" sz="1200" spc="-1" strike="noStrike">
                  <a:solidFill>
                    <a:srgbClr val="ffffff"/>
                  </a:solidFill>
                  <a:latin typeface="Calibri"/>
                  <a:ea typeface="Calibri"/>
                </a:rPr>
                <a:t> </a:t>
              </a:r>
              <a:r>
                <a:rPr b="0" lang="en-IN" sz="1200" spc="-1" strike="noStrike">
                  <a:solidFill>
                    <a:srgbClr val="50dd3f"/>
                  </a:solidFill>
                  <a:latin typeface="Calibri"/>
                  <a:ea typeface="Calibri"/>
                </a:rPr>
                <a:t>8</a:t>
              </a:r>
              <a:endParaRPr b="0" lang="en-IN" sz="1200" spc="-1" strike="noStrike">
                <a:latin typeface="Arial"/>
              </a:endParaRPr>
            </a:p>
          </p:txBody>
        </p:sp>
        <p:sp>
          <p:nvSpPr>
            <p:cNvPr id="507" name="CustomShape 33"/>
            <p:cNvSpPr/>
            <p:nvPr/>
          </p:nvSpPr>
          <p:spPr>
            <a:xfrm>
              <a:off x="7828560" y="2205000"/>
              <a:ext cx="1019520" cy="1126440"/>
            </a:xfrm>
            <a:prstGeom prst="rect">
              <a:avLst/>
            </a:prstGeom>
            <a:noFill/>
            <a:ln>
              <a:noFill/>
            </a:ln>
          </p:spPr>
          <p:style>
            <a:lnRef idx="0"/>
            <a:fillRef idx="0"/>
            <a:effectRef idx="0"/>
            <a:fontRef idx="minor"/>
          </p:style>
        </p:sp>
        <p:sp>
          <p:nvSpPr>
            <p:cNvPr id="508" name="CustomShape 34"/>
            <p:cNvSpPr/>
            <p:nvPr/>
          </p:nvSpPr>
          <p:spPr>
            <a:xfrm>
              <a:off x="7828560" y="2205000"/>
              <a:ext cx="1112400" cy="1126440"/>
            </a:xfrm>
            <a:prstGeom prst="rect">
              <a:avLst/>
            </a:prstGeom>
            <a:noFill/>
            <a:ln>
              <a:noFill/>
            </a:ln>
          </p:spPr>
          <p:style>
            <a:lnRef idx="0"/>
            <a:fillRef idx="0"/>
            <a:effectRef idx="0"/>
            <a:fontRef idx="minor"/>
          </p:style>
          <p:txBody>
            <a:bodyPr lIns="0" rIns="0" tIns="0" bIns="0">
              <a:noAutofit/>
            </a:bodyPr>
            <a:p>
              <a:pPr lvl="1" marL="38160" indent="-75960">
                <a:lnSpc>
                  <a:spcPct val="90000"/>
                </a:lnSpc>
                <a:buClr>
                  <a:srgbClr val="000000"/>
                </a:buClr>
                <a:buFont typeface="Calibri"/>
                <a:buChar char="•"/>
              </a:pPr>
              <a:r>
                <a:rPr b="0" lang="en-IN" sz="1200" spc="-1" strike="noStrike">
                  <a:solidFill>
                    <a:srgbClr val="000000"/>
                  </a:solidFill>
                  <a:latin typeface="Calibri"/>
                  <a:ea typeface="Calibri"/>
                </a:rPr>
                <a:t>Add further features to recipe editor.</a:t>
              </a:r>
              <a:endParaRPr b="0" lang="en-IN" sz="1200" spc="-1" strike="noStrike">
                <a:latin typeface="Arial"/>
              </a:endParaRPr>
            </a:p>
            <a:p>
              <a:pPr marL="38160">
                <a:lnSpc>
                  <a:spcPct val="90000"/>
                </a:lnSpc>
                <a:spcBef>
                  <a:spcPts val="99"/>
                </a:spcBef>
              </a:pPr>
              <a:endParaRPr b="0" lang="en-IN" sz="1200" spc="-1" strike="noStrike">
                <a:latin typeface="Arial"/>
              </a:endParaRPr>
            </a:p>
            <a:p>
              <a:pPr lvl="1" marL="38160" indent="-75960">
                <a:lnSpc>
                  <a:spcPct val="90000"/>
                </a:lnSpc>
                <a:spcBef>
                  <a:spcPts val="99"/>
                </a:spcBef>
                <a:buClr>
                  <a:srgbClr val="000000"/>
                </a:buClr>
                <a:buFont typeface="Calibri"/>
                <a:buChar char="•"/>
              </a:pPr>
              <a:r>
                <a:rPr b="0" lang="en-IN" sz="1200" spc="-1" strike="noStrike">
                  <a:solidFill>
                    <a:srgbClr val="000000"/>
                  </a:solidFill>
                  <a:latin typeface="Calibri"/>
                  <a:ea typeface="Calibri"/>
                </a:rPr>
                <a:t>Implement the support for multitasking.</a:t>
              </a:r>
              <a:endParaRPr b="0" lang="en-IN" sz="1200" spc="-1" strike="noStrike">
                <a:latin typeface="Arial"/>
              </a:endParaRPr>
            </a:p>
            <a:p>
              <a:pPr>
                <a:lnSpc>
                  <a:spcPct val="90000"/>
                </a:lnSpc>
                <a:spcBef>
                  <a:spcPts val="99"/>
                </a:spcBef>
              </a:pPr>
              <a:endParaRPr b="0" lang="en-IN" sz="1200" spc="-1" strike="noStrike">
                <a:latin typeface="Arial"/>
              </a:endParaRPr>
            </a:p>
            <a:p>
              <a:pPr lvl="1" marL="38160" indent="-75960">
                <a:lnSpc>
                  <a:spcPct val="90000"/>
                </a:lnSpc>
                <a:spcBef>
                  <a:spcPts val="99"/>
                </a:spcBef>
                <a:buClr>
                  <a:srgbClr val="000000"/>
                </a:buClr>
                <a:buFont typeface="Calibri"/>
                <a:buChar char="•"/>
              </a:pPr>
              <a:r>
                <a:rPr b="0" lang="en-IN" sz="1200" spc="-1" strike="noStrike">
                  <a:solidFill>
                    <a:srgbClr val="000000"/>
                  </a:solidFill>
                  <a:latin typeface="Calibri"/>
                  <a:ea typeface="Calibri"/>
                </a:rPr>
                <a:t>Documentation.</a:t>
              </a:r>
              <a:endParaRPr b="0" lang="en-IN" sz="1200" spc="-1" strike="noStrike">
                <a:latin typeface="Arial"/>
              </a:endParaRPr>
            </a:p>
          </p:txBody>
        </p:sp>
      </p:grpSp>
      <p:sp>
        <p:nvSpPr>
          <p:cNvPr id="509" name="CustomShape 35"/>
          <p:cNvSpPr/>
          <p:nvPr/>
        </p:nvSpPr>
        <p:spPr>
          <a:xfrm>
            <a:off x="8640" y="905760"/>
            <a:ext cx="2163960" cy="445320"/>
          </a:xfrm>
          <a:prstGeom prst="rect">
            <a:avLst/>
          </a:prstGeom>
          <a:solidFill>
            <a:schemeClr val="accent5">
              <a:lumMod val="40000"/>
              <a:lumOff val="60000"/>
            </a:schemeClr>
          </a:solidFill>
          <a:ln>
            <a:solidFill>
              <a:schemeClr val="accent5">
                <a:lumMod val="60000"/>
                <a:lumOff val="40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IN" sz="1400" spc="-1" strike="noStrike">
                <a:solidFill>
                  <a:srgbClr val="ffffff"/>
                </a:solidFill>
                <a:latin typeface="Arial"/>
                <a:ea typeface="Arial"/>
              </a:rPr>
              <a:t>Select Framework</a:t>
            </a:r>
            <a:endParaRPr b="0" lang="en-IN" sz="1400" spc="-1" strike="noStrike">
              <a:latin typeface="Arial"/>
            </a:endParaRPr>
          </a:p>
        </p:txBody>
      </p:sp>
      <p:sp>
        <p:nvSpPr>
          <p:cNvPr id="510" name="CustomShape 36"/>
          <p:cNvSpPr/>
          <p:nvPr/>
        </p:nvSpPr>
        <p:spPr>
          <a:xfrm>
            <a:off x="2196720" y="905760"/>
            <a:ext cx="4203720" cy="445320"/>
          </a:xfrm>
          <a:prstGeom prst="rect">
            <a:avLst/>
          </a:prstGeom>
          <a:solidFill>
            <a:schemeClr val="accent3">
              <a:lumMod val="40000"/>
              <a:lumOff val="60000"/>
            </a:schemeClr>
          </a:solidFill>
          <a:ln>
            <a:solidFill>
              <a:schemeClr val="accent3">
                <a:lumMod val="60000"/>
                <a:lumOff val="40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IN" sz="1400" spc="-1" strike="noStrike">
                <a:solidFill>
                  <a:srgbClr val="ffffff"/>
                </a:solidFill>
                <a:latin typeface="Arial"/>
                <a:ea typeface="Arial"/>
              </a:rPr>
              <a:t>Experiment</a:t>
            </a:r>
            <a:endParaRPr b="0" lang="en-IN" sz="1400" spc="-1" strike="noStrike">
              <a:latin typeface="Arial"/>
            </a:endParaRPr>
          </a:p>
        </p:txBody>
      </p:sp>
      <p:sp>
        <p:nvSpPr>
          <p:cNvPr id="511" name="CustomShape 37"/>
          <p:cNvSpPr/>
          <p:nvPr/>
        </p:nvSpPr>
        <p:spPr>
          <a:xfrm>
            <a:off x="6409440" y="905760"/>
            <a:ext cx="2471040" cy="445320"/>
          </a:xfrm>
          <a:prstGeom prst="rect">
            <a:avLst/>
          </a:prstGeom>
          <a:solidFill>
            <a:schemeClr val="accent4">
              <a:lumMod val="40000"/>
              <a:lumOff val="60000"/>
            </a:schemeClr>
          </a:solidFill>
          <a:ln>
            <a:solidFill>
              <a:schemeClr val="accent4">
                <a:lumMod val="60000"/>
                <a:lumOff val="40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IN" sz="1400" spc="-1" strike="noStrike">
                <a:solidFill>
                  <a:srgbClr val="ffffff"/>
                </a:solidFill>
                <a:latin typeface="Arial"/>
                <a:ea typeface="Arial"/>
              </a:rPr>
              <a:t>Build</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2" name="TextShape 1"/>
          <p:cNvSpPr txBox="1"/>
          <p:nvPr/>
        </p:nvSpPr>
        <p:spPr>
          <a:xfrm>
            <a:off x="274320" y="274320"/>
            <a:ext cx="8572320" cy="411120"/>
          </a:xfrm>
          <a:prstGeom prst="rect">
            <a:avLst/>
          </a:prstGeom>
          <a:noFill/>
          <a:ln>
            <a:noFill/>
          </a:ln>
        </p:spPr>
        <p:txBody>
          <a:bodyPr lIns="68400" rIns="68400" tIns="34200" bIns="34200">
            <a:noAutofit/>
          </a:bodyPr>
          <a:p>
            <a:pPr>
              <a:lnSpc>
                <a:spcPct val="90000"/>
              </a:lnSpc>
            </a:pPr>
            <a:r>
              <a:rPr b="0" lang="en-IN" sz="2800" spc="-1" strike="noStrike">
                <a:solidFill>
                  <a:srgbClr val="41007f"/>
                </a:solidFill>
                <a:latin typeface="Calibri"/>
                <a:ea typeface="Calibri"/>
              </a:rPr>
              <a:t>Challenges Faced</a:t>
            </a:r>
            <a:endParaRPr b="0" lang="en-IN" sz="2800" spc="-1" strike="noStrike">
              <a:solidFill>
                <a:srgbClr val="000000"/>
              </a:solidFill>
              <a:latin typeface="Arial"/>
            </a:endParaRPr>
          </a:p>
        </p:txBody>
      </p:sp>
      <p:sp>
        <p:nvSpPr>
          <p:cNvPr id="513" name="CustomShape 2"/>
          <p:cNvSpPr/>
          <p:nvPr/>
        </p:nvSpPr>
        <p:spPr>
          <a:xfrm>
            <a:off x="473040" y="1980360"/>
            <a:ext cx="7974000" cy="374400"/>
          </a:xfrm>
          <a:prstGeom prst="rect">
            <a:avLst/>
          </a:prstGeom>
          <a:noFill/>
          <a:ln>
            <a:noFill/>
          </a:ln>
        </p:spPr>
        <p:style>
          <a:lnRef idx="0"/>
          <a:fillRef idx="0"/>
          <a:effectRef idx="0"/>
          <a:fontRef idx="minor"/>
        </p:style>
        <p:txBody>
          <a:bodyPr lIns="68400" rIns="68400" tIns="34200" bIns="34200" anchor="ctr">
            <a:noAutofit/>
          </a:bodyPr>
          <a:p>
            <a:pPr marL="216000" indent="-215640">
              <a:lnSpc>
                <a:spcPct val="100000"/>
              </a:lnSpc>
              <a:buClr>
                <a:srgbClr val="ffffff"/>
              </a:buClr>
              <a:buFont typeface="Noto Sans Symbols"/>
              <a:buChar char="✔"/>
            </a:pPr>
            <a:r>
              <a:rPr b="0" lang="en-IN" sz="1400" spc="-1" strike="noStrike">
                <a:solidFill>
                  <a:srgbClr val="ffffff"/>
                </a:solidFill>
                <a:latin typeface="Calibri"/>
                <a:ea typeface="Calibri"/>
              </a:rPr>
              <a:t>Determining Architectural Workflow of IMC</a:t>
            </a:r>
            <a:endParaRPr b="0" lang="en-IN" sz="1400" spc="-1" strike="noStrike">
              <a:latin typeface="Arial"/>
            </a:endParaRPr>
          </a:p>
        </p:txBody>
      </p:sp>
      <p:sp>
        <p:nvSpPr>
          <p:cNvPr id="514" name="CustomShape 3"/>
          <p:cNvSpPr/>
          <p:nvPr/>
        </p:nvSpPr>
        <p:spPr>
          <a:xfrm>
            <a:off x="473040" y="2962440"/>
            <a:ext cx="7974000" cy="374400"/>
          </a:xfrm>
          <a:prstGeom prst="rect">
            <a:avLst/>
          </a:prstGeom>
          <a:noFill/>
          <a:ln>
            <a:noFill/>
          </a:ln>
        </p:spPr>
        <p:style>
          <a:lnRef idx="0"/>
          <a:fillRef idx="0"/>
          <a:effectRef idx="0"/>
          <a:fontRef idx="minor"/>
        </p:style>
        <p:txBody>
          <a:bodyPr lIns="68400" rIns="68400" tIns="34200" bIns="34200" anchor="ctr">
            <a:noAutofit/>
          </a:bodyPr>
          <a:p>
            <a:pPr marL="216000" indent="-215640">
              <a:lnSpc>
                <a:spcPct val="100000"/>
              </a:lnSpc>
              <a:buClr>
                <a:srgbClr val="ffffff"/>
              </a:buClr>
              <a:buFont typeface="Noto Sans Symbols"/>
              <a:buChar char="✔"/>
            </a:pPr>
            <a:r>
              <a:rPr b="0" lang="en-IN" sz="1400" spc="-1" strike="noStrike">
                <a:solidFill>
                  <a:srgbClr val="ffffff"/>
                </a:solidFill>
                <a:latin typeface="Calibri"/>
                <a:ea typeface="Calibri"/>
              </a:rPr>
              <a:t>Debugging</a:t>
            </a:r>
            <a:endParaRPr b="0" lang="en-IN" sz="1400" spc="-1" strike="noStrike">
              <a:latin typeface="Arial"/>
            </a:endParaRPr>
          </a:p>
        </p:txBody>
      </p:sp>
      <p:sp>
        <p:nvSpPr>
          <p:cNvPr id="515" name="TextShape 4"/>
          <p:cNvSpPr txBox="1"/>
          <p:nvPr/>
        </p:nvSpPr>
        <p:spPr>
          <a:xfrm>
            <a:off x="274320" y="770400"/>
            <a:ext cx="8572320" cy="4275360"/>
          </a:xfrm>
          <a:prstGeom prst="rect">
            <a:avLst/>
          </a:prstGeom>
          <a:noFill/>
          <a:ln>
            <a:noFill/>
          </a:ln>
        </p:spPr>
        <p:txBody>
          <a:bodyPr lIns="68400" rIns="68400" tIns="34200" bIns="34200">
            <a:noAutofit/>
          </a:bodyPr>
          <a:p>
            <a:pPr marL="444600" indent="-285480">
              <a:lnSpc>
                <a:spcPct val="100000"/>
              </a:lnSpc>
              <a:buClr>
                <a:srgbClr val="00a7e1"/>
              </a:buClr>
              <a:buFont typeface="Wingdings" charset="2"/>
              <a:buChar char=""/>
            </a:pPr>
            <a:r>
              <a:rPr b="0" lang="en-IN" sz="1600" spc="-1" strike="noStrike">
                <a:solidFill>
                  <a:srgbClr val="0c0c12"/>
                </a:solidFill>
                <a:latin typeface="Calibri"/>
                <a:ea typeface="Calibri"/>
              </a:rPr>
              <a:t> </a:t>
            </a:r>
            <a:r>
              <a:rPr b="0" lang="en-IN" sz="1600" spc="-1" strike="noStrike">
                <a:solidFill>
                  <a:srgbClr val="0c0c12"/>
                </a:solidFill>
                <a:latin typeface="Calibri"/>
                <a:ea typeface="Calibri"/>
              </a:rPr>
              <a:t>In using third party javascript library.</a:t>
            </a:r>
            <a:endParaRPr b="0" lang="en-IN" sz="1600" spc="-1" strike="noStrike">
              <a:solidFill>
                <a:srgbClr val="000000"/>
              </a:solidFill>
              <a:latin typeface="Arial"/>
            </a:endParaRPr>
          </a:p>
          <a:p>
            <a:pPr lvl="1" marL="901800" indent="-285480">
              <a:lnSpc>
                <a:spcPct val="100000"/>
              </a:lnSpc>
              <a:buClr>
                <a:srgbClr val="00a7e1"/>
              </a:buClr>
              <a:buFont typeface="Wingdings" charset="2"/>
              <a:buChar char=""/>
            </a:pPr>
            <a:r>
              <a:rPr b="0" lang="en-IN" sz="1400" spc="-1" strike="noStrike">
                <a:solidFill>
                  <a:srgbClr val="0c0c12"/>
                </a:solidFill>
                <a:latin typeface="Calibri"/>
                <a:ea typeface="Calibri"/>
              </a:rPr>
              <a:t>No </a:t>
            </a:r>
            <a:r>
              <a:rPr b="1" lang="en-IN" sz="1400" spc="-1" strike="noStrike">
                <a:solidFill>
                  <a:srgbClr val="0c0c12"/>
                </a:solidFill>
                <a:latin typeface="Calibri"/>
                <a:ea typeface="Calibri"/>
              </a:rPr>
              <a:t>setTimeout()/clearTimeout()</a:t>
            </a:r>
            <a:r>
              <a:rPr b="0" lang="en-IN" sz="1400" spc="-1" strike="noStrike">
                <a:solidFill>
                  <a:srgbClr val="0c0c12"/>
                </a:solidFill>
                <a:latin typeface="Calibri"/>
                <a:ea typeface="Calibri"/>
              </a:rPr>
              <a:t> in qml, solved it using </a:t>
            </a:r>
            <a:r>
              <a:rPr b="1" lang="en-IN" sz="1400" spc="-1" strike="noStrike">
                <a:solidFill>
                  <a:srgbClr val="0c0c12"/>
                </a:solidFill>
                <a:latin typeface="Calibri"/>
                <a:ea typeface="Calibri"/>
              </a:rPr>
              <a:t>Timer()</a:t>
            </a:r>
            <a:r>
              <a:rPr b="0" lang="en-IN" sz="1400" spc="-1" strike="noStrike">
                <a:solidFill>
                  <a:srgbClr val="0c0c12"/>
                </a:solidFill>
                <a:latin typeface="Calibri"/>
                <a:ea typeface="Calibri"/>
              </a:rPr>
              <a:t>.</a:t>
            </a:r>
            <a:endParaRPr b="0" lang="en-IN" sz="1400" spc="-1" strike="noStrike">
              <a:solidFill>
                <a:srgbClr val="000000"/>
              </a:solidFill>
              <a:latin typeface="Arial"/>
            </a:endParaRPr>
          </a:p>
          <a:p>
            <a:pPr lvl="1" marL="901800" indent="-285480">
              <a:lnSpc>
                <a:spcPct val="100000"/>
              </a:lnSpc>
              <a:buClr>
                <a:srgbClr val="00a7e1"/>
              </a:buClr>
              <a:buFont typeface="Wingdings" charset="2"/>
              <a:buChar char=""/>
            </a:pPr>
            <a:r>
              <a:rPr b="0" lang="en-IN" sz="1400" spc="-1" strike="noStrike">
                <a:solidFill>
                  <a:srgbClr val="0c0c12"/>
                </a:solidFill>
                <a:latin typeface="Calibri"/>
                <a:ea typeface="Calibri"/>
              </a:rPr>
              <a:t>Unable to use Plotly.js,  then used D3.js for plotting.</a:t>
            </a:r>
            <a:endParaRPr b="0" lang="en-IN" sz="14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2" presetSubtype="2">
                                  <p:stCondLst>
                                    <p:cond delay="0"/>
                                  </p:stCondLst>
                                  <p:childTnLst>
                                    <p:set>
                                      <p:cBhvr>
                                        <p:cTn id="6" dur="1" fill="hold">
                                          <p:stCondLst>
                                            <p:cond delay="0"/>
                                          </p:stCondLst>
                                        </p:cTn>
                                        <p:tgtEl>
                                          <p:spTgt spid="513"/>
                                        </p:tgtEl>
                                        <p:attrNameLst>
                                          <p:attrName>style.visibility</p:attrName>
                                        </p:attrNameLst>
                                      </p:cBhvr>
                                      <p:to>
                                        <p:strVal val="visible"/>
                                      </p:to>
                                    </p:set>
                                    <p:anim calcmode="lin" valueType="num">
                                      <p:cBhvr additive="repl">
                                        <p:cTn id="7" dur="500"/>
                                        <p:tgtEl>
                                          <p:spTgt spid="513"/>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nodeType="clickEffect" fill="hold" presetClass="entr" presetID="2" presetSubtype="2">
                                  <p:stCondLst>
                                    <p:cond delay="0"/>
                                  </p:stCondLst>
                                  <p:childTnLst>
                                    <p:set>
                                      <p:cBhvr>
                                        <p:cTn id="11" dur="1" fill="hold">
                                          <p:stCondLst>
                                            <p:cond delay="0"/>
                                          </p:stCondLst>
                                        </p:cTn>
                                        <p:tgtEl>
                                          <p:spTgt spid="514"/>
                                        </p:tgtEl>
                                        <p:attrNameLst>
                                          <p:attrName>style.visibility</p:attrName>
                                        </p:attrNameLst>
                                      </p:cBhvr>
                                      <p:to>
                                        <p:strVal val="visible"/>
                                      </p:to>
                                    </p:set>
                                    <p:anim calcmode="lin" valueType="num">
                                      <p:cBhvr additive="repl">
                                        <p:cTn id="12" dur="500"/>
                                        <p:tgtEl>
                                          <p:spTgt spid="514"/>
                                        </p:tgtEl>
                                        <p:attrNameLst>
                                          <p:attrName>ppt_x</p:attrName>
                                        </p:attrNameLst>
                                      </p:cBhvr>
                                      <p:tavLst>
                                        <p:tav tm="0">
                                          <p:val>
                                            <p:strVal val="#ppt_x+1"/>
                                          </p:val>
                                        </p:tav>
                                        <p:tav tm="100000">
                                          <p:val>
                                            <p:strVal val="#ppt_x"/>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6" name="TextShape 1"/>
          <p:cNvSpPr txBox="1"/>
          <p:nvPr/>
        </p:nvSpPr>
        <p:spPr>
          <a:xfrm>
            <a:off x="274320" y="274320"/>
            <a:ext cx="8572320" cy="411120"/>
          </a:xfrm>
          <a:prstGeom prst="rect">
            <a:avLst/>
          </a:prstGeom>
          <a:noFill/>
          <a:ln>
            <a:noFill/>
          </a:ln>
        </p:spPr>
        <p:txBody>
          <a:bodyPr lIns="68400" rIns="68400" tIns="34200" bIns="34200">
            <a:noAutofit/>
          </a:bodyPr>
          <a:p>
            <a:pPr>
              <a:lnSpc>
                <a:spcPct val="90000"/>
              </a:lnSpc>
            </a:pPr>
            <a:r>
              <a:rPr b="0" lang="en-IN" sz="2800" spc="-1" strike="noStrike">
                <a:solidFill>
                  <a:srgbClr val="41007f"/>
                </a:solidFill>
                <a:latin typeface="Calibri"/>
                <a:ea typeface="Calibri"/>
              </a:rPr>
              <a:t>Challenges Faced</a:t>
            </a:r>
            <a:endParaRPr b="0" lang="en-IN" sz="2800" spc="-1" strike="noStrike">
              <a:solidFill>
                <a:srgbClr val="000000"/>
              </a:solidFill>
              <a:latin typeface="Arial"/>
            </a:endParaRPr>
          </a:p>
        </p:txBody>
      </p:sp>
      <p:sp>
        <p:nvSpPr>
          <p:cNvPr id="517" name="CustomShape 2"/>
          <p:cNvSpPr/>
          <p:nvPr/>
        </p:nvSpPr>
        <p:spPr>
          <a:xfrm>
            <a:off x="473040" y="1980360"/>
            <a:ext cx="7974000" cy="374400"/>
          </a:xfrm>
          <a:prstGeom prst="rect">
            <a:avLst/>
          </a:prstGeom>
          <a:noFill/>
          <a:ln>
            <a:noFill/>
          </a:ln>
        </p:spPr>
        <p:style>
          <a:lnRef idx="0"/>
          <a:fillRef idx="0"/>
          <a:effectRef idx="0"/>
          <a:fontRef idx="minor"/>
        </p:style>
        <p:txBody>
          <a:bodyPr lIns="68400" rIns="68400" tIns="34200" bIns="34200" anchor="ctr">
            <a:noAutofit/>
          </a:bodyPr>
          <a:p>
            <a:pPr marL="216000" indent="-215640">
              <a:lnSpc>
                <a:spcPct val="100000"/>
              </a:lnSpc>
              <a:buClr>
                <a:srgbClr val="ffffff"/>
              </a:buClr>
              <a:buFont typeface="Noto Sans Symbols"/>
              <a:buChar char="✔"/>
            </a:pPr>
            <a:r>
              <a:rPr b="0" lang="en-IN" sz="1400" spc="-1" strike="noStrike">
                <a:solidFill>
                  <a:srgbClr val="ffffff"/>
                </a:solidFill>
                <a:latin typeface="Calibri"/>
                <a:ea typeface="Calibri"/>
              </a:rPr>
              <a:t>Determining Architectural Workflow of IMC</a:t>
            </a:r>
            <a:endParaRPr b="0" lang="en-IN" sz="1400" spc="-1" strike="noStrike">
              <a:latin typeface="Arial"/>
            </a:endParaRPr>
          </a:p>
        </p:txBody>
      </p:sp>
      <p:sp>
        <p:nvSpPr>
          <p:cNvPr id="518" name="CustomShape 3"/>
          <p:cNvSpPr/>
          <p:nvPr/>
        </p:nvSpPr>
        <p:spPr>
          <a:xfrm>
            <a:off x="473040" y="2962440"/>
            <a:ext cx="7974000" cy="374400"/>
          </a:xfrm>
          <a:prstGeom prst="rect">
            <a:avLst/>
          </a:prstGeom>
          <a:noFill/>
          <a:ln>
            <a:noFill/>
          </a:ln>
        </p:spPr>
        <p:style>
          <a:lnRef idx="0"/>
          <a:fillRef idx="0"/>
          <a:effectRef idx="0"/>
          <a:fontRef idx="minor"/>
        </p:style>
        <p:txBody>
          <a:bodyPr lIns="68400" rIns="68400" tIns="34200" bIns="34200" anchor="ctr">
            <a:noAutofit/>
          </a:bodyPr>
          <a:p>
            <a:pPr marL="216000" indent="-215640">
              <a:lnSpc>
                <a:spcPct val="100000"/>
              </a:lnSpc>
              <a:buClr>
                <a:srgbClr val="ffffff"/>
              </a:buClr>
              <a:buFont typeface="Noto Sans Symbols"/>
              <a:buChar char="✔"/>
            </a:pPr>
            <a:r>
              <a:rPr b="0" lang="en-IN" sz="1400" spc="-1" strike="noStrike">
                <a:solidFill>
                  <a:srgbClr val="ffffff"/>
                </a:solidFill>
                <a:latin typeface="Calibri"/>
                <a:ea typeface="Calibri"/>
              </a:rPr>
              <a:t>Debugging</a:t>
            </a:r>
            <a:endParaRPr b="0" lang="en-IN" sz="1400" spc="-1" strike="noStrike">
              <a:latin typeface="Arial"/>
            </a:endParaRPr>
          </a:p>
        </p:txBody>
      </p:sp>
      <p:sp>
        <p:nvSpPr>
          <p:cNvPr id="519" name="TextShape 4"/>
          <p:cNvSpPr txBox="1"/>
          <p:nvPr/>
        </p:nvSpPr>
        <p:spPr>
          <a:xfrm>
            <a:off x="274320" y="770400"/>
            <a:ext cx="8572320" cy="4275360"/>
          </a:xfrm>
          <a:prstGeom prst="rect">
            <a:avLst/>
          </a:prstGeom>
          <a:noFill/>
          <a:ln>
            <a:noFill/>
          </a:ln>
        </p:spPr>
        <p:txBody>
          <a:bodyPr lIns="68400" rIns="68400" tIns="34200" bIns="34200">
            <a:noAutofit/>
          </a:bodyPr>
          <a:p>
            <a:pPr marL="444600" indent="-285480">
              <a:lnSpc>
                <a:spcPct val="100000"/>
              </a:lnSpc>
              <a:buClr>
                <a:srgbClr val="00a7e1"/>
              </a:buClr>
              <a:buFont typeface="Wingdings" charset="2"/>
              <a:buChar char=""/>
            </a:pPr>
            <a:r>
              <a:rPr b="0" lang="en-IN" sz="1600" spc="-1" strike="noStrike">
                <a:solidFill>
                  <a:srgbClr val="0c0c12"/>
                </a:solidFill>
                <a:latin typeface="Calibri"/>
                <a:ea typeface="Calibri"/>
              </a:rPr>
              <a:t> </a:t>
            </a:r>
            <a:r>
              <a:rPr b="0" lang="en-IN" sz="1600" spc="-1" strike="noStrike">
                <a:solidFill>
                  <a:srgbClr val="0c0c12"/>
                </a:solidFill>
                <a:latin typeface="Calibri"/>
                <a:ea typeface="Calibri"/>
              </a:rPr>
              <a:t>In using third party javascript library.</a:t>
            </a:r>
            <a:endParaRPr b="0" lang="en-IN" sz="1600" spc="-1" strike="noStrike">
              <a:solidFill>
                <a:srgbClr val="000000"/>
              </a:solidFill>
              <a:latin typeface="Arial"/>
            </a:endParaRPr>
          </a:p>
          <a:p>
            <a:pPr lvl="1" marL="901800" indent="-285480">
              <a:lnSpc>
                <a:spcPct val="100000"/>
              </a:lnSpc>
              <a:buClr>
                <a:srgbClr val="00a7e1"/>
              </a:buClr>
              <a:buFont typeface="Wingdings" charset="2"/>
              <a:buChar char=""/>
            </a:pPr>
            <a:r>
              <a:rPr b="0" lang="en-IN" sz="1400" spc="-1" strike="noStrike">
                <a:solidFill>
                  <a:srgbClr val="0c0c12"/>
                </a:solidFill>
                <a:latin typeface="Calibri"/>
                <a:ea typeface="Calibri"/>
              </a:rPr>
              <a:t>No </a:t>
            </a:r>
            <a:r>
              <a:rPr b="1" lang="en-IN" sz="1400" spc="-1" strike="noStrike">
                <a:solidFill>
                  <a:srgbClr val="0c0c12"/>
                </a:solidFill>
                <a:latin typeface="Calibri"/>
                <a:ea typeface="Calibri"/>
              </a:rPr>
              <a:t>setTimeout()/clearTimeout()</a:t>
            </a:r>
            <a:r>
              <a:rPr b="0" lang="en-IN" sz="1400" spc="-1" strike="noStrike">
                <a:solidFill>
                  <a:srgbClr val="0c0c12"/>
                </a:solidFill>
                <a:latin typeface="Calibri"/>
                <a:ea typeface="Calibri"/>
              </a:rPr>
              <a:t> in qml, solved it using </a:t>
            </a:r>
            <a:r>
              <a:rPr b="1" lang="en-IN" sz="1400" spc="-1" strike="noStrike">
                <a:solidFill>
                  <a:srgbClr val="0c0c12"/>
                </a:solidFill>
                <a:latin typeface="Calibri"/>
                <a:ea typeface="Calibri"/>
              </a:rPr>
              <a:t>Timer()</a:t>
            </a:r>
            <a:r>
              <a:rPr b="0" lang="en-IN" sz="1400" spc="-1" strike="noStrike">
                <a:solidFill>
                  <a:srgbClr val="0c0c12"/>
                </a:solidFill>
                <a:latin typeface="Calibri"/>
                <a:ea typeface="Calibri"/>
              </a:rPr>
              <a:t>.</a:t>
            </a:r>
            <a:endParaRPr b="0" lang="en-IN" sz="1400" spc="-1" strike="noStrike">
              <a:solidFill>
                <a:srgbClr val="000000"/>
              </a:solidFill>
              <a:latin typeface="Arial"/>
            </a:endParaRPr>
          </a:p>
          <a:p>
            <a:pPr lvl="1" marL="901800" indent="-285480">
              <a:lnSpc>
                <a:spcPct val="100000"/>
              </a:lnSpc>
              <a:buClr>
                <a:srgbClr val="00a7e1"/>
              </a:buClr>
              <a:buFont typeface="Wingdings" charset="2"/>
              <a:buChar char=""/>
            </a:pPr>
            <a:r>
              <a:rPr b="0" lang="en-IN" sz="1400" spc="-1" strike="noStrike">
                <a:solidFill>
                  <a:srgbClr val="0c0c12"/>
                </a:solidFill>
                <a:latin typeface="Calibri"/>
                <a:ea typeface="Calibri"/>
              </a:rPr>
              <a:t>Unable to use Plotly.js,  then used D3.js for plotting.</a:t>
            </a:r>
            <a:endParaRPr b="0" lang="en-IN" sz="1400" spc="-1" strike="noStrike">
              <a:solidFill>
                <a:srgbClr val="000000"/>
              </a:solidFill>
              <a:latin typeface="Arial"/>
            </a:endParaRPr>
          </a:p>
          <a:p>
            <a:pPr marL="158760">
              <a:lnSpc>
                <a:spcPct val="100000"/>
              </a:lnSpc>
            </a:pPr>
            <a:endParaRPr b="0" lang="en-IN" sz="1400" spc="-1" strike="noStrike">
              <a:solidFill>
                <a:srgbClr val="000000"/>
              </a:solidFill>
              <a:latin typeface="Arial"/>
            </a:endParaRPr>
          </a:p>
          <a:p>
            <a:pPr marL="444600" indent="-285480">
              <a:lnSpc>
                <a:spcPct val="100000"/>
              </a:lnSpc>
              <a:buClr>
                <a:srgbClr val="00a7e1"/>
              </a:buClr>
              <a:buFont typeface="Wingdings" charset="2"/>
              <a:buChar char=""/>
            </a:pPr>
            <a:r>
              <a:rPr b="0" lang="en-IN" sz="1600" spc="-1" strike="noStrike">
                <a:solidFill>
                  <a:srgbClr val="0c0c12"/>
                </a:solidFill>
                <a:latin typeface="Calibri"/>
                <a:ea typeface="Calibri"/>
              </a:rPr>
              <a:t>While integrating DGA-Engine with Qt app.</a:t>
            </a:r>
            <a:endParaRPr b="0" lang="en-IN" sz="1600" spc="-1" strike="noStrike">
              <a:solidFill>
                <a:srgbClr val="000000"/>
              </a:solidFill>
              <a:latin typeface="Arial"/>
            </a:endParaRPr>
          </a:p>
          <a:p>
            <a:pPr lvl="1" marL="901800" indent="-285480">
              <a:lnSpc>
                <a:spcPct val="100000"/>
              </a:lnSpc>
              <a:buClr>
                <a:srgbClr val="00a7e1"/>
              </a:buClr>
              <a:buFont typeface="Wingdings" charset="2"/>
              <a:buChar char=""/>
            </a:pPr>
            <a:r>
              <a:rPr b="0" lang="en-IN" sz="1400" spc="-1" strike="noStrike">
                <a:solidFill>
                  <a:srgbClr val="0c0c12"/>
                </a:solidFill>
                <a:latin typeface="Calibri"/>
                <a:ea typeface="Calibri"/>
              </a:rPr>
              <a:t>Unexpected crash while starting up the DGA-Engine.</a:t>
            </a:r>
            <a:endParaRPr b="0" lang="en-IN" sz="1400" spc="-1" strike="noStrike">
              <a:solidFill>
                <a:srgbClr val="000000"/>
              </a:solidFill>
              <a:latin typeface="Arial"/>
            </a:endParaRPr>
          </a:p>
          <a:p>
            <a:pPr lvl="1" marL="901800" indent="-285480">
              <a:lnSpc>
                <a:spcPct val="100000"/>
              </a:lnSpc>
              <a:buClr>
                <a:srgbClr val="00a7e1"/>
              </a:buClr>
              <a:buFont typeface="Wingdings" charset="2"/>
              <a:buChar char=""/>
            </a:pPr>
            <a:r>
              <a:rPr b="0" lang="en-IN" sz="1400" spc="-1" strike="noStrike">
                <a:solidFill>
                  <a:srgbClr val="0c0c12"/>
                </a:solidFill>
                <a:latin typeface="Calibri"/>
                <a:ea typeface="Calibri"/>
              </a:rPr>
              <a:t>Debugger couldn’t step into the source code of DGA in Qt creator.</a:t>
            </a:r>
            <a:endParaRPr b="0" lang="en-IN" sz="1400" spc="-1" strike="noStrike">
              <a:solidFill>
                <a:srgbClr val="000000"/>
              </a:solidFill>
              <a:latin typeface="Arial"/>
            </a:endParaRPr>
          </a:p>
          <a:p>
            <a:pPr lvl="1" marL="901800" indent="-285480">
              <a:lnSpc>
                <a:spcPct val="100000"/>
              </a:lnSpc>
              <a:buClr>
                <a:srgbClr val="00a7e1"/>
              </a:buClr>
              <a:buFont typeface="Wingdings" charset="2"/>
              <a:buChar char=""/>
            </a:pPr>
            <a:r>
              <a:rPr b="0" lang="en-IN" sz="1400" spc="-1" strike="noStrike">
                <a:solidFill>
                  <a:srgbClr val="0c0c12"/>
                </a:solidFill>
                <a:latin typeface="Calibri"/>
                <a:ea typeface="Calibri"/>
              </a:rPr>
              <a:t>To solve it, built a custom DLL in Qt and integrated it in the app.</a:t>
            </a:r>
            <a:endParaRPr b="0" lang="en-IN" sz="14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13" dur="indefinite" restart="never" nodeType="tmRoot">
          <p:childTnLst>
            <p:seq>
              <p:cTn id="14" dur="indefinite" nodeType="mainSeq">
                <p:childTnLst>
                  <p:par>
                    <p:cTn id="15" fill="hold">
                      <p:stCondLst>
                        <p:cond delay="indefinite"/>
                      </p:stCondLst>
                      <p:childTnLst>
                        <p:par>
                          <p:cTn id="16" fill="hold">
                            <p:stCondLst>
                              <p:cond delay="0"/>
                            </p:stCondLst>
                            <p:childTnLst>
                              <p:par>
                                <p:cTn id="17" nodeType="clickEffect" fill="hold" presetClass="entr" presetID="2" presetSubtype="2">
                                  <p:stCondLst>
                                    <p:cond delay="0"/>
                                  </p:stCondLst>
                                  <p:childTnLst>
                                    <p:set>
                                      <p:cBhvr>
                                        <p:cTn id="18" dur="1" fill="hold">
                                          <p:stCondLst>
                                            <p:cond delay="0"/>
                                          </p:stCondLst>
                                        </p:cTn>
                                        <p:tgtEl>
                                          <p:spTgt spid="517"/>
                                        </p:tgtEl>
                                        <p:attrNameLst>
                                          <p:attrName>style.visibility</p:attrName>
                                        </p:attrNameLst>
                                      </p:cBhvr>
                                      <p:to>
                                        <p:strVal val="visible"/>
                                      </p:to>
                                    </p:set>
                                    <p:anim calcmode="lin" valueType="num">
                                      <p:cBhvr additive="repl">
                                        <p:cTn id="19" dur="500"/>
                                        <p:tgtEl>
                                          <p:spTgt spid="517"/>
                                        </p:tgtEl>
                                        <p:attrNameLst>
                                          <p:attrName>ppt_x</p:attrName>
                                        </p:attrNameLst>
                                      </p:cBhvr>
                                      <p:tavLst>
                                        <p:tav tm="0">
                                          <p:val>
                                            <p:strVal val="#ppt_x+1"/>
                                          </p:val>
                                        </p:tav>
                                        <p:tav tm="100000">
                                          <p:val>
                                            <p:strVal val="#ppt_x"/>
                                          </p:val>
                                        </p:tav>
                                      </p:tavLst>
                                    </p:anim>
                                  </p:childTnLst>
                                </p:cTn>
                              </p:par>
                            </p:childTnLst>
                          </p:cTn>
                        </p:par>
                      </p:childTnLst>
                    </p:cTn>
                  </p:par>
                  <p:par>
                    <p:cTn id="20" fill="hold">
                      <p:stCondLst>
                        <p:cond delay="indefinite"/>
                      </p:stCondLst>
                      <p:childTnLst>
                        <p:par>
                          <p:cTn id="21" fill="hold">
                            <p:stCondLst>
                              <p:cond delay="0"/>
                            </p:stCondLst>
                            <p:childTnLst>
                              <p:par>
                                <p:cTn id="22" nodeType="clickEffect" fill="hold" presetClass="entr" presetID="2" presetSubtype="2">
                                  <p:stCondLst>
                                    <p:cond delay="0"/>
                                  </p:stCondLst>
                                  <p:childTnLst>
                                    <p:set>
                                      <p:cBhvr>
                                        <p:cTn id="23" dur="1" fill="hold">
                                          <p:stCondLst>
                                            <p:cond delay="0"/>
                                          </p:stCondLst>
                                        </p:cTn>
                                        <p:tgtEl>
                                          <p:spTgt spid="518"/>
                                        </p:tgtEl>
                                        <p:attrNameLst>
                                          <p:attrName>style.visibility</p:attrName>
                                        </p:attrNameLst>
                                      </p:cBhvr>
                                      <p:to>
                                        <p:strVal val="visible"/>
                                      </p:to>
                                    </p:set>
                                    <p:anim calcmode="lin" valueType="num">
                                      <p:cBhvr additive="repl">
                                        <p:cTn id="24" dur="500"/>
                                        <p:tgtEl>
                                          <p:spTgt spid="518"/>
                                        </p:tgtEl>
                                        <p:attrNameLst>
                                          <p:attrName>ppt_x</p:attrName>
                                        </p:attrNameLst>
                                      </p:cBhvr>
                                      <p:tavLst>
                                        <p:tav tm="0">
                                          <p:val>
                                            <p:strVal val="#ppt_x+1"/>
                                          </p:val>
                                        </p:tav>
                                        <p:tav tm="100000">
                                          <p:val>
                                            <p:strVal val="#ppt_x"/>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TextShape 1"/>
          <p:cNvSpPr txBox="1"/>
          <p:nvPr/>
        </p:nvSpPr>
        <p:spPr>
          <a:xfrm>
            <a:off x="274320" y="274320"/>
            <a:ext cx="8572320" cy="504360"/>
          </a:xfrm>
          <a:prstGeom prst="rect">
            <a:avLst/>
          </a:prstGeom>
          <a:noFill/>
          <a:ln>
            <a:noFill/>
          </a:ln>
        </p:spPr>
        <p:txBody>
          <a:bodyPr lIns="68400" rIns="68400" tIns="34200" bIns="34200">
            <a:noAutofit/>
          </a:bodyPr>
          <a:p>
            <a:pPr>
              <a:lnSpc>
                <a:spcPct val="90000"/>
              </a:lnSpc>
            </a:pPr>
            <a:r>
              <a:rPr b="0" lang="en-IN" sz="2800" spc="-1" strike="noStrike">
                <a:solidFill>
                  <a:srgbClr val="41007f"/>
                </a:solidFill>
                <a:latin typeface="Calibri"/>
                <a:ea typeface="Calibri"/>
              </a:rPr>
              <a:t>Problem Statement</a:t>
            </a:r>
            <a:endParaRPr b="0" lang="en-IN" sz="2800" spc="-1" strike="noStrike">
              <a:solidFill>
                <a:srgbClr val="000000"/>
              </a:solidFill>
              <a:latin typeface="Arial"/>
            </a:endParaRPr>
          </a:p>
        </p:txBody>
      </p:sp>
      <p:sp>
        <p:nvSpPr>
          <p:cNvPr id="143" name="CustomShape 2"/>
          <p:cNvSpPr/>
          <p:nvPr/>
        </p:nvSpPr>
        <p:spPr>
          <a:xfrm>
            <a:off x="1531080" y="1216080"/>
            <a:ext cx="5677560" cy="1761840"/>
          </a:xfrm>
          <a:prstGeom prst="rect">
            <a:avLst/>
          </a:prstGeom>
          <a:noFill/>
          <a:ln>
            <a:noFill/>
          </a:ln>
        </p:spPr>
        <p:style>
          <a:lnRef idx="0"/>
          <a:fillRef idx="0"/>
          <a:effectRef idx="0"/>
          <a:fontRef idx="minor"/>
        </p:style>
      </p:sp>
      <p:sp>
        <p:nvSpPr>
          <p:cNvPr id="144" name="TextShape 3"/>
          <p:cNvSpPr txBox="1"/>
          <p:nvPr/>
        </p:nvSpPr>
        <p:spPr>
          <a:xfrm>
            <a:off x="274320" y="1097280"/>
            <a:ext cx="8572320" cy="3428640"/>
          </a:xfrm>
          <a:prstGeom prst="rect">
            <a:avLst/>
          </a:prstGeom>
          <a:noFill/>
          <a:ln w="9360">
            <a:solidFill>
              <a:srgbClr val="ffffff"/>
            </a:solidFill>
            <a:round/>
          </a:ln>
        </p:spPr>
        <p:txBody>
          <a:bodyPr lIns="68400" rIns="68400" tIns="34200" bIns="34200">
            <a:noAutofit/>
          </a:bodyPr>
          <a:p>
            <a:pPr>
              <a:lnSpc>
                <a:spcPct val="100000"/>
              </a:lnSpc>
            </a:pPr>
            <a:r>
              <a:rPr b="0" lang="en-IN" sz="1800" spc="-1" strike="noStrike">
                <a:solidFill>
                  <a:srgbClr val="000000"/>
                </a:solidFill>
                <a:latin typeface="Calibri"/>
                <a:ea typeface="Calibri"/>
              </a:rPr>
              <a:t>DGA’s current UI framework was designed 15+ years ago. Architectural choices for it that were made back then are not so relevant now. WS/PWG customers want advanced features which current software can’t support. There is a limitation on the creation of custom widgets.  The existing UI is not very user friendly. It also has more turnaround time for developers which results in poor productivity. </a:t>
            </a:r>
            <a:b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0" name="TextShape 1"/>
          <p:cNvSpPr txBox="1"/>
          <p:nvPr/>
        </p:nvSpPr>
        <p:spPr>
          <a:xfrm>
            <a:off x="274320" y="274320"/>
            <a:ext cx="8572320" cy="411120"/>
          </a:xfrm>
          <a:prstGeom prst="rect">
            <a:avLst/>
          </a:prstGeom>
          <a:noFill/>
          <a:ln>
            <a:noFill/>
          </a:ln>
        </p:spPr>
        <p:txBody>
          <a:bodyPr lIns="68400" rIns="68400" tIns="34200" bIns="34200">
            <a:noAutofit/>
          </a:bodyPr>
          <a:p>
            <a:pPr>
              <a:lnSpc>
                <a:spcPct val="90000"/>
              </a:lnSpc>
            </a:pPr>
            <a:r>
              <a:rPr b="0" lang="en-IN" sz="2800" spc="-1" strike="noStrike">
                <a:solidFill>
                  <a:srgbClr val="41007f"/>
                </a:solidFill>
                <a:latin typeface="Calibri"/>
                <a:ea typeface="Calibri"/>
              </a:rPr>
              <a:t>Challenges Faced</a:t>
            </a:r>
            <a:endParaRPr b="0" lang="en-IN" sz="2800" spc="-1" strike="noStrike">
              <a:solidFill>
                <a:srgbClr val="000000"/>
              </a:solidFill>
              <a:latin typeface="Arial"/>
            </a:endParaRPr>
          </a:p>
        </p:txBody>
      </p:sp>
      <p:sp>
        <p:nvSpPr>
          <p:cNvPr id="521" name="CustomShape 2"/>
          <p:cNvSpPr/>
          <p:nvPr/>
        </p:nvSpPr>
        <p:spPr>
          <a:xfrm>
            <a:off x="473040" y="1980360"/>
            <a:ext cx="7974000" cy="374400"/>
          </a:xfrm>
          <a:prstGeom prst="rect">
            <a:avLst/>
          </a:prstGeom>
          <a:noFill/>
          <a:ln>
            <a:noFill/>
          </a:ln>
        </p:spPr>
        <p:style>
          <a:lnRef idx="0"/>
          <a:fillRef idx="0"/>
          <a:effectRef idx="0"/>
          <a:fontRef idx="minor"/>
        </p:style>
        <p:txBody>
          <a:bodyPr lIns="68400" rIns="68400" tIns="34200" bIns="34200" anchor="ctr">
            <a:noAutofit/>
          </a:bodyPr>
          <a:p>
            <a:pPr marL="216000" indent="-215640">
              <a:lnSpc>
                <a:spcPct val="100000"/>
              </a:lnSpc>
              <a:buClr>
                <a:srgbClr val="ffffff"/>
              </a:buClr>
              <a:buFont typeface="Noto Sans Symbols"/>
              <a:buChar char="✔"/>
            </a:pPr>
            <a:r>
              <a:rPr b="0" lang="en-IN" sz="1400" spc="-1" strike="noStrike">
                <a:solidFill>
                  <a:srgbClr val="ffffff"/>
                </a:solidFill>
                <a:latin typeface="Calibri"/>
                <a:ea typeface="Calibri"/>
              </a:rPr>
              <a:t>Determining Architectural Workflow of IMC</a:t>
            </a:r>
            <a:endParaRPr b="0" lang="en-IN" sz="1400" spc="-1" strike="noStrike">
              <a:latin typeface="Arial"/>
            </a:endParaRPr>
          </a:p>
        </p:txBody>
      </p:sp>
      <p:sp>
        <p:nvSpPr>
          <p:cNvPr id="522" name="CustomShape 3"/>
          <p:cNvSpPr/>
          <p:nvPr/>
        </p:nvSpPr>
        <p:spPr>
          <a:xfrm>
            <a:off x="473040" y="2962440"/>
            <a:ext cx="7974000" cy="374400"/>
          </a:xfrm>
          <a:prstGeom prst="rect">
            <a:avLst/>
          </a:prstGeom>
          <a:noFill/>
          <a:ln>
            <a:noFill/>
          </a:ln>
        </p:spPr>
        <p:style>
          <a:lnRef idx="0"/>
          <a:fillRef idx="0"/>
          <a:effectRef idx="0"/>
          <a:fontRef idx="minor"/>
        </p:style>
        <p:txBody>
          <a:bodyPr lIns="68400" rIns="68400" tIns="34200" bIns="34200" anchor="ctr">
            <a:noAutofit/>
          </a:bodyPr>
          <a:p>
            <a:pPr marL="216000" indent="-215640">
              <a:lnSpc>
                <a:spcPct val="100000"/>
              </a:lnSpc>
              <a:buClr>
                <a:srgbClr val="ffffff"/>
              </a:buClr>
              <a:buFont typeface="Noto Sans Symbols"/>
              <a:buChar char="✔"/>
            </a:pPr>
            <a:r>
              <a:rPr b="0" lang="en-IN" sz="1400" spc="-1" strike="noStrike">
                <a:solidFill>
                  <a:srgbClr val="ffffff"/>
                </a:solidFill>
                <a:latin typeface="Calibri"/>
                <a:ea typeface="Calibri"/>
              </a:rPr>
              <a:t>Debugging</a:t>
            </a:r>
            <a:endParaRPr b="0" lang="en-IN" sz="1400" spc="-1" strike="noStrike">
              <a:latin typeface="Arial"/>
            </a:endParaRPr>
          </a:p>
        </p:txBody>
      </p:sp>
      <p:sp>
        <p:nvSpPr>
          <p:cNvPr id="523" name="TextShape 4"/>
          <p:cNvSpPr txBox="1"/>
          <p:nvPr/>
        </p:nvSpPr>
        <p:spPr>
          <a:xfrm>
            <a:off x="274320" y="770400"/>
            <a:ext cx="8572320" cy="4275360"/>
          </a:xfrm>
          <a:prstGeom prst="rect">
            <a:avLst/>
          </a:prstGeom>
          <a:noFill/>
          <a:ln>
            <a:noFill/>
          </a:ln>
        </p:spPr>
        <p:txBody>
          <a:bodyPr lIns="68400" rIns="68400" tIns="34200" bIns="34200">
            <a:noAutofit/>
          </a:bodyPr>
          <a:p>
            <a:pPr marL="444600" indent="-285480">
              <a:lnSpc>
                <a:spcPct val="100000"/>
              </a:lnSpc>
              <a:buClr>
                <a:srgbClr val="00a7e1"/>
              </a:buClr>
              <a:buFont typeface="Wingdings" charset="2"/>
              <a:buChar char=""/>
            </a:pPr>
            <a:r>
              <a:rPr b="0" lang="en-IN" sz="1600" spc="-1" strike="noStrike">
                <a:solidFill>
                  <a:srgbClr val="0c0c12"/>
                </a:solidFill>
                <a:latin typeface="Calibri"/>
                <a:ea typeface="Calibri"/>
              </a:rPr>
              <a:t> </a:t>
            </a:r>
            <a:r>
              <a:rPr b="0" lang="en-IN" sz="1600" spc="-1" strike="noStrike">
                <a:solidFill>
                  <a:srgbClr val="0c0c12"/>
                </a:solidFill>
                <a:latin typeface="Calibri"/>
                <a:ea typeface="Calibri"/>
              </a:rPr>
              <a:t>In using third party javascript library.</a:t>
            </a:r>
            <a:endParaRPr b="0" lang="en-IN" sz="1600" spc="-1" strike="noStrike">
              <a:solidFill>
                <a:srgbClr val="000000"/>
              </a:solidFill>
              <a:latin typeface="Arial"/>
            </a:endParaRPr>
          </a:p>
          <a:p>
            <a:pPr lvl="1" marL="901800" indent="-285480">
              <a:lnSpc>
                <a:spcPct val="100000"/>
              </a:lnSpc>
              <a:buClr>
                <a:srgbClr val="00a7e1"/>
              </a:buClr>
              <a:buFont typeface="Wingdings" charset="2"/>
              <a:buChar char=""/>
            </a:pPr>
            <a:r>
              <a:rPr b="0" lang="en-IN" sz="1400" spc="-1" strike="noStrike">
                <a:solidFill>
                  <a:srgbClr val="0c0c12"/>
                </a:solidFill>
                <a:latin typeface="Calibri"/>
                <a:ea typeface="Calibri"/>
              </a:rPr>
              <a:t>No </a:t>
            </a:r>
            <a:r>
              <a:rPr b="1" lang="en-IN" sz="1400" spc="-1" strike="noStrike">
                <a:solidFill>
                  <a:srgbClr val="0c0c12"/>
                </a:solidFill>
                <a:latin typeface="Calibri"/>
                <a:ea typeface="Calibri"/>
              </a:rPr>
              <a:t>setTimeout()/clearTimeout()</a:t>
            </a:r>
            <a:r>
              <a:rPr b="0" lang="en-IN" sz="1400" spc="-1" strike="noStrike">
                <a:solidFill>
                  <a:srgbClr val="0c0c12"/>
                </a:solidFill>
                <a:latin typeface="Calibri"/>
                <a:ea typeface="Calibri"/>
              </a:rPr>
              <a:t> in qml, solved it using </a:t>
            </a:r>
            <a:r>
              <a:rPr b="1" lang="en-IN" sz="1400" spc="-1" strike="noStrike">
                <a:solidFill>
                  <a:srgbClr val="0c0c12"/>
                </a:solidFill>
                <a:latin typeface="Calibri"/>
                <a:ea typeface="Calibri"/>
              </a:rPr>
              <a:t>Timer()</a:t>
            </a:r>
            <a:r>
              <a:rPr b="0" lang="en-IN" sz="1400" spc="-1" strike="noStrike">
                <a:solidFill>
                  <a:srgbClr val="0c0c12"/>
                </a:solidFill>
                <a:latin typeface="Calibri"/>
                <a:ea typeface="Calibri"/>
              </a:rPr>
              <a:t>.</a:t>
            </a:r>
            <a:endParaRPr b="0" lang="en-IN" sz="1400" spc="-1" strike="noStrike">
              <a:solidFill>
                <a:srgbClr val="000000"/>
              </a:solidFill>
              <a:latin typeface="Arial"/>
            </a:endParaRPr>
          </a:p>
          <a:p>
            <a:pPr lvl="1" marL="901800" indent="-285480">
              <a:lnSpc>
                <a:spcPct val="100000"/>
              </a:lnSpc>
              <a:buClr>
                <a:srgbClr val="00a7e1"/>
              </a:buClr>
              <a:buFont typeface="Wingdings" charset="2"/>
              <a:buChar char=""/>
            </a:pPr>
            <a:r>
              <a:rPr b="0" lang="en-IN" sz="1400" spc="-1" strike="noStrike">
                <a:solidFill>
                  <a:srgbClr val="0c0c12"/>
                </a:solidFill>
                <a:latin typeface="Calibri"/>
                <a:ea typeface="Calibri"/>
              </a:rPr>
              <a:t>Unable to use Plotly.js,  then used D3.js for plotting.</a:t>
            </a:r>
            <a:endParaRPr b="0" lang="en-IN" sz="1400" spc="-1" strike="noStrike">
              <a:solidFill>
                <a:srgbClr val="000000"/>
              </a:solidFill>
              <a:latin typeface="Arial"/>
            </a:endParaRPr>
          </a:p>
          <a:p>
            <a:pPr marL="158760">
              <a:lnSpc>
                <a:spcPct val="100000"/>
              </a:lnSpc>
            </a:pPr>
            <a:endParaRPr b="0" lang="en-IN" sz="1400" spc="-1" strike="noStrike">
              <a:solidFill>
                <a:srgbClr val="000000"/>
              </a:solidFill>
              <a:latin typeface="Arial"/>
            </a:endParaRPr>
          </a:p>
          <a:p>
            <a:pPr marL="444600" indent="-285480">
              <a:lnSpc>
                <a:spcPct val="100000"/>
              </a:lnSpc>
              <a:buClr>
                <a:srgbClr val="00a7e1"/>
              </a:buClr>
              <a:buFont typeface="Wingdings" charset="2"/>
              <a:buChar char=""/>
            </a:pPr>
            <a:r>
              <a:rPr b="0" lang="en-IN" sz="1600" spc="-1" strike="noStrike">
                <a:solidFill>
                  <a:srgbClr val="0c0c12"/>
                </a:solidFill>
                <a:latin typeface="Calibri"/>
                <a:ea typeface="Calibri"/>
              </a:rPr>
              <a:t>While integrating DGA-Engine with Qt app.</a:t>
            </a:r>
            <a:endParaRPr b="0" lang="en-IN" sz="1600" spc="-1" strike="noStrike">
              <a:solidFill>
                <a:srgbClr val="000000"/>
              </a:solidFill>
              <a:latin typeface="Arial"/>
            </a:endParaRPr>
          </a:p>
          <a:p>
            <a:pPr lvl="1" marL="901800" indent="-285480">
              <a:lnSpc>
                <a:spcPct val="100000"/>
              </a:lnSpc>
              <a:buClr>
                <a:srgbClr val="00a7e1"/>
              </a:buClr>
              <a:buFont typeface="Wingdings" charset="2"/>
              <a:buChar char=""/>
            </a:pPr>
            <a:r>
              <a:rPr b="0" lang="en-IN" sz="1400" spc="-1" strike="noStrike">
                <a:solidFill>
                  <a:srgbClr val="0c0c12"/>
                </a:solidFill>
                <a:latin typeface="Calibri"/>
                <a:ea typeface="Calibri"/>
              </a:rPr>
              <a:t>Unexpected crash while starting up the DGA-Engine.</a:t>
            </a:r>
            <a:endParaRPr b="0" lang="en-IN" sz="1400" spc="-1" strike="noStrike">
              <a:solidFill>
                <a:srgbClr val="000000"/>
              </a:solidFill>
              <a:latin typeface="Arial"/>
            </a:endParaRPr>
          </a:p>
          <a:p>
            <a:pPr lvl="1" marL="901800" indent="-285480">
              <a:lnSpc>
                <a:spcPct val="100000"/>
              </a:lnSpc>
              <a:buClr>
                <a:srgbClr val="00a7e1"/>
              </a:buClr>
              <a:buFont typeface="Wingdings" charset="2"/>
              <a:buChar char=""/>
            </a:pPr>
            <a:r>
              <a:rPr b="0" lang="en-IN" sz="1400" spc="-1" strike="noStrike">
                <a:solidFill>
                  <a:srgbClr val="0c0c12"/>
                </a:solidFill>
                <a:latin typeface="Calibri"/>
                <a:ea typeface="Calibri"/>
              </a:rPr>
              <a:t>Debugger couldn’t step into the source code of DGA in Qt creator.</a:t>
            </a:r>
            <a:endParaRPr b="0" lang="en-IN" sz="1400" spc="-1" strike="noStrike">
              <a:solidFill>
                <a:srgbClr val="000000"/>
              </a:solidFill>
              <a:latin typeface="Arial"/>
            </a:endParaRPr>
          </a:p>
          <a:p>
            <a:pPr lvl="1" marL="901800" indent="-285480">
              <a:lnSpc>
                <a:spcPct val="100000"/>
              </a:lnSpc>
              <a:buClr>
                <a:srgbClr val="00a7e1"/>
              </a:buClr>
              <a:buFont typeface="Wingdings" charset="2"/>
              <a:buChar char=""/>
            </a:pPr>
            <a:r>
              <a:rPr b="0" lang="en-IN" sz="1400" spc="-1" strike="noStrike">
                <a:solidFill>
                  <a:srgbClr val="0c0c12"/>
                </a:solidFill>
                <a:latin typeface="Calibri"/>
                <a:ea typeface="Calibri"/>
              </a:rPr>
              <a:t>To solve it, built a custom DLL in Qt and integrated it in the app.</a:t>
            </a:r>
            <a:endParaRPr b="0" lang="en-IN" sz="1400" spc="-1" strike="noStrike">
              <a:solidFill>
                <a:srgbClr val="000000"/>
              </a:solidFill>
              <a:latin typeface="Arial"/>
            </a:endParaRPr>
          </a:p>
          <a:p>
            <a:endParaRPr b="0" lang="en-IN" sz="1400" spc="-1" strike="noStrike">
              <a:solidFill>
                <a:srgbClr val="000000"/>
              </a:solidFill>
              <a:latin typeface="Arial"/>
            </a:endParaRPr>
          </a:p>
          <a:p>
            <a:pPr marL="501480" indent="-342720">
              <a:lnSpc>
                <a:spcPct val="100000"/>
              </a:lnSpc>
              <a:buClr>
                <a:srgbClr val="00a7e1"/>
              </a:buClr>
              <a:buFont typeface="Wingdings" charset="2"/>
              <a:buChar char=""/>
            </a:pPr>
            <a:r>
              <a:rPr b="0" lang="en-IN" sz="1600" spc="-1" strike="noStrike">
                <a:solidFill>
                  <a:srgbClr val="0c0c12"/>
                </a:solidFill>
                <a:latin typeface="Calibri"/>
                <a:ea typeface="Calibri"/>
              </a:rPr>
              <a:t>Drawing heatmap in canvas</a:t>
            </a:r>
            <a:endParaRPr b="0" lang="en-IN" sz="1600" spc="-1" strike="noStrike">
              <a:solidFill>
                <a:srgbClr val="000000"/>
              </a:solidFill>
              <a:latin typeface="Arial"/>
            </a:endParaRPr>
          </a:p>
          <a:p>
            <a:pPr lvl="1" marL="901800" indent="-285480">
              <a:lnSpc>
                <a:spcPct val="100000"/>
              </a:lnSpc>
              <a:buClr>
                <a:srgbClr val="00a7e1"/>
              </a:buClr>
              <a:buFont typeface="Wingdings" charset="2"/>
              <a:buChar char=""/>
            </a:pPr>
            <a:r>
              <a:rPr b="0" lang="en-IN" sz="1400" spc="-1" strike="noStrike">
                <a:solidFill>
                  <a:srgbClr val="0c0c12"/>
                </a:solidFill>
                <a:latin typeface="Calibri"/>
                <a:ea typeface="Calibri"/>
              </a:rPr>
              <a:t>Plotting without using any library.</a:t>
            </a:r>
            <a:endParaRPr b="0" lang="en-IN" sz="1400" spc="-1" strike="noStrike">
              <a:solidFill>
                <a:srgbClr val="000000"/>
              </a:solidFill>
              <a:latin typeface="Arial"/>
            </a:endParaRPr>
          </a:p>
          <a:p>
            <a:pPr lvl="1" marL="901800" indent="-285480">
              <a:lnSpc>
                <a:spcPct val="100000"/>
              </a:lnSpc>
              <a:buClr>
                <a:srgbClr val="00a7e1"/>
              </a:buClr>
              <a:buFont typeface="Wingdings" charset="2"/>
              <a:buChar char=""/>
            </a:pPr>
            <a:r>
              <a:rPr b="0" lang="en-IN" sz="1400" spc="-1" strike="noStrike">
                <a:solidFill>
                  <a:srgbClr val="0c0c12"/>
                </a:solidFill>
                <a:latin typeface="Calibri"/>
                <a:ea typeface="Calibri"/>
              </a:rPr>
              <a:t>Setting up the color gradient.</a:t>
            </a:r>
            <a:endParaRPr b="0" lang="en-IN" sz="14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25" dur="indefinite" restart="never" nodeType="tmRoot">
          <p:childTnLst>
            <p:seq>
              <p:cTn id="26" dur="indefinite" nodeType="mainSeq">
                <p:childTnLst>
                  <p:par>
                    <p:cTn id="27" fill="hold">
                      <p:stCondLst>
                        <p:cond delay="indefinite"/>
                      </p:stCondLst>
                      <p:childTnLst>
                        <p:par>
                          <p:cTn id="28" fill="hold">
                            <p:stCondLst>
                              <p:cond delay="0"/>
                            </p:stCondLst>
                            <p:childTnLst>
                              <p:par>
                                <p:cTn id="29" nodeType="clickEffect" fill="hold" presetClass="entr" presetID="2" presetSubtype="2">
                                  <p:stCondLst>
                                    <p:cond delay="0"/>
                                  </p:stCondLst>
                                  <p:childTnLst>
                                    <p:set>
                                      <p:cBhvr>
                                        <p:cTn id="30" dur="1" fill="hold">
                                          <p:stCondLst>
                                            <p:cond delay="0"/>
                                          </p:stCondLst>
                                        </p:cTn>
                                        <p:tgtEl>
                                          <p:spTgt spid="521"/>
                                        </p:tgtEl>
                                        <p:attrNameLst>
                                          <p:attrName>style.visibility</p:attrName>
                                        </p:attrNameLst>
                                      </p:cBhvr>
                                      <p:to>
                                        <p:strVal val="visible"/>
                                      </p:to>
                                    </p:set>
                                    <p:anim calcmode="lin" valueType="num">
                                      <p:cBhvr additive="repl">
                                        <p:cTn id="31" dur="500"/>
                                        <p:tgtEl>
                                          <p:spTgt spid="521"/>
                                        </p:tgtEl>
                                        <p:attrNameLst>
                                          <p:attrName>ppt_x</p:attrName>
                                        </p:attrNameLst>
                                      </p:cBhvr>
                                      <p:tavLst>
                                        <p:tav tm="0">
                                          <p:val>
                                            <p:strVal val="#ppt_x+1"/>
                                          </p:val>
                                        </p:tav>
                                        <p:tav tm="100000">
                                          <p:val>
                                            <p:strVal val="#ppt_x"/>
                                          </p:val>
                                        </p:tav>
                                      </p:tavLst>
                                    </p:anim>
                                  </p:childTnLst>
                                </p:cTn>
                              </p:par>
                            </p:childTnLst>
                          </p:cTn>
                        </p:par>
                      </p:childTnLst>
                    </p:cTn>
                  </p:par>
                  <p:par>
                    <p:cTn id="32" fill="hold">
                      <p:stCondLst>
                        <p:cond delay="indefinite"/>
                      </p:stCondLst>
                      <p:childTnLst>
                        <p:par>
                          <p:cTn id="33" fill="hold">
                            <p:stCondLst>
                              <p:cond delay="0"/>
                            </p:stCondLst>
                            <p:childTnLst>
                              <p:par>
                                <p:cTn id="34" nodeType="clickEffect" fill="hold" presetClass="entr" presetID="2" presetSubtype="2">
                                  <p:stCondLst>
                                    <p:cond delay="0"/>
                                  </p:stCondLst>
                                  <p:childTnLst>
                                    <p:set>
                                      <p:cBhvr>
                                        <p:cTn id="35" dur="1" fill="hold">
                                          <p:stCondLst>
                                            <p:cond delay="0"/>
                                          </p:stCondLst>
                                        </p:cTn>
                                        <p:tgtEl>
                                          <p:spTgt spid="522"/>
                                        </p:tgtEl>
                                        <p:attrNameLst>
                                          <p:attrName>style.visibility</p:attrName>
                                        </p:attrNameLst>
                                      </p:cBhvr>
                                      <p:to>
                                        <p:strVal val="visible"/>
                                      </p:to>
                                    </p:set>
                                    <p:anim calcmode="lin" valueType="num">
                                      <p:cBhvr additive="repl">
                                        <p:cTn id="36" dur="500"/>
                                        <p:tgtEl>
                                          <p:spTgt spid="522"/>
                                        </p:tgtEl>
                                        <p:attrNameLst>
                                          <p:attrName>ppt_x</p:attrName>
                                        </p:attrNameLst>
                                      </p:cBhvr>
                                      <p:tavLst>
                                        <p:tav tm="0">
                                          <p:val>
                                            <p:strVal val="#ppt_x+1"/>
                                          </p:val>
                                        </p:tav>
                                        <p:tav tm="100000">
                                          <p:val>
                                            <p:strVal val="#ppt_x"/>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4" name="TextShape 1"/>
          <p:cNvSpPr txBox="1"/>
          <p:nvPr/>
        </p:nvSpPr>
        <p:spPr>
          <a:xfrm>
            <a:off x="274320" y="274320"/>
            <a:ext cx="8572320" cy="411120"/>
          </a:xfrm>
          <a:prstGeom prst="rect">
            <a:avLst/>
          </a:prstGeom>
          <a:noFill/>
          <a:ln>
            <a:noFill/>
          </a:ln>
        </p:spPr>
        <p:txBody>
          <a:bodyPr lIns="68400" rIns="68400" tIns="34200" bIns="34200">
            <a:noAutofit/>
          </a:bodyPr>
          <a:p>
            <a:pPr>
              <a:lnSpc>
                <a:spcPct val="90000"/>
              </a:lnSpc>
            </a:pPr>
            <a:r>
              <a:rPr b="0" lang="en-IN" sz="2800" spc="-1" strike="noStrike">
                <a:solidFill>
                  <a:srgbClr val="41007f"/>
                </a:solidFill>
                <a:latin typeface="Calibri"/>
                <a:ea typeface="Calibri"/>
              </a:rPr>
              <a:t>Challenges Faced</a:t>
            </a:r>
            <a:endParaRPr b="0" lang="en-IN" sz="2800" spc="-1" strike="noStrike">
              <a:solidFill>
                <a:srgbClr val="000000"/>
              </a:solidFill>
              <a:latin typeface="Arial"/>
            </a:endParaRPr>
          </a:p>
        </p:txBody>
      </p:sp>
      <p:sp>
        <p:nvSpPr>
          <p:cNvPr id="525" name="CustomShape 2"/>
          <p:cNvSpPr/>
          <p:nvPr/>
        </p:nvSpPr>
        <p:spPr>
          <a:xfrm>
            <a:off x="473040" y="1980360"/>
            <a:ext cx="7974000" cy="374400"/>
          </a:xfrm>
          <a:prstGeom prst="rect">
            <a:avLst/>
          </a:prstGeom>
          <a:noFill/>
          <a:ln>
            <a:noFill/>
          </a:ln>
        </p:spPr>
        <p:style>
          <a:lnRef idx="0"/>
          <a:fillRef idx="0"/>
          <a:effectRef idx="0"/>
          <a:fontRef idx="minor"/>
        </p:style>
        <p:txBody>
          <a:bodyPr lIns="68400" rIns="68400" tIns="34200" bIns="34200" anchor="ctr">
            <a:noAutofit/>
          </a:bodyPr>
          <a:p>
            <a:pPr marL="216000" indent="-215640">
              <a:lnSpc>
                <a:spcPct val="100000"/>
              </a:lnSpc>
              <a:buClr>
                <a:srgbClr val="ffffff"/>
              </a:buClr>
              <a:buFont typeface="Noto Sans Symbols"/>
              <a:buChar char="✔"/>
            </a:pPr>
            <a:r>
              <a:rPr b="0" lang="en-IN" sz="1400" spc="-1" strike="noStrike">
                <a:solidFill>
                  <a:srgbClr val="ffffff"/>
                </a:solidFill>
                <a:latin typeface="Calibri"/>
                <a:ea typeface="Calibri"/>
              </a:rPr>
              <a:t>Determining Architectural Workflow of IMC</a:t>
            </a:r>
            <a:endParaRPr b="0" lang="en-IN" sz="1400" spc="-1" strike="noStrike">
              <a:latin typeface="Arial"/>
            </a:endParaRPr>
          </a:p>
        </p:txBody>
      </p:sp>
      <p:sp>
        <p:nvSpPr>
          <p:cNvPr id="526" name="CustomShape 3"/>
          <p:cNvSpPr/>
          <p:nvPr/>
        </p:nvSpPr>
        <p:spPr>
          <a:xfrm>
            <a:off x="473040" y="2962440"/>
            <a:ext cx="7974000" cy="374400"/>
          </a:xfrm>
          <a:prstGeom prst="rect">
            <a:avLst/>
          </a:prstGeom>
          <a:noFill/>
          <a:ln>
            <a:noFill/>
          </a:ln>
        </p:spPr>
        <p:style>
          <a:lnRef idx="0"/>
          <a:fillRef idx="0"/>
          <a:effectRef idx="0"/>
          <a:fontRef idx="minor"/>
        </p:style>
        <p:txBody>
          <a:bodyPr lIns="68400" rIns="68400" tIns="34200" bIns="34200" anchor="ctr">
            <a:noAutofit/>
          </a:bodyPr>
          <a:p>
            <a:pPr marL="216000" indent="-215640">
              <a:lnSpc>
                <a:spcPct val="100000"/>
              </a:lnSpc>
              <a:buClr>
                <a:srgbClr val="ffffff"/>
              </a:buClr>
              <a:buFont typeface="Noto Sans Symbols"/>
              <a:buChar char="✔"/>
            </a:pPr>
            <a:r>
              <a:rPr b="0" lang="en-IN" sz="1400" spc="-1" strike="noStrike">
                <a:solidFill>
                  <a:srgbClr val="ffffff"/>
                </a:solidFill>
                <a:latin typeface="Calibri"/>
                <a:ea typeface="Calibri"/>
              </a:rPr>
              <a:t>Debugging</a:t>
            </a:r>
            <a:endParaRPr b="0" lang="en-IN" sz="1400" spc="-1" strike="noStrike">
              <a:latin typeface="Arial"/>
            </a:endParaRPr>
          </a:p>
        </p:txBody>
      </p:sp>
      <p:sp>
        <p:nvSpPr>
          <p:cNvPr id="527" name="TextShape 4"/>
          <p:cNvSpPr txBox="1"/>
          <p:nvPr/>
        </p:nvSpPr>
        <p:spPr>
          <a:xfrm>
            <a:off x="274320" y="770400"/>
            <a:ext cx="8572320" cy="4275360"/>
          </a:xfrm>
          <a:prstGeom prst="rect">
            <a:avLst/>
          </a:prstGeom>
          <a:noFill/>
          <a:ln>
            <a:noFill/>
          </a:ln>
        </p:spPr>
        <p:txBody>
          <a:bodyPr lIns="68400" rIns="68400" tIns="34200" bIns="34200">
            <a:noAutofit/>
          </a:bodyPr>
          <a:p>
            <a:pPr marL="444600" indent="-285480">
              <a:lnSpc>
                <a:spcPct val="100000"/>
              </a:lnSpc>
              <a:buClr>
                <a:srgbClr val="00a7e1"/>
              </a:buClr>
              <a:buFont typeface="Wingdings" charset="2"/>
              <a:buChar char=""/>
            </a:pPr>
            <a:r>
              <a:rPr b="0" lang="en-IN" sz="1600" spc="-1" strike="noStrike">
                <a:solidFill>
                  <a:srgbClr val="0c0c12"/>
                </a:solidFill>
                <a:latin typeface="Calibri"/>
                <a:ea typeface="Calibri"/>
              </a:rPr>
              <a:t> </a:t>
            </a:r>
            <a:r>
              <a:rPr b="0" lang="en-IN" sz="1600" spc="-1" strike="noStrike">
                <a:solidFill>
                  <a:srgbClr val="0c0c12"/>
                </a:solidFill>
                <a:latin typeface="Calibri"/>
                <a:ea typeface="Calibri"/>
              </a:rPr>
              <a:t>In using third party javascript library.</a:t>
            </a:r>
            <a:endParaRPr b="0" lang="en-IN" sz="1600" spc="-1" strike="noStrike">
              <a:solidFill>
                <a:srgbClr val="000000"/>
              </a:solidFill>
              <a:latin typeface="Arial"/>
            </a:endParaRPr>
          </a:p>
          <a:p>
            <a:pPr lvl="1" marL="901800" indent="-285480">
              <a:lnSpc>
                <a:spcPct val="100000"/>
              </a:lnSpc>
              <a:buClr>
                <a:srgbClr val="00a7e1"/>
              </a:buClr>
              <a:buFont typeface="Wingdings" charset="2"/>
              <a:buChar char=""/>
            </a:pPr>
            <a:r>
              <a:rPr b="0" lang="en-IN" sz="1400" spc="-1" strike="noStrike">
                <a:solidFill>
                  <a:srgbClr val="0c0c12"/>
                </a:solidFill>
                <a:latin typeface="Calibri"/>
                <a:ea typeface="Calibri"/>
              </a:rPr>
              <a:t>No </a:t>
            </a:r>
            <a:r>
              <a:rPr b="1" lang="en-IN" sz="1400" spc="-1" strike="noStrike">
                <a:solidFill>
                  <a:srgbClr val="0c0c12"/>
                </a:solidFill>
                <a:latin typeface="Calibri"/>
                <a:ea typeface="Calibri"/>
              </a:rPr>
              <a:t>setTimeout()/clearTimeout()</a:t>
            </a:r>
            <a:r>
              <a:rPr b="0" lang="en-IN" sz="1400" spc="-1" strike="noStrike">
                <a:solidFill>
                  <a:srgbClr val="0c0c12"/>
                </a:solidFill>
                <a:latin typeface="Calibri"/>
                <a:ea typeface="Calibri"/>
              </a:rPr>
              <a:t> in qml, solved it using </a:t>
            </a:r>
            <a:r>
              <a:rPr b="1" lang="en-IN" sz="1400" spc="-1" strike="noStrike">
                <a:solidFill>
                  <a:srgbClr val="0c0c12"/>
                </a:solidFill>
                <a:latin typeface="Calibri"/>
                <a:ea typeface="Calibri"/>
              </a:rPr>
              <a:t>Timer()</a:t>
            </a:r>
            <a:r>
              <a:rPr b="0" lang="en-IN" sz="1400" spc="-1" strike="noStrike">
                <a:solidFill>
                  <a:srgbClr val="0c0c12"/>
                </a:solidFill>
                <a:latin typeface="Calibri"/>
                <a:ea typeface="Calibri"/>
              </a:rPr>
              <a:t>.</a:t>
            </a:r>
            <a:endParaRPr b="0" lang="en-IN" sz="1400" spc="-1" strike="noStrike">
              <a:solidFill>
                <a:srgbClr val="000000"/>
              </a:solidFill>
              <a:latin typeface="Arial"/>
            </a:endParaRPr>
          </a:p>
          <a:p>
            <a:pPr lvl="1" marL="901800" indent="-285480">
              <a:lnSpc>
                <a:spcPct val="100000"/>
              </a:lnSpc>
              <a:buClr>
                <a:srgbClr val="00a7e1"/>
              </a:buClr>
              <a:buFont typeface="Wingdings" charset="2"/>
              <a:buChar char=""/>
            </a:pPr>
            <a:r>
              <a:rPr b="0" lang="en-IN" sz="1400" spc="-1" strike="noStrike">
                <a:solidFill>
                  <a:srgbClr val="0c0c12"/>
                </a:solidFill>
                <a:latin typeface="Calibri"/>
                <a:ea typeface="Calibri"/>
              </a:rPr>
              <a:t>Unable to use Plotly.js,  then used D3.js for plotting.</a:t>
            </a:r>
            <a:endParaRPr b="0" lang="en-IN" sz="1400" spc="-1" strike="noStrike">
              <a:solidFill>
                <a:srgbClr val="000000"/>
              </a:solidFill>
              <a:latin typeface="Arial"/>
            </a:endParaRPr>
          </a:p>
          <a:p>
            <a:pPr marL="158760">
              <a:lnSpc>
                <a:spcPct val="100000"/>
              </a:lnSpc>
            </a:pPr>
            <a:endParaRPr b="0" lang="en-IN" sz="1400" spc="-1" strike="noStrike">
              <a:solidFill>
                <a:srgbClr val="000000"/>
              </a:solidFill>
              <a:latin typeface="Arial"/>
            </a:endParaRPr>
          </a:p>
          <a:p>
            <a:pPr marL="444600" indent="-285480">
              <a:lnSpc>
                <a:spcPct val="100000"/>
              </a:lnSpc>
              <a:buClr>
                <a:srgbClr val="00a7e1"/>
              </a:buClr>
              <a:buFont typeface="Wingdings" charset="2"/>
              <a:buChar char=""/>
            </a:pPr>
            <a:r>
              <a:rPr b="0" lang="en-IN" sz="1600" spc="-1" strike="noStrike">
                <a:solidFill>
                  <a:srgbClr val="0c0c12"/>
                </a:solidFill>
                <a:latin typeface="Calibri"/>
                <a:ea typeface="Calibri"/>
              </a:rPr>
              <a:t>While integrating DGA-Engine with Qt app.</a:t>
            </a:r>
            <a:endParaRPr b="0" lang="en-IN" sz="1600" spc="-1" strike="noStrike">
              <a:solidFill>
                <a:srgbClr val="000000"/>
              </a:solidFill>
              <a:latin typeface="Arial"/>
            </a:endParaRPr>
          </a:p>
          <a:p>
            <a:pPr lvl="1" marL="901800" indent="-285480">
              <a:lnSpc>
                <a:spcPct val="100000"/>
              </a:lnSpc>
              <a:buClr>
                <a:srgbClr val="00a7e1"/>
              </a:buClr>
              <a:buFont typeface="Wingdings" charset="2"/>
              <a:buChar char=""/>
            </a:pPr>
            <a:r>
              <a:rPr b="0" lang="en-IN" sz="1400" spc="-1" strike="noStrike">
                <a:solidFill>
                  <a:srgbClr val="0c0c12"/>
                </a:solidFill>
                <a:latin typeface="Calibri"/>
                <a:ea typeface="Calibri"/>
              </a:rPr>
              <a:t>Unexpected crash while starting up the DGA-Engine.</a:t>
            </a:r>
            <a:endParaRPr b="0" lang="en-IN" sz="1400" spc="-1" strike="noStrike">
              <a:solidFill>
                <a:srgbClr val="000000"/>
              </a:solidFill>
              <a:latin typeface="Arial"/>
            </a:endParaRPr>
          </a:p>
          <a:p>
            <a:pPr lvl="1" marL="901800" indent="-285480">
              <a:lnSpc>
                <a:spcPct val="100000"/>
              </a:lnSpc>
              <a:buClr>
                <a:srgbClr val="00a7e1"/>
              </a:buClr>
              <a:buFont typeface="Wingdings" charset="2"/>
              <a:buChar char=""/>
            </a:pPr>
            <a:r>
              <a:rPr b="0" lang="en-IN" sz="1400" spc="-1" strike="noStrike">
                <a:solidFill>
                  <a:srgbClr val="0c0c12"/>
                </a:solidFill>
                <a:latin typeface="Calibri"/>
                <a:ea typeface="Calibri"/>
              </a:rPr>
              <a:t>Debugger couldn’t step into the source code of DGA in Qt creator.</a:t>
            </a:r>
            <a:endParaRPr b="0" lang="en-IN" sz="1400" spc="-1" strike="noStrike">
              <a:solidFill>
                <a:srgbClr val="000000"/>
              </a:solidFill>
              <a:latin typeface="Arial"/>
            </a:endParaRPr>
          </a:p>
          <a:p>
            <a:pPr lvl="1" marL="901800" indent="-285480">
              <a:lnSpc>
                <a:spcPct val="100000"/>
              </a:lnSpc>
              <a:buClr>
                <a:srgbClr val="00a7e1"/>
              </a:buClr>
              <a:buFont typeface="Wingdings" charset="2"/>
              <a:buChar char=""/>
            </a:pPr>
            <a:r>
              <a:rPr b="0" lang="en-IN" sz="1400" spc="-1" strike="noStrike">
                <a:solidFill>
                  <a:srgbClr val="0c0c12"/>
                </a:solidFill>
                <a:latin typeface="Calibri"/>
                <a:ea typeface="Calibri"/>
              </a:rPr>
              <a:t>To solve it, built a custom DLL in Qt and integrated it in the app.</a:t>
            </a:r>
            <a:endParaRPr b="0" lang="en-IN" sz="1400" spc="-1" strike="noStrike">
              <a:solidFill>
                <a:srgbClr val="000000"/>
              </a:solidFill>
              <a:latin typeface="Arial"/>
            </a:endParaRPr>
          </a:p>
          <a:p>
            <a:endParaRPr b="0" lang="en-IN" sz="1400" spc="-1" strike="noStrike">
              <a:solidFill>
                <a:srgbClr val="000000"/>
              </a:solidFill>
              <a:latin typeface="Arial"/>
            </a:endParaRPr>
          </a:p>
          <a:p>
            <a:pPr marL="501480" indent="-342720">
              <a:lnSpc>
                <a:spcPct val="100000"/>
              </a:lnSpc>
              <a:buClr>
                <a:srgbClr val="00a7e1"/>
              </a:buClr>
              <a:buFont typeface="Wingdings" charset="2"/>
              <a:buChar char=""/>
            </a:pPr>
            <a:r>
              <a:rPr b="0" lang="en-IN" sz="1600" spc="-1" strike="noStrike">
                <a:solidFill>
                  <a:srgbClr val="0c0c12"/>
                </a:solidFill>
                <a:latin typeface="Calibri"/>
                <a:ea typeface="Calibri"/>
              </a:rPr>
              <a:t>Drawing heatmap in canvas</a:t>
            </a:r>
            <a:endParaRPr b="0" lang="en-IN" sz="1600" spc="-1" strike="noStrike">
              <a:solidFill>
                <a:srgbClr val="000000"/>
              </a:solidFill>
              <a:latin typeface="Arial"/>
            </a:endParaRPr>
          </a:p>
          <a:p>
            <a:pPr lvl="1" marL="901800" indent="-285480">
              <a:lnSpc>
                <a:spcPct val="100000"/>
              </a:lnSpc>
              <a:buClr>
                <a:srgbClr val="00a7e1"/>
              </a:buClr>
              <a:buFont typeface="Wingdings" charset="2"/>
              <a:buChar char=""/>
            </a:pPr>
            <a:r>
              <a:rPr b="0" lang="en-IN" sz="1400" spc="-1" strike="noStrike">
                <a:solidFill>
                  <a:srgbClr val="0c0c12"/>
                </a:solidFill>
                <a:latin typeface="Calibri"/>
                <a:ea typeface="Calibri"/>
              </a:rPr>
              <a:t>Plotting without using any library.</a:t>
            </a:r>
            <a:endParaRPr b="0" lang="en-IN" sz="1400" spc="-1" strike="noStrike">
              <a:solidFill>
                <a:srgbClr val="000000"/>
              </a:solidFill>
              <a:latin typeface="Arial"/>
            </a:endParaRPr>
          </a:p>
          <a:p>
            <a:pPr lvl="1" marL="901800" indent="-285480">
              <a:lnSpc>
                <a:spcPct val="100000"/>
              </a:lnSpc>
              <a:buClr>
                <a:srgbClr val="00a7e1"/>
              </a:buClr>
              <a:buFont typeface="Wingdings" charset="2"/>
              <a:buChar char=""/>
            </a:pPr>
            <a:r>
              <a:rPr b="0" lang="en-IN" sz="1400" spc="-1" strike="noStrike">
                <a:solidFill>
                  <a:srgbClr val="0c0c12"/>
                </a:solidFill>
                <a:latin typeface="Calibri"/>
                <a:ea typeface="Calibri"/>
              </a:rPr>
              <a:t>Setting up the color gradient.</a:t>
            </a:r>
            <a:endParaRPr b="0" lang="en-IN" sz="1400" spc="-1" strike="noStrike">
              <a:solidFill>
                <a:srgbClr val="000000"/>
              </a:solidFill>
              <a:latin typeface="Arial"/>
            </a:endParaRPr>
          </a:p>
          <a:p>
            <a:pPr marL="615960">
              <a:lnSpc>
                <a:spcPct val="100000"/>
              </a:lnSpc>
            </a:pPr>
            <a:endParaRPr b="0" lang="en-IN" sz="1400" spc="-1" strike="noStrike">
              <a:solidFill>
                <a:srgbClr val="000000"/>
              </a:solidFill>
              <a:latin typeface="Arial"/>
            </a:endParaRPr>
          </a:p>
          <a:p>
            <a:pPr marL="501480" indent="-342720">
              <a:lnSpc>
                <a:spcPct val="100000"/>
              </a:lnSpc>
              <a:buClr>
                <a:srgbClr val="00a7e1"/>
              </a:buClr>
              <a:buFont typeface="Wingdings" charset="2"/>
              <a:buChar char=""/>
            </a:pPr>
            <a:r>
              <a:rPr b="0" lang="en-IN" sz="1600" spc="-1" strike="noStrike">
                <a:solidFill>
                  <a:srgbClr val="0c0c12"/>
                </a:solidFill>
                <a:latin typeface="Calibri"/>
                <a:ea typeface="Calibri"/>
              </a:rPr>
              <a:t>Speeding up the plotting.</a:t>
            </a:r>
            <a:endParaRPr b="0" lang="en-IN" sz="1600" spc="-1" strike="noStrike">
              <a:solidFill>
                <a:srgbClr val="000000"/>
              </a:solidFill>
              <a:latin typeface="Arial"/>
            </a:endParaRPr>
          </a:p>
          <a:p>
            <a:pPr lvl="1" marL="901800" indent="-285480">
              <a:lnSpc>
                <a:spcPct val="100000"/>
              </a:lnSpc>
              <a:buClr>
                <a:srgbClr val="00a7e1"/>
              </a:buClr>
              <a:buFont typeface="Wingdings" charset="2"/>
              <a:buChar char=""/>
            </a:pPr>
            <a:r>
              <a:rPr b="0" lang="en-IN" sz="1400" spc="-1" strike="noStrike">
                <a:solidFill>
                  <a:srgbClr val="0c0c12"/>
                </a:solidFill>
                <a:latin typeface="Calibri"/>
                <a:ea typeface="Calibri"/>
              </a:rPr>
              <a:t>Moved the logic to read wafer file to C++ and QML is used only for plotting.</a:t>
            </a:r>
            <a:endParaRPr b="0" lang="en-IN" sz="1400" spc="-1" strike="noStrike">
              <a:solidFill>
                <a:srgbClr val="000000"/>
              </a:solidFill>
              <a:latin typeface="Arial"/>
            </a:endParaRPr>
          </a:p>
          <a:p>
            <a:endParaRPr b="0" lang="en-IN" sz="14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37" dur="indefinite" restart="never" nodeType="tmRoot">
          <p:childTnLst>
            <p:seq>
              <p:cTn id="38" dur="indefinite" nodeType="mainSeq">
                <p:childTnLst>
                  <p:par>
                    <p:cTn id="39" fill="hold">
                      <p:stCondLst>
                        <p:cond delay="indefinite"/>
                      </p:stCondLst>
                      <p:childTnLst>
                        <p:par>
                          <p:cTn id="40" fill="hold">
                            <p:stCondLst>
                              <p:cond delay="0"/>
                            </p:stCondLst>
                            <p:childTnLst>
                              <p:par>
                                <p:cTn id="41" nodeType="clickEffect" fill="hold" presetClass="entr" presetID="2" presetSubtype="2">
                                  <p:stCondLst>
                                    <p:cond delay="0"/>
                                  </p:stCondLst>
                                  <p:childTnLst>
                                    <p:set>
                                      <p:cBhvr>
                                        <p:cTn id="42" dur="1" fill="hold">
                                          <p:stCondLst>
                                            <p:cond delay="0"/>
                                          </p:stCondLst>
                                        </p:cTn>
                                        <p:tgtEl>
                                          <p:spTgt spid="525"/>
                                        </p:tgtEl>
                                        <p:attrNameLst>
                                          <p:attrName>style.visibility</p:attrName>
                                        </p:attrNameLst>
                                      </p:cBhvr>
                                      <p:to>
                                        <p:strVal val="visible"/>
                                      </p:to>
                                    </p:set>
                                    <p:anim calcmode="lin" valueType="num">
                                      <p:cBhvr additive="repl">
                                        <p:cTn id="43" dur="500"/>
                                        <p:tgtEl>
                                          <p:spTgt spid="525"/>
                                        </p:tgtEl>
                                        <p:attrNameLst>
                                          <p:attrName>ppt_x</p:attrName>
                                        </p:attrNameLst>
                                      </p:cBhvr>
                                      <p:tavLst>
                                        <p:tav tm="0">
                                          <p:val>
                                            <p:strVal val="#ppt_x+1"/>
                                          </p:val>
                                        </p:tav>
                                        <p:tav tm="100000">
                                          <p:val>
                                            <p:strVal val="#ppt_x"/>
                                          </p:val>
                                        </p:tav>
                                      </p:tavLst>
                                    </p:anim>
                                  </p:childTnLst>
                                </p:cTn>
                              </p:par>
                            </p:childTnLst>
                          </p:cTn>
                        </p:par>
                      </p:childTnLst>
                    </p:cTn>
                  </p:par>
                  <p:par>
                    <p:cTn id="44" fill="hold">
                      <p:stCondLst>
                        <p:cond delay="indefinite"/>
                      </p:stCondLst>
                      <p:childTnLst>
                        <p:par>
                          <p:cTn id="45" fill="hold">
                            <p:stCondLst>
                              <p:cond delay="0"/>
                            </p:stCondLst>
                            <p:childTnLst>
                              <p:par>
                                <p:cTn id="46" nodeType="clickEffect" fill="hold" presetClass="entr" presetID="2" presetSubtype="2">
                                  <p:stCondLst>
                                    <p:cond delay="0"/>
                                  </p:stCondLst>
                                  <p:childTnLst>
                                    <p:set>
                                      <p:cBhvr>
                                        <p:cTn id="47" dur="1" fill="hold">
                                          <p:stCondLst>
                                            <p:cond delay="0"/>
                                          </p:stCondLst>
                                        </p:cTn>
                                        <p:tgtEl>
                                          <p:spTgt spid="526"/>
                                        </p:tgtEl>
                                        <p:attrNameLst>
                                          <p:attrName>style.visibility</p:attrName>
                                        </p:attrNameLst>
                                      </p:cBhvr>
                                      <p:to>
                                        <p:strVal val="visible"/>
                                      </p:to>
                                    </p:set>
                                    <p:anim calcmode="lin" valueType="num">
                                      <p:cBhvr additive="repl">
                                        <p:cTn id="48" dur="500"/>
                                        <p:tgtEl>
                                          <p:spTgt spid="526"/>
                                        </p:tgtEl>
                                        <p:attrNameLst>
                                          <p:attrName>ppt_x</p:attrName>
                                        </p:attrNameLst>
                                      </p:cBhvr>
                                      <p:tavLst>
                                        <p:tav tm="0">
                                          <p:val>
                                            <p:strVal val="#ppt_x+1"/>
                                          </p:val>
                                        </p:tav>
                                        <p:tav tm="100000">
                                          <p:val>
                                            <p:strVal val="#ppt_x"/>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8" name="TextShape 1"/>
          <p:cNvSpPr txBox="1"/>
          <p:nvPr/>
        </p:nvSpPr>
        <p:spPr>
          <a:xfrm>
            <a:off x="375840" y="274320"/>
            <a:ext cx="8572320" cy="411120"/>
          </a:xfrm>
          <a:prstGeom prst="rect">
            <a:avLst/>
          </a:prstGeom>
          <a:noFill/>
          <a:ln>
            <a:noFill/>
          </a:ln>
        </p:spPr>
        <p:txBody>
          <a:bodyPr lIns="68400" rIns="68400" tIns="34200" bIns="34200">
            <a:noAutofit/>
          </a:bodyPr>
          <a:p>
            <a:pPr>
              <a:lnSpc>
                <a:spcPct val="90000"/>
              </a:lnSpc>
            </a:pPr>
            <a:r>
              <a:rPr b="0" lang="en-IN" sz="2800" spc="-1" strike="noStrike">
                <a:solidFill>
                  <a:srgbClr val="41007f"/>
                </a:solidFill>
                <a:latin typeface="Calibri"/>
                <a:ea typeface="Calibri"/>
              </a:rPr>
              <a:t> </a:t>
            </a:r>
            <a:r>
              <a:rPr b="0" lang="en-IN" sz="2800" spc="-1" strike="noStrike">
                <a:solidFill>
                  <a:srgbClr val="41007f"/>
                </a:solidFill>
                <a:latin typeface="Calibri"/>
                <a:ea typeface="Calibri"/>
              </a:rPr>
              <a:t>My learnings</a:t>
            </a:r>
            <a:endParaRPr b="0" lang="en-IN" sz="2800" spc="-1" strike="noStrike">
              <a:solidFill>
                <a:srgbClr val="000000"/>
              </a:solidFill>
              <a:latin typeface="Arial"/>
            </a:endParaRPr>
          </a:p>
        </p:txBody>
      </p:sp>
      <p:sp>
        <p:nvSpPr>
          <p:cNvPr id="529" name="CustomShape 2"/>
          <p:cNvSpPr/>
          <p:nvPr/>
        </p:nvSpPr>
        <p:spPr>
          <a:xfrm>
            <a:off x="473040" y="1980360"/>
            <a:ext cx="7974000" cy="374400"/>
          </a:xfrm>
          <a:prstGeom prst="rect">
            <a:avLst/>
          </a:prstGeom>
          <a:noFill/>
          <a:ln>
            <a:noFill/>
          </a:ln>
        </p:spPr>
        <p:style>
          <a:lnRef idx="0"/>
          <a:fillRef idx="0"/>
          <a:effectRef idx="0"/>
          <a:fontRef idx="minor"/>
        </p:style>
        <p:txBody>
          <a:bodyPr lIns="68400" rIns="68400" tIns="34200" bIns="34200" anchor="ctr">
            <a:noAutofit/>
          </a:bodyPr>
          <a:p>
            <a:pPr marL="216000" indent="-215640">
              <a:lnSpc>
                <a:spcPct val="100000"/>
              </a:lnSpc>
              <a:buClr>
                <a:srgbClr val="ffffff"/>
              </a:buClr>
              <a:buFont typeface="Noto Sans Symbols"/>
              <a:buChar char="✔"/>
            </a:pPr>
            <a:r>
              <a:rPr b="0" lang="en-IN" sz="1400" spc="-1" strike="noStrike">
                <a:solidFill>
                  <a:srgbClr val="ffffff"/>
                </a:solidFill>
                <a:latin typeface="Calibri"/>
                <a:ea typeface="Calibri"/>
              </a:rPr>
              <a:t>Determining Architectural Workflow of IMC</a:t>
            </a:r>
            <a:endParaRPr b="0" lang="en-IN" sz="1400" spc="-1" strike="noStrike">
              <a:latin typeface="Arial"/>
            </a:endParaRPr>
          </a:p>
        </p:txBody>
      </p:sp>
      <p:sp>
        <p:nvSpPr>
          <p:cNvPr id="530" name="CustomShape 3"/>
          <p:cNvSpPr/>
          <p:nvPr/>
        </p:nvSpPr>
        <p:spPr>
          <a:xfrm>
            <a:off x="473040" y="2962440"/>
            <a:ext cx="7974000" cy="374400"/>
          </a:xfrm>
          <a:prstGeom prst="rect">
            <a:avLst/>
          </a:prstGeom>
          <a:noFill/>
          <a:ln>
            <a:noFill/>
          </a:ln>
        </p:spPr>
        <p:style>
          <a:lnRef idx="0"/>
          <a:fillRef idx="0"/>
          <a:effectRef idx="0"/>
          <a:fontRef idx="minor"/>
        </p:style>
        <p:txBody>
          <a:bodyPr lIns="68400" rIns="68400" tIns="34200" bIns="34200" anchor="ctr">
            <a:noAutofit/>
          </a:bodyPr>
          <a:p>
            <a:pPr marL="216000" indent="-215640">
              <a:lnSpc>
                <a:spcPct val="100000"/>
              </a:lnSpc>
              <a:buClr>
                <a:srgbClr val="ffffff"/>
              </a:buClr>
              <a:buFont typeface="Noto Sans Symbols"/>
              <a:buChar char="✔"/>
            </a:pPr>
            <a:r>
              <a:rPr b="0" lang="en-IN" sz="1400" spc="-1" strike="noStrike">
                <a:solidFill>
                  <a:srgbClr val="ffffff"/>
                </a:solidFill>
                <a:latin typeface="Calibri"/>
                <a:ea typeface="Calibri"/>
              </a:rPr>
              <a:t>Debugging</a:t>
            </a:r>
            <a:endParaRPr b="0" lang="en-IN" sz="1400" spc="-1" strike="noStrike">
              <a:latin typeface="Arial"/>
            </a:endParaRPr>
          </a:p>
        </p:txBody>
      </p:sp>
      <p:sp>
        <p:nvSpPr>
          <p:cNvPr id="531" name="TextShape 4"/>
          <p:cNvSpPr txBox="1"/>
          <p:nvPr/>
        </p:nvSpPr>
        <p:spPr>
          <a:xfrm>
            <a:off x="274320" y="685800"/>
            <a:ext cx="8572320" cy="3428640"/>
          </a:xfrm>
          <a:prstGeom prst="rect">
            <a:avLst/>
          </a:prstGeom>
          <a:noFill/>
          <a:ln>
            <a:noFill/>
          </a:ln>
        </p:spPr>
        <p:txBody>
          <a:bodyPr lIns="68400" rIns="68400" tIns="34200" bIns="34200">
            <a:noAutofit/>
          </a:bodyPr>
          <a:p>
            <a:pPr>
              <a:lnSpc>
                <a:spcPct val="100000"/>
              </a:lnSpc>
              <a:spcAft>
                <a:spcPts val="125"/>
              </a:spcAft>
            </a:pPr>
            <a:endParaRPr b="0" lang="en-IN" sz="1400" spc="-1" strike="noStrike">
              <a:solidFill>
                <a:srgbClr val="000000"/>
              </a:solidFill>
              <a:latin typeface="Arial"/>
            </a:endParaRPr>
          </a:p>
          <a:p>
            <a:pPr marL="457200" indent="-298080">
              <a:lnSpc>
                <a:spcPct val="100000"/>
              </a:lnSpc>
              <a:spcAft>
                <a:spcPts val="125"/>
              </a:spcAft>
              <a:buClr>
                <a:srgbClr val="00a7e1"/>
              </a:buClr>
              <a:buFont typeface="Noto Sans Symbols"/>
              <a:buChar char="▪"/>
            </a:pPr>
            <a:r>
              <a:rPr b="0" lang="en-IN" sz="1600" spc="-1" strike="noStrike">
                <a:solidFill>
                  <a:srgbClr val="0c0c12"/>
                </a:solidFill>
                <a:latin typeface="Calibri"/>
                <a:ea typeface="Calibri"/>
              </a:rPr>
              <a:t>Gained knowledge about the domain and WS/PWG.</a:t>
            </a:r>
            <a:endParaRPr b="0" lang="en-IN" sz="1600" spc="-1" strike="noStrike">
              <a:solidFill>
                <a:srgbClr val="000000"/>
              </a:solidFill>
              <a:latin typeface="Arial"/>
            </a:endParaRPr>
          </a:p>
          <a:p>
            <a:pPr marL="158760">
              <a:lnSpc>
                <a:spcPct val="100000"/>
              </a:lnSpc>
              <a:spcAft>
                <a:spcPts val="125"/>
              </a:spcAft>
            </a:pPr>
            <a:endParaRPr b="0" lang="en-IN" sz="16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49" dur="indefinite" restart="never" nodeType="tmRoot">
          <p:childTnLst>
            <p:seq>
              <p:cTn id="50" dur="indefinite" nodeType="mainSeq">
                <p:childTnLst>
                  <p:par>
                    <p:cTn id="51" fill="hold">
                      <p:stCondLst>
                        <p:cond delay="indefinite"/>
                      </p:stCondLst>
                      <p:childTnLst>
                        <p:par>
                          <p:cTn id="52" fill="hold">
                            <p:stCondLst>
                              <p:cond delay="0"/>
                            </p:stCondLst>
                            <p:childTnLst>
                              <p:par>
                                <p:cTn id="53" nodeType="clickEffect" fill="hold" presetClass="entr" presetID="2" presetSubtype="2">
                                  <p:stCondLst>
                                    <p:cond delay="0"/>
                                  </p:stCondLst>
                                  <p:childTnLst>
                                    <p:set>
                                      <p:cBhvr>
                                        <p:cTn id="54" dur="1" fill="hold">
                                          <p:stCondLst>
                                            <p:cond delay="0"/>
                                          </p:stCondLst>
                                        </p:cTn>
                                        <p:tgtEl>
                                          <p:spTgt spid="529"/>
                                        </p:tgtEl>
                                        <p:attrNameLst>
                                          <p:attrName>style.visibility</p:attrName>
                                        </p:attrNameLst>
                                      </p:cBhvr>
                                      <p:to>
                                        <p:strVal val="visible"/>
                                      </p:to>
                                    </p:set>
                                    <p:anim calcmode="lin" valueType="num">
                                      <p:cBhvr additive="repl">
                                        <p:cTn id="55" dur="500"/>
                                        <p:tgtEl>
                                          <p:spTgt spid="529"/>
                                        </p:tgtEl>
                                        <p:attrNameLst>
                                          <p:attrName>ppt_x</p:attrName>
                                        </p:attrNameLst>
                                      </p:cBhvr>
                                      <p:tavLst>
                                        <p:tav tm="0">
                                          <p:val>
                                            <p:strVal val="#ppt_x+1"/>
                                          </p:val>
                                        </p:tav>
                                        <p:tav tm="100000">
                                          <p:val>
                                            <p:strVal val="#ppt_x"/>
                                          </p:val>
                                        </p:tav>
                                      </p:tavLst>
                                    </p:anim>
                                  </p:childTnLst>
                                </p:cTn>
                              </p:par>
                            </p:childTnLst>
                          </p:cTn>
                        </p:par>
                      </p:childTnLst>
                    </p:cTn>
                  </p:par>
                  <p:par>
                    <p:cTn id="56" fill="hold">
                      <p:stCondLst>
                        <p:cond delay="indefinite"/>
                      </p:stCondLst>
                      <p:childTnLst>
                        <p:par>
                          <p:cTn id="57" fill="hold">
                            <p:stCondLst>
                              <p:cond delay="0"/>
                            </p:stCondLst>
                            <p:childTnLst>
                              <p:par>
                                <p:cTn id="58" nodeType="clickEffect" fill="hold" presetClass="entr" presetID="2" presetSubtype="2">
                                  <p:stCondLst>
                                    <p:cond delay="0"/>
                                  </p:stCondLst>
                                  <p:childTnLst>
                                    <p:set>
                                      <p:cBhvr>
                                        <p:cTn id="59" dur="1" fill="hold">
                                          <p:stCondLst>
                                            <p:cond delay="0"/>
                                          </p:stCondLst>
                                        </p:cTn>
                                        <p:tgtEl>
                                          <p:spTgt spid="530"/>
                                        </p:tgtEl>
                                        <p:attrNameLst>
                                          <p:attrName>style.visibility</p:attrName>
                                        </p:attrNameLst>
                                      </p:cBhvr>
                                      <p:to>
                                        <p:strVal val="visible"/>
                                      </p:to>
                                    </p:set>
                                    <p:anim calcmode="lin" valueType="num">
                                      <p:cBhvr additive="repl">
                                        <p:cTn id="60" dur="500"/>
                                        <p:tgtEl>
                                          <p:spTgt spid="530"/>
                                        </p:tgtEl>
                                        <p:attrNameLst>
                                          <p:attrName>ppt_x</p:attrName>
                                        </p:attrNameLst>
                                      </p:cBhvr>
                                      <p:tavLst>
                                        <p:tav tm="0">
                                          <p:val>
                                            <p:strVal val="#ppt_x+1"/>
                                          </p:val>
                                        </p:tav>
                                        <p:tav tm="100000">
                                          <p:val>
                                            <p:strVal val="#ppt_x"/>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2" name="TextShape 1"/>
          <p:cNvSpPr txBox="1"/>
          <p:nvPr/>
        </p:nvSpPr>
        <p:spPr>
          <a:xfrm>
            <a:off x="375840" y="274320"/>
            <a:ext cx="8572320" cy="411120"/>
          </a:xfrm>
          <a:prstGeom prst="rect">
            <a:avLst/>
          </a:prstGeom>
          <a:noFill/>
          <a:ln>
            <a:noFill/>
          </a:ln>
        </p:spPr>
        <p:txBody>
          <a:bodyPr lIns="68400" rIns="68400" tIns="34200" bIns="34200">
            <a:noAutofit/>
          </a:bodyPr>
          <a:p>
            <a:pPr>
              <a:lnSpc>
                <a:spcPct val="90000"/>
              </a:lnSpc>
            </a:pPr>
            <a:r>
              <a:rPr b="0" lang="en-IN" sz="2800" spc="-1" strike="noStrike">
                <a:solidFill>
                  <a:srgbClr val="41007f"/>
                </a:solidFill>
                <a:latin typeface="Calibri"/>
                <a:ea typeface="Calibri"/>
              </a:rPr>
              <a:t> </a:t>
            </a:r>
            <a:r>
              <a:rPr b="0" lang="en-IN" sz="2800" spc="-1" strike="noStrike">
                <a:solidFill>
                  <a:srgbClr val="41007f"/>
                </a:solidFill>
                <a:latin typeface="Calibri"/>
                <a:ea typeface="Calibri"/>
              </a:rPr>
              <a:t>My learnings</a:t>
            </a:r>
            <a:endParaRPr b="0" lang="en-IN" sz="2800" spc="-1" strike="noStrike">
              <a:solidFill>
                <a:srgbClr val="000000"/>
              </a:solidFill>
              <a:latin typeface="Arial"/>
            </a:endParaRPr>
          </a:p>
        </p:txBody>
      </p:sp>
      <p:sp>
        <p:nvSpPr>
          <p:cNvPr id="533" name="CustomShape 2"/>
          <p:cNvSpPr/>
          <p:nvPr/>
        </p:nvSpPr>
        <p:spPr>
          <a:xfrm>
            <a:off x="473040" y="1980360"/>
            <a:ext cx="7974000" cy="374400"/>
          </a:xfrm>
          <a:prstGeom prst="rect">
            <a:avLst/>
          </a:prstGeom>
          <a:noFill/>
          <a:ln>
            <a:noFill/>
          </a:ln>
        </p:spPr>
        <p:style>
          <a:lnRef idx="0"/>
          <a:fillRef idx="0"/>
          <a:effectRef idx="0"/>
          <a:fontRef idx="minor"/>
        </p:style>
        <p:txBody>
          <a:bodyPr lIns="68400" rIns="68400" tIns="34200" bIns="34200" anchor="ctr">
            <a:noAutofit/>
          </a:bodyPr>
          <a:p>
            <a:pPr marL="216000" indent="-215640">
              <a:lnSpc>
                <a:spcPct val="100000"/>
              </a:lnSpc>
              <a:buClr>
                <a:srgbClr val="ffffff"/>
              </a:buClr>
              <a:buFont typeface="Noto Sans Symbols"/>
              <a:buChar char="✔"/>
            </a:pPr>
            <a:r>
              <a:rPr b="0" lang="en-IN" sz="1400" spc="-1" strike="noStrike">
                <a:solidFill>
                  <a:srgbClr val="ffffff"/>
                </a:solidFill>
                <a:latin typeface="Calibri"/>
                <a:ea typeface="Calibri"/>
              </a:rPr>
              <a:t>Determining Architectural Workflow of IMC</a:t>
            </a:r>
            <a:endParaRPr b="0" lang="en-IN" sz="1400" spc="-1" strike="noStrike">
              <a:latin typeface="Arial"/>
            </a:endParaRPr>
          </a:p>
        </p:txBody>
      </p:sp>
      <p:sp>
        <p:nvSpPr>
          <p:cNvPr id="534" name="CustomShape 3"/>
          <p:cNvSpPr/>
          <p:nvPr/>
        </p:nvSpPr>
        <p:spPr>
          <a:xfrm>
            <a:off x="473040" y="2962440"/>
            <a:ext cx="7974000" cy="374400"/>
          </a:xfrm>
          <a:prstGeom prst="rect">
            <a:avLst/>
          </a:prstGeom>
          <a:noFill/>
          <a:ln>
            <a:noFill/>
          </a:ln>
        </p:spPr>
        <p:style>
          <a:lnRef idx="0"/>
          <a:fillRef idx="0"/>
          <a:effectRef idx="0"/>
          <a:fontRef idx="minor"/>
        </p:style>
        <p:txBody>
          <a:bodyPr lIns="68400" rIns="68400" tIns="34200" bIns="34200" anchor="ctr">
            <a:noAutofit/>
          </a:bodyPr>
          <a:p>
            <a:pPr marL="216000" indent="-215640">
              <a:lnSpc>
                <a:spcPct val="100000"/>
              </a:lnSpc>
              <a:buClr>
                <a:srgbClr val="ffffff"/>
              </a:buClr>
              <a:buFont typeface="Noto Sans Symbols"/>
              <a:buChar char="✔"/>
            </a:pPr>
            <a:r>
              <a:rPr b="0" lang="en-IN" sz="1400" spc="-1" strike="noStrike">
                <a:solidFill>
                  <a:srgbClr val="ffffff"/>
                </a:solidFill>
                <a:latin typeface="Calibri"/>
                <a:ea typeface="Calibri"/>
              </a:rPr>
              <a:t>Debugging</a:t>
            </a:r>
            <a:endParaRPr b="0" lang="en-IN" sz="1400" spc="-1" strike="noStrike">
              <a:latin typeface="Arial"/>
            </a:endParaRPr>
          </a:p>
        </p:txBody>
      </p:sp>
      <p:sp>
        <p:nvSpPr>
          <p:cNvPr id="535" name="TextShape 4"/>
          <p:cNvSpPr txBox="1"/>
          <p:nvPr/>
        </p:nvSpPr>
        <p:spPr>
          <a:xfrm>
            <a:off x="274320" y="685800"/>
            <a:ext cx="8572320" cy="3428640"/>
          </a:xfrm>
          <a:prstGeom prst="rect">
            <a:avLst/>
          </a:prstGeom>
          <a:noFill/>
          <a:ln>
            <a:noFill/>
          </a:ln>
        </p:spPr>
        <p:txBody>
          <a:bodyPr lIns="68400" rIns="68400" tIns="34200" bIns="34200">
            <a:noAutofit/>
          </a:bodyPr>
          <a:p>
            <a:pPr>
              <a:lnSpc>
                <a:spcPct val="100000"/>
              </a:lnSpc>
              <a:spcAft>
                <a:spcPts val="125"/>
              </a:spcAft>
            </a:pPr>
            <a:endParaRPr b="0" lang="en-IN" sz="1400" spc="-1" strike="noStrike">
              <a:solidFill>
                <a:srgbClr val="000000"/>
              </a:solidFill>
              <a:latin typeface="Arial"/>
            </a:endParaRPr>
          </a:p>
          <a:p>
            <a:pPr marL="457200" indent="-298080">
              <a:lnSpc>
                <a:spcPct val="100000"/>
              </a:lnSpc>
              <a:spcAft>
                <a:spcPts val="125"/>
              </a:spcAft>
              <a:buClr>
                <a:srgbClr val="00a7e1"/>
              </a:buClr>
              <a:buFont typeface="Noto Sans Symbols"/>
              <a:buChar char="▪"/>
            </a:pPr>
            <a:r>
              <a:rPr b="0" lang="en-IN" sz="1600" spc="-1" strike="noStrike">
                <a:solidFill>
                  <a:srgbClr val="0c0c12"/>
                </a:solidFill>
                <a:latin typeface="Calibri"/>
                <a:ea typeface="Calibri"/>
              </a:rPr>
              <a:t>Gained knowledge about the domain and WS/PWG.</a:t>
            </a:r>
            <a:endParaRPr b="0" lang="en-IN" sz="1600" spc="-1" strike="noStrike">
              <a:solidFill>
                <a:srgbClr val="000000"/>
              </a:solidFill>
              <a:latin typeface="Arial"/>
            </a:endParaRPr>
          </a:p>
          <a:p>
            <a:pPr marL="457200" indent="-298080">
              <a:lnSpc>
                <a:spcPct val="100000"/>
              </a:lnSpc>
              <a:spcAft>
                <a:spcPts val="125"/>
              </a:spcAft>
              <a:buClr>
                <a:srgbClr val="00a7e1"/>
              </a:buClr>
              <a:buFont typeface="Noto Sans Symbols"/>
              <a:buChar char="▪"/>
            </a:pPr>
            <a:r>
              <a:rPr b="0" lang="en-IN" sz="1600" spc="-1" strike="noStrike">
                <a:solidFill>
                  <a:srgbClr val="0c0c12"/>
                </a:solidFill>
                <a:latin typeface="Calibri"/>
                <a:ea typeface="Calibri"/>
              </a:rPr>
              <a:t>Overview of popular technologies of UI Development.</a:t>
            </a:r>
            <a:endParaRPr b="0" lang="en-IN" sz="1600" spc="-1" strike="noStrike">
              <a:solidFill>
                <a:srgbClr val="000000"/>
              </a:solidFill>
              <a:latin typeface="Arial"/>
            </a:endParaRPr>
          </a:p>
          <a:p>
            <a:pPr marL="158760">
              <a:lnSpc>
                <a:spcPct val="100000"/>
              </a:lnSpc>
              <a:spcAft>
                <a:spcPts val="125"/>
              </a:spcAft>
            </a:pPr>
            <a:endParaRPr b="0" lang="en-IN" sz="16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61" dur="indefinite" restart="never" nodeType="tmRoot">
          <p:childTnLst>
            <p:seq>
              <p:cTn id="62" dur="indefinite" nodeType="mainSeq">
                <p:childTnLst>
                  <p:par>
                    <p:cTn id="63" fill="hold">
                      <p:stCondLst>
                        <p:cond delay="indefinite"/>
                      </p:stCondLst>
                      <p:childTnLst>
                        <p:par>
                          <p:cTn id="64" fill="hold">
                            <p:stCondLst>
                              <p:cond delay="0"/>
                            </p:stCondLst>
                            <p:childTnLst>
                              <p:par>
                                <p:cTn id="65" nodeType="clickEffect" fill="hold" presetClass="entr" presetID="2" presetSubtype="2">
                                  <p:stCondLst>
                                    <p:cond delay="0"/>
                                  </p:stCondLst>
                                  <p:childTnLst>
                                    <p:set>
                                      <p:cBhvr>
                                        <p:cTn id="66" dur="1" fill="hold">
                                          <p:stCondLst>
                                            <p:cond delay="0"/>
                                          </p:stCondLst>
                                        </p:cTn>
                                        <p:tgtEl>
                                          <p:spTgt spid="533"/>
                                        </p:tgtEl>
                                        <p:attrNameLst>
                                          <p:attrName>style.visibility</p:attrName>
                                        </p:attrNameLst>
                                      </p:cBhvr>
                                      <p:to>
                                        <p:strVal val="visible"/>
                                      </p:to>
                                    </p:set>
                                    <p:anim calcmode="lin" valueType="num">
                                      <p:cBhvr additive="repl">
                                        <p:cTn id="67" dur="500"/>
                                        <p:tgtEl>
                                          <p:spTgt spid="533"/>
                                        </p:tgtEl>
                                        <p:attrNameLst>
                                          <p:attrName>ppt_x</p:attrName>
                                        </p:attrNameLst>
                                      </p:cBhvr>
                                      <p:tavLst>
                                        <p:tav tm="0">
                                          <p:val>
                                            <p:strVal val="#ppt_x+1"/>
                                          </p:val>
                                        </p:tav>
                                        <p:tav tm="100000">
                                          <p:val>
                                            <p:strVal val="#ppt_x"/>
                                          </p:val>
                                        </p:tav>
                                      </p:tavLst>
                                    </p:anim>
                                  </p:childTnLst>
                                </p:cTn>
                              </p:par>
                            </p:childTnLst>
                          </p:cTn>
                        </p:par>
                      </p:childTnLst>
                    </p:cTn>
                  </p:par>
                  <p:par>
                    <p:cTn id="68" fill="hold">
                      <p:stCondLst>
                        <p:cond delay="indefinite"/>
                      </p:stCondLst>
                      <p:childTnLst>
                        <p:par>
                          <p:cTn id="69" fill="hold">
                            <p:stCondLst>
                              <p:cond delay="0"/>
                            </p:stCondLst>
                            <p:childTnLst>
                              <p:par>
                                <p:cTn id="70" nodeType="clickEffect" fill="hold" presetClass="entr" presetID="2" presetSubtype="2">
                                  <p:stCondLst>
                                    <p:cond delay="0"/>
                                  </p:stCondLst>
                                  <p:childTnLst>
                                    <p:set>
                                      <p:cBhvr>
                                        <p:cTn id="71" dur="1" fill="hold">
                                          <p:stCondLst>
                                            <p:cond delay="0"/>
                                          </p:stCondLst>
                                        </p:cTn>
                                        <p:tgtEl>
                                          <p:spTgt spid="534"/>
                                        </p:tgtEl>
                                        <p:attrNameLst>
                                          <p:attrName>style.visibility</p:attrName>
                                        </p:attrNameLst>
                                      </p:cBhvr>
                                      <p:to>
                                        <p:strVal val="visible"/>
                                      </p:to>
                                    </p:set>
                                    <p:anim calcmode="lin" valueType="num">
                                      <p:cBhvr additive="repl">
                                        <p:cTn id="72" dur="500"/>
                                        <p:tgtEl>
                                          <p:spTgt spid="534"/>
                                        </p:tgtEl>
                                        <p:attrNameLst>
                                          <p:attrName>ppt_x</p:attrName>
                                        </p:attrNameLst>
                                      </p:cBhvr>
                                      <p:tavLst>
                                        <p:tav tm="0">
                                          <p:val>
                                            <p:strVal val="#ppt_x+1"/>
                                          </p:val>
                                        </p:tav>
                                        <p:tav tm="100000">
                                          <p:val>
                                            <p:strVal val="#ppt_x"/>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6" name="TextShape 1"/>
          <p:cNvSpPr txBox="1"/>
          <p:nvPr/>
        </p:nvSpPr>
        <p:spPr>
          <a:xfrm>
            <a:off x="375840" y="274320"/>
            <a:ext cx="8572320" cy="411120"/>
          </a:xfrm>
          <a:prstGeom prst="rect">
            <a:avLst/>
          </a:prstGeom>
          <a:noFill/>
          <a:ln>
            <a:noFill/>
          </a:ln>
        </p:spPr>
        <p:txBody>
          <a:bodyPr lIns="68400" rIns="68400" tIns="34200" bIns="34200">
            <a:noAutofit/>
          </a:bodyPr>
          <a:p>
            <a:pPr>
              <a:lnSpc>
                <a:spcPct val="90000"/>
              </a:lnSpc>
            </a:pPr>
            <a:r>
              <a:rPr b="0" lang="en-IN" sz="2800" spc="-1" strike="noStrike">
                <a:solidFill>
                  <a:srgbClr val="41007f"/>
                </a:solidFill>
                <a:latin typeface="Calibri"/>
                <a:ea typeface="Calibri"/>
              </a:rPr>
              <a:t> </a:t>
            </a:r>
            <a:r>
              <a:rPr b="0" lang="en-IN" sz="2800" spc="-1" strike="noStrike">
                <a:solidFill>
                  <a:srgbClr val="41007f"/>
                </a:solidFill>
                <a:latin typeface="Calibri"/>
                <a:ea typeface="Calibri"/>
              </a:rPr>
              <a:t>My learnings</a:t>
            </a:r>
            <a:endParaRPr b="0" lang="en-IN" sz="2800" spc="-1" strike="noStrike">
              <a:solidFill>
                <a:srgbClr val="000000"/>
              </a:solidFill>
              <a:latin typeface="Arial"/>
            </a:endParaRPr>
          </a:p>
        </p:txBody>
      </p:sp>
      <p:sp>
        <p:nvSpPr>
          <p:cNvPr id="537" name="CustomShape 2"/>
          <p:cNvSpPr/>
          <p:nvPr/>
        </p:nvSpPr>
        <p:spPr>
          <a:xfrm>
            <a:off x="473040" y="1980360"/>
            <a:ext cx="7974000" cy="374400"/>
          </a:xfrm>
          <a:prstGeom prst="rect">
            <a:avLst/>
          </a:prstGeom>
          <a:noFill/>
          <a:ln>
            <a:noFill/>
          </a:ln>
        </p:spPr>
        <p:style>
          <a:lnRef idx="0"/>
          <a:fillRef idx="0"/>
          <a:effectRef idx="0"/>
          <a:fontRef idx="minor"/>
        </p:style>
        <p:txBody>
          <a:bodyPr lIns="68400" rIns="68400" tIns="34200" bIns="34200" anchor="ctr">
            <a:noAutofit/>
          </a:bodyPr>
          <a:p>
            <a:pPr marL="216000" indent="-215640">
              <a:lnSpc>
                <a:spcPct val="100000"/>
              </a:lnSpc>
              <a:buClr>
                <a:srgbClr val="ffffff"/>
              </a:buClr>
              <a:buFont typeface="Noto Sans Symbols"/>
              <a:buChar char="✔"/>
            </a:pPr>
            <a:r>
              <a:rPr b="0" lang="en-IN" sz="1400" spc="-1" strike="noStrike">
                <a:solidFill>
                  <a:srgbClr val="ffffff"/>
                </a:solidFill>
                <a:latin typeface="Calibri"/>
                <a:ea typeface="Calibri"/>
              </a:rPr>
              <a:t>Determining Architectural Workflow of IMC</a:t>
            </a:r>
            <a:endParaRPr b="0" lang="en-IN" sz="1400" spc="-1" strike="noStrike">
              <a:latin typeface="Arial"/>
            </a:endParaRPr>
          </a:p>
        </p:txBody>
      </p:sp>
      <p:sp>
        <p:nvSpPr>
          <p:cNvPr id="538" name="CustomShape 3"/>
          <p:cNvSpPr/>
          <p:nvPr/>
        </p:nvSpPr>
        <p:spPr>
          <a:xfrm>
            <a:off x="473040" y="2962440"/>
            <a:ext cx="7974000" cy="374400"/>
          </a:xfrm>
          <a:prstGeom prst="rect">
            <a:avLst/>
          </a:prstGeom>
          <a:noFill/>
          <a:ln>
            <a:noFill/>
          </a:ln>
        </p:spPr>
        <p:style>
          <a:lnRef idx="0"/>
          <a:fillRef idx="0"/>
          <a:effectRef idx="0"/>
          <a:fontRef idx="minor"/>
        </p:style>
        <p:txBody>
          <a:bodyPr lIns="68400" rIns="68400" tIns="34200" bIns="34200" anchor="ctr">
            <a:noAutofit/>
          </a:bodyPr>
          <a:p>
            <a:pPr marL="216000" indent="-215640">
              <a:lnSpc>
                <a:spcPct val="100000"/>
              </a:lnSpc>
              <a:buClr>
                <a:srgbClr val="ffffff"/>
              </a:buClr>
              <a:buFont typeface="Noto Sans Symbols"/>
              <a:buChar char="✔"/>
            </a:pPr>
            <a:r>
              <a:rPr b="0" lang="en-IN" sz="1400" spc="-1" strike="noStrike">
                <a:solidFill>
                  <a:srgbClr val="ffffff"/>
                </a:solidFill>
                <a:latin typeface="Calibri"/>
                <a:ea typeface="Calibri"/>
              </a:rPr>
              <a:t>Debugging</a:t>
            </a:r>
            <a:endParaRPr b="0" lang="en-IN" sz="1400" spc="-1" strike="noStrike">
              <a:latin typeface="Arial"/>
            </a:endParaRPr>
          </a:p>
        </p:txBody>
      </p:sp>
      <p:sp>
        <p:nvSpPr>
          <p:cNvPr id="539" name="TextShape 4"/>
          <p:cNvSpPr txBox="1"/>
          <p:nvPr/>
        </p:nvSpPr>
        <p:spPr>
          <a:xfrm>
            <a:off x="274320" y="685800"/>
            <a:ext cx="8572320" cy="3428640"/>
          </a:xfrm>
          <a:prstGeom prst="rect">
            <a:avLst/>
          </a:prstGeom>
          <a:noFill/>
          <a:ln>
            <a:noFill/>
          </a:ln>
        </p:spPr>
        <p:txBody>
          <a:bodyPr lIns="68400" rIns="68400" tIns="34200" bIns="34200">
            <a:noAutofit/>
          </a:bodyPr>
          <a:p>
            <a:pPr>
              <a:lnSpc>
                <a:spcPct val="100000"/>
              </a:lnSpc>
              <a:spcAft>
                <a:spcPts val="125"/>
              </a:spcAft>
            </a:pPr>
            <a:endParaRPr b="0" lang="en-IN" sz="1400" spc="-1" strike="noStrike">
              <a:solidFill>
                <a:srgbClr val="000000"/>
              </a:solidFill>
              <a:latin typeface="Arial"/>
            </a:endParaRPr>
          </a:p>
          <a:p>
            <a:pPr marL="457200" indent="-298080">
              <a:lnSpc>
                <a:spcPct val="100000"/>
              </a:lnSpc>
              <a:spcAft>
                <a:spcPts val="125"/>
              </a:spcAft>
              <a:buClr>
                <a:srgbClr val="00a7e1"/>
              </a:buClr>
              <a:buFont typeface="Noto Sans Symbols"/>
              <a:buChar char="▪"/>
            </a:pPr>
            <a:r>
              <a:rPr b="0" lang="en-IN" sz="1600" spc="-1" strike="noStrike">
                <a:solidFill>
                  <a:srgbClr val="0c0c12"/>
                </a:solidFill>
                <a:latin typeface="Calibri"/>
                <a:ea typeface="Calibri"/>
              </a:rPr>
              <a:t>Gained knowledge about the domain and WS/PWG.</a:t>
            </a:r>
            <a:endParaRPr b="0" lang="en-IN" sz="1600" spc="-1" strike="noStrike">
              <a:solidFill>
                <a:srgbClr val="000000"/>
              </a:solidFill>
              <a:latin typeface="Arial"/>
            </a:endParaRPr>
          </a:p>
          <a:p>
            <a:pPr marL="457200" indent="-298080">
              <a:lnSpc>
                <a:spcPct val="100000"/>
              </a:lnSpc>
              <a:spcAft>
                <a:spcPts val="125"/>
              </a:spcAft>
              <a:buClr>
                <a:srgbClr val="00a7e1"/>
              </a:buClr>
              <a:buFont typeface="Noto Sans Symbols"/>
              <a:buChar char="▪"/>
            </a:pPr>
            <a:r>
              <a:rPr b="0" lang="en-IN" sz="1600" spc="-1" strike="noStrike">
                <a:solidFill>
                  <a:srgbClr val="0c0c12"/>
                </a:solidFill>
                <a:latin typeface="Calibri"/>
                <a:ea typeface="Calibri"/>
              </a:rPr>
              <a:t>Overview of popular technologies of UI Development.</a:t>
            </a:r>
            <a:endParaRPr b="0" lang="en-IN" sz="1600" spc="-1" strike="noStrike">
              <a:solidFill>
                <a:srgbClr val="000000"/>
              </a:solidFill>
              <a:latin typeface="Arial"/>
            </a:endParaRPr>
          </a:p>
          <a:p>
            <a:pPr marL="457200" indent="-298080">
              <a:lnSpc>
                <a:spcPct val="100000"/>
              </a:lnSpc>
              <a:spcAft>
                <a:spcPts val="125"/>
              </a:spcAft>
              <a:buClr>
                <a:srgbClr val="00a7e1"/>
              </a:buClr>
              <a:buFont typeface="Noto Sans Symbols"/>
              <a:buChar char="▪"/>
            </a:pPr>
            <a:r>
              <a:rPr b="0" lang="en-IN" sz="1600" spc="-1" strike="noStrike">
                <a:solidFill>
                  <a:srgbClr val="0c0c12"/>
                </a:solidFill>
                <a:latin typeface="Calibri"/>
                <a:ea typeface="Calibri"/>
              </a:rPr>
              <a:t>Some basic concepts of OOPS, JavaScript, MVC architecture.</a:t>
            </a:r>
            <a:endParaRPr b="0" lang="en-IN" sz="1600" spc="-1" strike="noStrike">
              <a:solidFill>
                <a:srgbClr val="000000"/>
              </a:solidFill>
              <a:latin typeface="Arial"/>
            </a:endParaRPr>
          </a:p>
          <a:p>
            <a:pPr marL="158760">
              <a:lnSpc>
                <a:spcPct val="100000"/>
              </a:lnSpc>
              <a:spcAft>
                <a:spcPts val="125"/>
              </a:spcAft>
            </a:pPr>
            <a:endParaRPr b="0" lang="en-IN" sz="1600" spc="-1" strike="noStrike">
              <a:solidFill>
                <a:srgbClr val="000000"/>
              </a:solidFill>
              <a:latin typeface="Arial"/>
            </a:endParaRPr>
          </a:p>
          <a:p>
            <a:pPr marL="158760">
              <a:lnSpc>
                <a:spcPct val="100000"/>
              </a:lnSpc>
              <a:spcAft>
                <a:spcPts val="125"/>
              </a:spcAft>
            </a:pPr>
            <a:endParaRPr b="0" lang="en-IN" sz="16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73" dur="indefinite" restart="never" nodeType="tmRoot">
          <p:childTnLst>
            <p:seq>
              <p:cTn id="74" dur="indefinite" nodeType="mainSeq">
                <p:childTnLst>
                  <p:par>
                    <p:cTn id="75" fill="hold">
                      <p:stCondLst>
                        <p:cond delay="indefinite"/>
                      </p:stCondLst>
                      <p:childTnLst>
                        <p:par>
                          <p:cTn id="76" fill="hold">
                            <p:stCondLst>
                              <p:cond delay="0"/>
                            </p:stCondLst>
                            <p:childTnLst>
                              <p:par>
                                <p:cTn id="77" nodeType="clickEffect" fill="hold" presetClass="entr" presetID="2" presetSubtype="2">
                                  <p:stCondLst>
                                    <p:cond delay="0"/>
                                  </p:stCondLst>
                                  <p:childTnLst>
                                    <p:set>
                                      <p:cBhvr>
                                        <p:cTn id="78" dur="1" fill="hold">
                                          <p:stCondLst>
                                            <p:cond delay="0"/>
                                          </p:stCondLst>
                                        </p:cTn>
                                        <p:tgtEl>
                                          <p:spTgt spid="537"/>
                                        </p:tgtEl>
                                        <p:attrNameLst>
                                          <p:attrName>style.visibility</p:attrName>
                                        </p:attrNameLst>
                                      </p:cBhvr>
                                      <p:to>
                                        <p:strVal val="visible"/>
                                      </p:to>
                                    </p:set>
                                    <p:anim calcmode="lin" valueType="num">
                                      <p:cBhvr additive="repl">
                                        <p:cTn id="79" dur="500"/>
                                        <p:tgtEl>
                                          <p:spTgt spid="537"/>
                                        </p:tgtEl>
                                        <p:attrNameLst>
                                          <p:attrName>ppt_x</p:attrName>
                                        </p:attrNameLst>
                                      </p:cBhvr>
                                      <p:tavLst>
                                        <p:tav tm="0">
                                          <p:val>
                                            <p:strVal val="#ppt_x+1"/>
                                          </p:val>
                                        </p:tav>
                                        <p:tav tm="100000">
                                          <p:val>
                                            <p:strVal val="#ppt_x"/>
                                          </p:val>
                                        </p:tav>
                                      </p:tavLst>
                                    </p:anim>
                                  </p:childTnLst>
                                </p:cTn>
                              </p:par>
                            </p:childTnLst>
                          </p:cTn>
                        </p:par>
                      </p:childTnLst>
                    </p:cTn>
                  </p:par>
                  <p:par>
                    <p:cTn id="80" fill="hold">
                      <p:stCondLst>
                        <p:cond delay="indefinite"/>
                      </p:stCondLst>
                      <p:childTnLst>
                        <p:par>
                          <p:cTn id="81" fill="hold">
                            <p:stCondLst>
                              <p:cond delay="0"/>
                            </p:stCondLst>
                            <p:childTnLst>
                              <p:par>
                                <p:cTn id="82" nodeType="clickEffect" fill="hold" presetClass="entr" presetID="2" presetSubtype="2">
                                  <p:stCondLst>
                                    <p:cond delay="0"/>
                                  </p:stCondLst>
                                  <p:childTnLst>
                                    <p:set>
                                      <p:cBhvr>
                                        <p:cTn id="83" dur="1" fill="hold">
                                          <p:stCondLst>
                                            <p:cond delay="0"/>
                                          </p:stCondLst>
                                        </p:cTn>
                                        <p:tgtEl>
                                          <p:spTgt spid="538"/>
                                        </p:tgtEl>
                                        <p:attrNameLst>
                                          <p:attrName>style.visibility</p:attrName>
                                        </p:attrNameLst>
                                      </p:cBhvr>
                                      <p:to>
                                        <p:strVal val="visible"/>
                                      </p:to>
                                    </p:set>
                                    <p:anim calcmode="lin" valueType="num">
                                      <p:cBhvr additive="repl">
                                        <p:cTn id="84" dur="500"/>
                                        <p:tgtEl>
                                          <p:spTgt spid="538"/>
                                        </p:tgtEl>
                                        <p:attrNameLst>
                                          <p:attrName>ppt_x</p:attrName>
                                        </p:attrNameLst>
                                      </p:cBhvr>
                                      <p:tavLst>
                                        <p:tav tm="0">
                                          <p:val>
                                            <p:strVal val="#ppt_x+1"/>
                                          </p:val>
                                        </p:tav>
                                        <p:tav tm="100000">
                                          <p:val>
                                            <p:strVal val="#ppt_x"/>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0" name="TextShape 1"/>
          <p:cNvSpPr txBox="1"/>
          <p:nvPr/>
        </p:nvSpPr>
        <p:spPr>
          <a:xfrm>
            <a:off x="375840" y="274320"/>
            <a:ext cx="8572320" cy="411120"/>
          </a:xfrm>
          <a:prstGeom prst="rect">
            <a:avLst/>
          </a:prstGeom>
          <a:noFill/>
          <a:ln>
            <a:noFill/>
          </a:ln>
        </p:spPr>
        <p:txBody>
          <a:bodyPr lIns="68400" rIns="68400" tIns="34200" bIns="34200">
            <a:noAutofit/>
          </a:bodyPr>
          <a:p>
            <a:pPr>
              <a:lnSpc>
                <a:spcPct val="90000"/>
              </a:lnSpc>
            </a:pPr>
            <a:r>
              <a:rPr b="0" lang="en-IN" sz="2800" spc="-1" strike="noStrike">
                <a:solidFill>
                  <a:srgbClr val="41007f"/>
                </a:solidFill>
                <a:latin typeface="Calibri"/>
                <a:ea typeface="Calibri"/>
              </a:rPr>
              <a:t> </a:t>
            </a:r>
            <a:r>
              <a:rPr b="0" lang="en-IN" sz="2800" spc="-1" strike="noStrike">
                <a:solidFill>
                  <a:srgbClr val="41007f"/>
                </a:solidFill>
                <a:latin typeface="Calibri"/>
                <a:ea typeface="Calibri"/>
              </a:rPr>
              <a:t>My learnings</a:t>
            </a:r>
            <a:endParaRPr b="0" lang="en-IN" sz="2800" spc="-1" strike="noStrike">
              <a:solidFill>
                <a:srgbClr val="000000"/>
              </a:solidFill>
              <a:latin typeface="Arial"/>
            </a:endParaRPr>
          </a:p>
        </p:txBody>
      </p:sp>
      <p:sp>
        <p:nvSpPr>
          <p:cNvPr id="541" name="CustomShape 2"/>
          <p:cNvSpPr/>
          <p:nvPr/>
        </p:nvSpPr>
        <p:spPr>
          <a:xfrm>
            <a:off x="473040" y="1980360"/>
            <a:ext cx="7974000" cy="374400"/>
          </a:xfrm>
          <a:prstGeom prst="rect">
            <a:avLst/>
          </a:prstGeom>
          <a:noFill/>
          <a:ln>
            <a:noFill/>
          </a:ln>
        </p:spPr>
        <p:style>
          <a:lnRef idx="0"/>
          <a:fillRef idx="0"/>
          <a:effectRef idx="0"/>
          <a:fontRef idx="minor"/>
        </p:style>
        <p:txBody>
          <a:bodyPr lIns="68400" rIns="68400" tIns="34200" bIns="34200" anchor="ctr">
            <a:noAutofit/>
          </a:bodyPr>
          <a:p>
            <a:pPr marL="216000" indent="-215640">
              <a:lnSpc>
                <a:spcPct val="100000"/>
              </a:lnSpc>
              <a:buClr>
                <a:srgbClr val="ffffff"/>
              </a:buClr>
              <a:buFont typeface="Noto Sans Symbols"/>
              <a:buChar char="✔"/>
            </a:pPr>
            <a:r>
              <a:rPr b="0" lang="en-IN" sz="1400" spc="-1" strike="noStrike">
                <a:solidFill>
                  <a:srgbClr val="ffffff"/>
                </a:solidFill>
                <a:latin typeface="Calibri"/>
                <a:ea typeface="Calibri"/>
              </a:rPr>
              <a:t>Determining Architectural Workflow of IMC</a:t>
            </a:r>
            <a:endParaRPr b="0" lang="en-IN" sz="1400" spc="-1" strike="noStrike">
              <a:latin typeface="Arial"/>
            </a:endParaRPr>
          </a:p>
        </p:txBody>
      </p:sp>
      <p:sp>
        <p:nvSpPr>
          <p:cNvPr id="542" name="CustomShape 3"/>
          <p:cNvSpPr/>
          <p:nvPr/>
        </p:nvSpPr>
        <p:spPr>
          <a:xfrm>
            <a:off x="473040" y="2962440"/>
            <a:ext cx="7974000" cy="374400"/>
          </a:xfrm>
          <a:prstGeom prst="rect">
            <a:avLst/>
          </a:prstGeom>
          <a:noFill/>
          <a:ln>
            <a:noFill/>
          </a:ln>
        </p:spPr>
        <p:style>
          <a:lnRef idx="0"/>
          <a:fillRef idx="0"/>
          <a:effectRef idx="0"/>
          <a:fontRef idx="minor"/>
        </p:style>
        <p:txBody>
          <a:bodyPr lIns="68400" rIns="68400" tIns="34200" bIns="34200" anchor="ctr">
            <a:noAutofit/>
          </a:bodyPr>
          <a:p>
            <a:pPr marL="216000" indent="-215640">
              <a:lnSpc>
                <a:spcPct val="100000"/>
              </a:lnSpc>
              <a:buClr>
                <a:srgbClr val="ffffff"/>
              </a:buClr>
              <a:buFont typeface="Noto Sans Symbols"/>
              <a:buChar char="✔"/>
            </a:pPr>
            <a:r>
              <a:rPr b="0" lang="en-IN" sz="1400" spc="-1" strike="noStrike">
                <a:solidFill>
                  <a:srgbClr val="ffffff"/>
                </a:solidFill>
                <a:latin typeface="Calibri"/>
                <a:ea typeface="Calibri"/>
              </a:rPr>
              <a:t>Debugging</a:t>
            </a:r>
            <a:endParaRPr b="0" lang="en-IN" sz="1400" spc="-1" strike="noStrike">
              <a:latin typeface="Arial"/>
            </a:endParaRPr>
          </a:p>
        </p:txBody>
      </p:sp>
      <p:sp>
        <p:nvSpPr>
          <p:cNvPr id="543" name="TextShape 4"/>
          <p:cNvSpPr txBox="1"/>
          <p:nvPr/>
        </p:nvSpPr>
        <p:spPr>
          <a:xfrm>
            <a:off x="274320" y="685800"/>
            <a:ext cx="8572320" cy="3428640"/>
          </a:xfrm>
          <a:prstGeom prst="rect">
            <a:avLst/>
          </a:prstGeom>
          <a:noFill/>
          <a:ln>
            <a:noFill/>
          </a:ln>
        </p:spPr>
        <p:txBody>
          <a:bodyPr lIns="68400" rIns="68400" tIns="34200" bIns="34200">
            <a:noAutofit/>
          </a:bodyPr>
          <a:p>
            <a:pPr>
              <a:lnSpc>
                <a:spcPct val="100000"/>
              </a:lnSpc>
              <a:spcAft>
                <a:spcPts val="125"/>
              </a:spcAft>
            </a:pPr>
            <a:endParaRPr b="0" lang="en-IN" sz="1400" spc="-1" strike="noStrike">
              <a:solidFill>
                <a:srgbClr val="000000"/>
              </a:solidFill>
              <a:latin typeface="Arial"/>
            </a:endParaRPr>
          </a:p>
          <a:p>
            <a:pPr marL="457200" indent="-298080">
              <a:lnSpc>
                <a:spcPct val="100000"/>
              </a:lnSpc>
              <a:spcAft>
                <a:spcPts val="125"/>
              </a:spcAft>
              <a:buClr>
                <a:srgbClr val="00a7e1"/>
              </a:buClr>
              <a:buFont typeface="Noto Sans Symbols"/>
              <a:buChar char="▪"/>
            </a:pPr>
            <a:r>
              <a:rPr b="0" lang="en-IN" sz="1600" spc="-1" strike="noStrike">
                <a:solidFill>
                  <a:srgbClr val="0c0c12"/>
                </a:solidFill>
                <a:latin typeface="Calibri"/>
                <a:ea typeface="Calibri"/>
              </a:rPr>
              <a:t>Gained knowledge about the domain and WS/PWG.</a:t>
            </a:r>
            <a:endParaRPr b="0" lang="en-IN" sz="1600" spc="-1" strike="noStrike">
              <a:solidFill>
                <a:srgbClr val="000000"/>
              </a:solidFill>
              <a:latin typeface="Arial"/>
            </a:endParaRPr>
          </a:p>
          <a:p>
            <a:pPr marL="457200" indent="-298080">
              <a:lnSpc>
                <a:spcPct val="100000"/>
              </a:lnSpc>
              <a:spcAft>
                <a:spcPts val="125"/>
              </a:spcAft>
              <a:buClr>
                <a:srgbClr val="00a7e1"/>
              </a:buClr>
              <a:buFont typeface="Noto Sans Symbols"/>
              <a:buChar char="▪"/>
            </a:pPr>
            <a:r>
              <a:rPr b="0" lang="en-IN" sz="1600" spc="-1" strike="noStrike">
                <a:solidFill>
                  <a:srgbClr val="0c0c12"/>
                </a:solidFill>
                <a:latin typeface="Calibri"/>
                <a:ea typeface="Calibri"/>
              </a:rPr>
              <a:t>Overview of popular technologies of UI Development.</a:t>
            </a:r>
            <a:endParaRPr b="0" lang="en-IN" sz="1600" spc="-1" strike="noStrike">
              <a:solidFill>
                <a:srgbClr val="000000"/>
              </a:solidFill>
              <a:latin typeface="Arial"/>
            </a:endParaRPr>
          </a:p>
          <a:p>
            <a:pPr marL="457200" indent="-298080">
              <a:lnSpc>
                <a:spcPct val="100000"/>
              </a:lnSpc>
              <a:spcAft>
                <a:spcPts val="125"/>
              </a:spcAft>
              <a:buClr>
                <a:srgbClr val="00a7e1"/>
              </a:buClr>
              <a:buFont typeface="Noto Sans Symbols"/>
              <a:buChar char="▪"/>
            </a:pPr>
            <a:r>
              <a:rPr b="0" lang="en-IN" sz="1600" spc="-1" strike="noStrike">
                <a:solidFill>
                  <a:srgbClr val="0c0c12"/>
                </a:solidFill>
                <a:latin typeface="Calibri"/>
                <a:ea typeface="Calibri"/>
              </a:rPr>
              <a:t>Some basic concepts of OOPS, JavaScript, MVC architecture.</a:t>
            </a:r>
            <a:endParaRPr b="0" lang="en-IN" sz="1600" spc="-1" strike="noStrike">
              <a:solidFill>
                <a:srgbClr val="000000"/>
              </a:solidFill>
              <a:latin typeface="Arial"/>
            </a:endParaRPr>
          </a:p>
          <a:p>
            <a:pPr marL="457200" indent="-298080">
              <a:lnSpc>
                <a:spcPct val="100000"/>
              </a:lnSpc>
              <a:spcAft>
                <a:spcPts val="125"/>
              </a:spcAft>
              <a:buClr>
                <a:srgbClr val="00a7e1"/>
              </a:buClr>
              <a:buFont typeface="Noto Sans Symbols"/>
              <a:buChar char="▪"/>
            </a:pPr>
            <a:r>
              <a:rPr b="0" lang="en-IN" sz="1600" spc="-1" strike="noStrike">
                <a:solidFill>
                  <a:srgbClr val="0c0c12"/>
                </a:solidFill>
                <a:latin typeface="Calibri"/>
                <a:ea typeface="Calibri"/>
              </a:rPr>
              <a:t>Qt framework, Qt widgets and QML</a:t>
            </a:r>
            <a:endParaRPr b="0" lang="en-IN" sz="1600" spc="-1" strike="noStrike">
              <a:solidFill>
                <a:srgbClr val="000000"/>
              </a:solidFill>
              <a:latin typeface="Arial"/>
            </a:endParaRPr>
          </a:p>
          <a:p>
            <a:pPr marL="158760">
              <a:lnSpc>
                <a:spcPct val="100000"/>
              </a:lnSpc>
              <a:spcAft>
                <a:spcPts val="125"/>
              </a:spcAft>
            </a:pPr>
            <a:endParaRPr b="0" lang="en-IN" sz="16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85" dur="indefinite" restart="never" nodeType="tmRoot">
          <p:childTnLst>
            <p:seq>
              <p:cTn id="86" dur="indefinite" nodeType="mainSeq">
                <p:childTnLst>
                  <p:par>
                    <p:cTn id="87" fill="hold">
                      <p:stCondLst>
                        <p:cond delay="indefinite"/>
                      </p:stCondLst>
                      <p:childTnLst>
                        <p:par>
                          <p:cTn id="88" fill="hold">
                            <p:stCondLst>
                              <p:cond delay="0"/>
                            </p:stCondLst>
                            <p:childTnLst>
                              <p:par>
                                <p:cTn id="89" nodeType="clickEffect" fill="hold" presetClass="entr" presetID="2" presetSubtype="2">
                                  <p:stCondLst>
                                    <p:cond delay="0"/>
                                  </p:stCondLst>
                                  <p:childTnLst>
                                    <p:set>
                                      <p:cBhvr>
                                        <p:cTn id="90" dur="1" fill="hold">
                                          <p:stCondLst>
                                            <p:cond delay="0"/>
                                          </p:stCondLst>
                                        </p:cTn>
                                        <p:tgtEl>
                                          <p:spTgt spid="541"/>
                                        </p:tgtEl>
                                        <p:attrNameLst>
                                          <p:attrName>style.visibility</p:attrName>
                                        </p:attrNameLst>
                                      </p:cBhvr>
                                      <p:to>
                                        <p:strVal val="visible"/>
                                      </p:to>
                                    </p:set>
                                    <p:anim calcmode="lin" valueType="num">
                                      <p:cBhvr additive="repl">
                                        <p:cTn id="91" dur="500"/>
                                        <p:tgtEl>
                                          <p:spTgt spid="541"/>
                                        </p:tgtEl>
                                        <p:attrNameLst>
                                          <p:attrName>ppt_x</p:attrName>
                                        </p:attrNameLst>
                                      </p:cBhvr>
                                      <p:tavLst>
                                        <p:tav tm="0">
                                          <p:val>
                                            <p:strVal val="#ppt_x+1"/>
                                          </p:val>
                                        </p:tav>
                                        <p:tav tm="100000">
                                          <p:val>
                                            <p:strVal val="#ppt_x"/>
                                          </p:val>
                                        </p:tav>
                                      </p:tavLst>
                                    </p:anim>
                                  </p:childTnLst>
                                </p:cTn>
                              </p:par>
                            </p:childTnLst>
                          </p:cTn>
                        </p:par>
                      </p:childTnLst>
                    </p:cTn>
                  </p:par>
                  <p:par>
                    <p:cTn id="92" fill="hold">
                      <p:stCondLst>
                        <p:cond delay="indefinite"/>
                      </p:stCondLst>
                      <p:childTnLst>
                        <p:par>
                          <p:cTn id="93" fill="hold">
                            <p:stCondLst>
                              <p:cond delay="0"/>
                            </p:stCondLst>
                            <p:childTnLst>
                              <p:par>
                                <p:cTn id="94" nodeType="clickEffect" fill="hold" presetClass="entr" presetID="2" presetSubtype="2">
                                  <p:stCondLst>
                                    <p:cond delay="0"/>
                                  </p:stCondLst>
                                  <p:childTnLst>
                                    <p:set>
                                      <p:cBhvr>
                                        <p:cTn id="95" dur="1" fill="hold">
                                          <p:stCondLst>
                                            <p:cond delay="0"/>
                                          </p:stCondLst>
                                        </p:cTn>
                                        <p:tgtEl>
                                          <p:spTgt spid="542"/>
                                        </p:tgtEl>
                                        <p:attrNameLst>
                                          <p:attrName>style.visibility</p:attrName>
                                        </p:attrNameLst>
                                      </p:cBhvr>
                                      <p:to>
                                        <p:strVal val="visible"/>
                                      </p:to>
                                    </p:set>
                                    <p:anim calcmode="lin" valueType="num">
                                      <p:cBhvr additive="repl">
                                        <p:cTn id="96" dur="500"/>
                                        <p:tgtEl>
                                          <p:spTgt spid="542"/>
                                        </p:tgtEl>
                                        <p:attrNameLst>
                                          <p:attrName>ppt_x</p:attrName>
                                        </p:attrNameLst>
                                      </p:cBhvr>
                                      <p:tavLst>
                                        <p:tav tm="0">
                                          <p:val>
                                            <p:strVal val="#ppt_x+1"/>
                                          </p:val>
                                        </p:tav>
                                        <p:tav tm="100000">
                                          <p:val>
                                            <p:strVal val="#ppt_x"/>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4" name="TextShape 1"/>
          <p:cNvSpPr txBox="1"/>
          <p:nvPr/>
        </p:nvSpPr>
        <p:spPr>
          <a:xfrm>
            <a:off x="375840" y="274320"/>
            <a:ext cx="8572320" cy="411120"/>
          </a:xfrm>
          <a:prstGeom prst="rect">
            <a:avLst/>
          </a:prstGeom>
          <a:noFill/>
          <a:ln>
            <a:noFill/>
          </a:ln>
        </p:spPr>
        <p:txBody>
          <a:bodyPr lIns="68400" rIns="68400" tIns="34200" bIns="34200">
            <a:noAutofit/>
          </a:bodyPr>
          <a:p>
            <a:pPr>
              <a:lnSpc>
                <a:spcPct val="90000"/>
              </a:lnSpc>
            </a:pPr>
            <a:r>
              <a:rPr b="0" lang="en-IN" sz="2800" spc="-1" strike="noStrike">
                <a:solidFill>
                  <a:srgbClr val="41007f"/>
                </a:solidFill>
                <a:latin typeface="Calibri"/>
                <a:ea typeface="Calibri"/>
              </a:rPr>
              <a:t> </a:t>
            </a:r>
            <a:r>
              <a:rPr b="0" lang="en-IN" sz="2800" spc="-1" strike="noStrike">
                <a:solidFill>
                  <a:srgbClr val="41007f"/>
                </a:solidFill>
                <a:latin typeface="Calibri"/>
                <a:ea typeface="Calibri"/>
              </a:rPr>
              <a:t>My learnings</a:t>
            </a:r>
            <a:endParaRPr b="0" lang="en-IN" sz="2800" spc="-1" strike="noStrike">
              <a:solidFill>
                <a:srgbClr val="000000"/>
              </a:solidFill>
              <a:latin typeface="Arial"/>
            </a:endParaRPr>
          </a:p>
        </p:txBody>
      </p:sp>
      <p:sp>
        <p:nvSpPr>
          <p:cNvPr id="545" name="CustomShape 2"/>
          <p:cNvSpPr/>
          <p:nvPr/>
        </p:nvSpPr>
        <p:spPr>
          <a:xfrm>
            <a:off x="473040" y="1980360"/>
            <a:ext cx="7974000" cy="374400"/>
          </a:xfrm>
          <a:prstGeom prst="rect">
            <a:avLst/>
          </a:prstGeom>
          <a:noFill/>
          <a:ln>
            <a:noFill/>
          </a:ln>
        </p:spPr>
        <p:style>
          <a:lnRef idx="0"/>
          <a:fillRef idx="0"/>
          <a:effectRef idx="0"/>
          <a:fontRef idx="minor"/>
        </p:style>
        <p:txBody>
          <a:bodyPr lIns="68400" rIns="68400" tIns="34200" bIns="34200" anchor="ctr">
            <a:noAutofit/>
          </a:bodyPr>
          <a:p>
            <a:pPr marL="216000" indent="-215640">
              <a:lnSpc>
                <a:spcPct val="100000"/>
              </a:lnSpc>
              <a:buClr>
                <a:srgbClr val="ffffff"/>
              </a:buClr>
              <a:buFont typeface="Noto Sans Symbols"/>
              <a:buChar char="✔"/>
            </a:pPr>
            <a:r>
              <a:rPr b="0" lang="en-IN" sz="1400" spc="-1" strike="noStrike">
                <a:solidFill>
                  <a:srgbClr val="ffffff"/>
                </a:solidFill>
                <a:latin typeface="Calibri"/>
                <a:ea typeface="Calibri"/>
              </a:rPr>
              <a:t>Determining Architectural Workflow of IMC</a:t>
            </a:r>
            <a:endParaRPr b="0" lang="en-IN" sz="1400" spc="-1" strike="noStrike">
              <a:latin typeface="Arial"/>
            </a:endParaRPr>
          </a:p>
        </p:txBody>
      </p:sp>
      <p:sp>
        <p:nvSpPr>
          <p:cNvPr id="546" name="CustomShape 3"/>
          <p:cNvSpPr/>
          <p:nvPr/>
        </p:nvSpPr>
        <p:spPr>
          <a:xfrm>
            <a:off x="473040" y="2962440"/>
            <a:ext cx="7974000" cy="374400"/>
          </a:xfrm>
          <a:prstGeom prst="rect">
            <a:avLst/>
          </a:prstGeom>
          <a:noFill/>
          <a:ln>
            <a:noFill/>
          </a:ln>
        </p:spPr>
        <p:style>
          <a:lnRef idx="0"/>
          <a:fillRef idx="0"/>
          <a:effectRef idx="0"/>
          <a:fontRef idx="minor"/>
        </p:style>
        <p:txBody>
          <a:bodyPr lIns="68400" rIns="68400" tIns="34200" bIns="34200" anchor="ctr">
            <a:noAutofit/>
          </a:bodyPr>
          <a:p>
            <a:pPr marL="216000" indent="-215640">
              <a:lnSpc>
                <a:spcPct val="100000"/>
              </a:lnSpc>
              <a:buClr>
                <a:srgbClr val="ffffff"/>
              </a:buClr>
              <a:buFont typeface="Noto Sans Symbols"/>
              <a:buChar char="✔"/>
            </a:pPr>
            <a:r>
              <a:rPr b="0" lang="en-IN" sz="1400" spc="-1" strike="noStrike">
                <a:solidFill>
                  <a:srgbClr val="ffffff"/>
                </a:solidFill>
                <a:latin typeface="Calibri"/>
                <a:ea typeface="Calibri"/>
              </a:rPr>
              <a:t>Debugging</a:t>
            </a:r>
            <a:endParaRPr b="0" lang="en-IN" sz="1400" spc="-1" strike="noStrike">
              <a:latin typeface="Arial"/>
            </a:endParaRPr>
          </a:p>
        </p:txBody>
      </p:sp>
      <p:sp>
        <p:nvSpPr>
          <p:cNvPr id="547" name="TextShape 4"/>
          <p:cNvSpPr txBox="1"/>
          <p:nvPr/>
        </p:nvSpPr>
        <p:spPr>
          <a:xfrm>
            <a:off x="274320" y="685800"/>
            <a:ext cx="8572320" cy="3428640"/>
          </a:xfrm>
          <a:prstGeom prst="rect">
            <a:avLst/>
          </a:prstGeom>
          <a:noFill/>
          <a:ln>
            <a:noFill/>
          </a:ln>
        </p:spPr>
        <p:txBody>
          <a:bodyPr lIns="68400" rIns="68400" tIns="34200" bIns="34200">
            <a:noAutofit/>
          </a:bodyPr>
          <a:p>
            <a:pPr>
              <a:lnSpc>
                <a:spcPct val="100000"/>
              </a:lnSpc>
              <a:spcAft>
                <a:spcPts val="125"/>
              </a:spcAft>
            </a:pPr>
            <a:endParaRPr b="0" lang="en-IN" sz="1400" spc="-1" strike="noStrike">
              <a:solidFill>
                <a:srgbClr val="000000"/>
              </a:solidFill>
              <a:latin typeface="Arial"/>
            </a:endParaRPr>
          </a:p>
          <a:p>
            <a:pPr marL="457200" indent="-298080">
              <a:lnSpc>
                <a:spcPct val="100000"/>
              </a:lnSpc>
              <a:spcAft>
                <a:spcPts val="125"/>
              </a:spcAft>
              <a:buClr>
                <a:srgbClr val="00a7e1"/>
              </a:buClr>
              <a:buFont typeface="Noto Sans Symbols"/>
              <a:buChar char="▪"/>
            </a:pPr>
            <a:r>
              <a:rPr b="0" lang="en-IN" sz="1600" spc="-1" strike="noStrike">
                <a:solidFill>
                  <a:srgbClr val="0c0c12"/>
                </a:solidFill>
                <a:latin typeface="Calibri"/>
                <a:ea typeface="Calibri"/>
              </a:rPr>
              <a:t>Gained knowledge about the domain and WS/PWG.</a:t>
            </a:r>
            <a:endParaRPr b="0" lang="en-IN" sz="1600" spc="-1" strike="noStrike">
              <a:solidFill>
                <a:srgbClr val="000000"/>
              </a:solidFill>
              <a:latin typeface="Arial"/>
            </a:endParaRPr>
          </a:p>
          <a:p>
            <a:pPr marL="457200" indent="-298080">
              <a:lnSpc>
                <a:spcPct val="100000"/>
              </a:lnSpc>
              <a:spcAft>
                <a:spcPts val="125"/>
              </a:spcAft>
              <a:buClr>
                <a:srgbClr val="00a7e1"/>
              </a:buClr>
              <a:buFont typeface="Noto Sans Symbols"/>
              <a:buChar char="▪"/>
            </a:pPr>
            <a:r>
              <a:rPr b="0" lang="en-IN" sz="1600" spc="-1" strike="noStrike">
                <a:solidFill>
                  <a:srgbClr val="0c0c12"/>
                </a:solidFill>
                <a:latin typeface="Calibri"/>
                <a:ea typeface="Calibri"/>
              </a:rPr>
              <a:t>Overview of popular technologies of UI Development.</a:t>
            </a:r>
            <a:endParaRPr b="0" lang="en-IN" sz="1600" spc="-1" strike="noStrike">
              <a:solidFill>
                <a:srgbClr val="000000"/>
              </a:solidFill>
              <a:latin typeface="Arial"/>
            </a:endParaRPr>
          </a:p>
          <a:p>
            <a:pPr marL="457200" indent="-298080">
              <a:lnSpc>
                <a:spcPct val="100000"/>
              </a:lnSpc>
              <a:spcAft>
                <a:spcPts val="125"/>
              </a:spcAft>
              <a:buClr>
                <a:srgbClr val="00a7e1"/>
              </a:buClr>
              <a:buFont typeface="Noto Sans Symbols"/>
              <a:buChar char="▪"/>
            </a:pPr>
            <a:r>
              <a:rPr b="0" lang="en-IN" sz="1600" spc="-1" strike="noStrike">
                <a:solidFill>
                  <a:srgbClr val="0c0c12"/>
                </a:solidFill>
                <a:latin typeface="Calibri"/>
                <a:ea typeface="Calibri"/>
              </a:rPr>
              <a:t>Some basic concepts of OOPS, JavaScript, MVC architecture.</a:t>
            </a:r>
            <a:endParaRPr b="0" lang="en-IN" sz="1600" spc="-1" strike="noStrike">
              <a:solidFill>
                <a:srgbClr val="000000"/>
              </a:solidFill>
              <a:latin typeface="Arial"/>
            </a:endParaRPr>
          </a:p>
          <a:p>
            <a:pPr marL="457200" indent="-298080">
              <a:lnSpc>
                <a:spcPct val="100000"/>
              </a:lnSpc>
              <a:spcAft>
                <a:spcPts val="125"/>
              </a:spcAft>
              <a:buClr>
                <a:srgbClr val="00a7e1"/>
              </a:buClr>
              <a:buFont typeface="Noto Sans Symbols"/>
              <a:buChar char="▪"/>
            </a:pPr>
            <a:r>
              <a:rPr b="0" lang="en-IN" sz="1600" spc="-1" strike="noStrike">
                <a:solidFill>
                  <a:srgbClr val="0c0c12"/>
                </a:solidFill>
                <a:latin typeface="Calibri"/>
                <a:ea typeface="Calibri"/>
              </a:rPr>
              <a:t>Qt framework, Qt widgets and QML</a:t>
            </a:r>
            <a:endParaRPr b="0" lang="en-IN" sz="1600" spc="-1" strike="noStrike">
              <a:solidFill>
                <a:srgbClr val="000000"/>
              </a:solidFill>
              <a:latin typeface="Arial"/>
            </a:endParaRPr>
          </a:p>
          <a:p>
            <a:pPr marL="457200" indent="-298080">
              <a:lnSpc>
                <a:spcPct val="100000"/>
              </a:lnSpc>
              <a:spcAft>
                <a:spcPts val="125"/>
              </a:spcAft>
              <a:buClr>
                <a:srgbClr val="00a7e1"/>
              </a:buClr>
              <a:buFont typeface="Noto Sans Symbols"/>
              <a:buChar char="▪"/>
            </a:pPr>
            <a:r>
              <a:rPr b="0" lang="en-IN" sz="1600" spc="-1" strike="noStrike">
                <a:solidFill>
                  <a:srgbClr val="0c0c12"/>
                </a:solidFill>
                <a:latin typeface="Calibri"/>
                <a:ea typeface="Calibri"/>
              </a:rPr>
              <a:t>Three dimensional visualization of a wafermap in Qt.</a:t>
            </a:r>
            <a:endParaRPr b="0" lang="en-IN" sz="1600" spc="-1" strike="noStrike">
              <a:solidFill>
                <a:srgbClr val="000000"/>
              </a:solidFill>
              <a:latin typeface="Arial"/>
            </a:endParaRPr>
          </a:p>
          <a:p>
            <a:pPr marL="158760">
              <a:lnSpc>
                <a:spcPct val="100000"/>
              </a:lnSpc>
              <a:spcAft>
                <a:spcPts val="125"/>
              </a:spcAft>
            </a:pPr>
            <a:endParaRPr b="0" lang="en-IN" sz="16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97" dur="indefinite" restart="never" nodeType="tmRoot">
          <p:childTnLst>
            <p:seq>
              <p:cTn id="98" dur="indefinite" nodeType="mainSeq">
                <p:childTnLst>
                  <p:par>
                    <p:cTn id="99" fill="hold">
                      <p:stCondLst>
                        <p:cond delay="indefinite"/>
                      </p:stCondLst>
                      <p:childTnLst>
                        <p:par>
                          <p:cTn id="100" fill="hold">
                            <p:stCondLst>
                              <p:cond delay="0"/>
                            </p:stCondLst>
                            <p:childTnLst>
                              <p:par>
                                <p:cTn id="101" nodeType="clickEffect" fill="hold" presetClass="entr" presetID="2" presetSubtype="2">
                                  <p:stCondLst>
                                    <p:cond delay="0"/>
                                  </p:stCondLst>
                                  <p:childTnLst>
                                    <p:set>
                                      <p:cBhvr>
                                        <p:cTn id="102" dur="1" fill="hold">
                                          <p:stCondLst>
                                            <p:cond delay="0"/>
                                          </p:stCondLst>
                                        </p:cTn>
                                        <p:tgtEl>
                                          <p:spTgt spid="545"/>
                                        </p:tgtEl>
                                        <p:attrNameLst>
                                          <p:attrName>style.visibility</p:attrName>
                                        </p:attrNameLst>
                                      </p:cBhvr>
                                      <p:to>
                                        <p:strVal val="visible"/>
                                      </p:to>
                                    </p:set>
                                    <p:anim calcmode="lin" valueType="num">
                                      <p:cBhvr additive="repl">
                                        <p:cTn id="103" dur="500"/>
                                        <p:tgtEl>
                                          <p:spTgt spid="545"/>
                                        </p:tgtEl>
                                        <p:attrNameLst>
                                          <p:attrName>ppt_x</p:attrName>
                                        </p:attrNameLst>
                                      </p:cBhvr>
                                      <p:tavLst>
                                        <p:tav tm="0">
                                          <p:val>
                                            <p:strVal val="#ppt_x+1"/>
                                          </p:val>
                                        </p:tav>
                                        <p:tav tm="100000">
                                          <p:val>
                                            <p:strVal val="#ppt_x"/>
                                          </p:val>
                                        </p:tav>
                                      </p:tavLst>
                                    </p:anim>
                                  </p:childTnLst>
                                </p:cTn>
                              </p:par>
                            </p:childTnLst>
                          </p:cTn>
                        </p:par>
                      </p:childTnLst>
                    </p:cTn>
                  </p:par>
                  <p:par>
                    <p:cTn id="104" fill="hold">
                      <p:stCondLst>
                        <p:cond delay="indefinite"/>
                      </p:stCondLst>
                      <p:childTnLst>
                        <p:par>
                          <p:cTn id="105" fill="hold">
                            <p:stCondLst>
                              <p:cond delay="0"/>
                            </p:stCondLst>
                            <p:childTnLst>
                              <p:par>
                                <p:cTn id="106" nodeType="clickEffect" fill="hold" presetClass="entr" presetID="2" presetSubtype="2">
                                  <p:stCondLst>
                                    <p:cond delay="0"/>
                                  </p:stCondLst>
                                  <p:childTnLst>
                                    <p:set>
                                      <p:cBhvr>
                                        <p:cTn id="107" dur="1" fill="hold">
                                          <p:stCondLst>
                                            <p:cond delay="0"/>
                                          </p:stCondLst>
                                        </p:cTn>
                                        <p:tgtEl>
                                          <p:spTgt spid="546"/>
                                        </p:tgtEl>
                                        <p:attrNameLst>
                                          <p:attrName>style.visibility</p:attrName>
                                        </p:attrNameLst>
                                      </p:cBhvr>
                                      <p:to>
                                        <p:strVal val="visible"/>
                                      </p:to>
                                    </p:set>
                                    <p:anim calcmode="lin" valueType="num">
                                      <p:cBhvr additive="repl">
                                        <p:cTn id="108" dur="500"/>
                                        <p:tgtEl>
                                          <p:spTgt spid="546"/>
                                        </p:tgtEl>
                                        <p:attrNameLst>
                                          <p:attrName>ppt_x</p:attrName>
                                        </p:attrNameLst>
                                      </p:cBhvr>
                                      <p:tavLst>
                                        <p:tav tm="0">
                                          <p:val>
                                            <p:strVal val="#ppt_x+1"/>
                                          </p:val>
                                        </p:tav>
                                        <p:tav tm="100000">
                                          <p:val>
                                            <p:strVal val="#ppt_x"/>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8" name="TextShape 1"/>
          <p:cNvSpPr txBox="1"/>
          <p:nvPr/>
        </p:nvSpPr>
        <p:spPr>
          <a:xfrm>
            <a:off x="375840" y="274320"/>
            <a:ext cx="8572320" cy="411120"/>
          </a:xfrm>
          <a:prstGeom prst="rect">
            <a:avLst/>
          </a:prstGeom>
          <a:noFill/>
          <a:ln>
            <a:noFill/>
          </a:ln>
        </p:spPr>
        <p:txBody>
          <a:bodyPr lIns="68400" rIns="68400" tIns="34200" bIns="34200">
            <a:noAutofit/>
          </a:bodyPr>
          <a:p>
            <a:pPr>
              <a:lnSpc>
                <a:spcPct val="90000"/>
              </a:lnSpc>
            </a:pPr>
            <a:r>
              <a:rPr b="0" lang="en-IN" sz="2800" spc="-1" strike="noStrike">
                <a:solidFill>
                  <a:srgbClr val="41007f"/>
                </a:solidFill>
                <a:latin typeface="Calibri"/>
                <a:ea typeface="Calibri"/>
              </a:rPr>
              <a:t> </a:t>
            </a:r>
            <a:r>
              <a:rPr b="0" lang="en-IN" sz="2800" spc="-1" strike="noStrike">
                <a:solidFill>
                  <a:srgbClr val="41007f"/>
                </a:solidFill>
                <a:latin typeface="Calibri"/>
                <a:ea typeface="Calibri"/>
              </a:rPr>
              <a:t>My learnings</a:t>
            </a:r>
            <a:endParaRPr b="0" lang="en-IN" sz="2800" spc="-1" strike="noStrike">
              <a:solidFill>
                <a:srgbClr val="000000"/>
              </a:solidFill>
              <a:latin typeface="Arial"/>
            </a:endParaRPr>
          </a:p>
        </p:txBody>
      </p:sp>
      <p:sp>
        <p:nvSpPr>
          <p:cNvPr id="549" name="CustomShape 2"/>
          <p:cNvSpPr/>
          <p:nvPr/>
        </p:nvSpPr>
        <p:spPr>
          <a:xfrm>
            <a:off x="473040" y="1980360"/>
            <a:ext cx="7974000" cy="374400"/>
          </a:xfrm>
          <a:prstGeom prst="rect">
            <a:avLst/>
          </a:prstGeom>
          <a:noFill/>
          <a:ln>
            <a:noFill/>
          </a:ln>
        </p:spPr>
        <p:style>
          <a:lnRef idx="0"/>
          <a:fillRef idx="0"/>
          <a:effectRef idx="0"/>
          <a:fontRef idx="minor"/>
        </p:style>
        <p:txBody>
          <a:bodyPr lIns="68400" rIns="68400" tIns="34200" bIns="34200" anchor="ctr">
            <a:noAutofit/>
          </a:bodyPr>
          <a:p>
            <a:pPr marL="216000" indent="-215640">
              <a:lnSpc>
                <a:spcPct val="100000"/>
              </a:lnSpc>
              <a:buClr>
                <a:srgbClr val="ffffff"/>
              </a:buClr>
              <a:buFont typeface="Noto Sans Symbols"/>
              <a:buChar char="✔"/>
            </a:pPr>
            <a:r>
              <a:rPr b="0" lang="en-IN" sz="1400" spc="-1" strike="noStrike">
                <a:solidFill>
                  <a:srgbClr val="ffffff"/>
                </a:solidFill>
                <a:latin typeface="Calibri"/>
                <a:ea typeface="Calibri"/>
              </a:rPr>
              <a:t>Determining Architectural Workflow of IMC</a:t>
            </a:r>
            <a:endParaRPr b="0" lang="en-IN" sz="1400" spc="-1" strike="noStrike">
              <a:latin typeface="Arial"/>
            </a:endParaRPr>
          </a:p>
        </p:txBody>
      </p:sp>
      <p:sp>
        <p:nvSpPr>
          <p:cNvPr id="550" name="CustomShape 3"/>
          <p:cNvSpPr/>
          <p:nvPr/>
        </p:nvSpPr>
        <p:spPr>
          <a:xfrm>
            <a:off x="473040" y="2962440"/>
            <a:ext cx="7974000" cy="374400"/>
          </a:xfrm>
          <a:prstGeom prst="rect">
            <a:avLst/>
          </a:prstGeom>
          <a:noFill/>
          <a:ln>
            <a:noFill/>
          </a:ln>
        </p:spPr>
        <p:style>
          <a:lnRef idx="0"/>
          <a:fillRef idx="0"/>
          <a:effectRef idx="0"/>
          <a:fontRef idx="minor"/>
        </p:style>
        <p:txBody>
          <a:bodyPr lIns="68400" rIns="68400" tIns="34200" bIns="34200" anchor="ctr">
            <a:noAutofit/>
          </a:bodyPr>
          <a:p>
            <a:pPr marL="216000" indent="-215640">
              <a:lnSpc>
                <a:spcPct val="100000"/>
              </a:lnSpc>
              <a:buClr>
                <a:srgbClr val="ffffff"/>
              </a:buClr>
              <a:buFont typeface="Noto Sans Symbols"/>
              <a:buChar char="✔"/>
            </a:pPr>
            <a:r>
              <a:rPr b="0" lang="en-IN" sz="1400" spc="-1" strike="noStrike">
                <a:solidFill>
                  <a:srgbClr val="ffffff"/>
                </a:solidFill>
                <a:latin typeface="Calibri"/>
                <a:ea typeface="Calibri"/>
              </a:rPr>
              <a:t>Debugging</a:t>
            </a:r>
            <a:endParaRPr b="0" lang="en-IN" sz="1400" spc="-1" strike="noStrike">
              <a:latin typeface="Arial"/>
            </a:endParaRPr>
          </a:p>
        </p:txBody>
      </p:sp>
      <p:sp>
        <p:nvSpPr>
          <p:cNvPr id="551" name="TextShape 4"/>
          <p:cNvSpPr txBox="1"/>
          <p:nvPr/>
        </p:nvSpPr>
        <p:spPr>
          <a:xfrm>
            <a:off x="274320" y="685800"/>
            <a:ext cx="8572320" cy="3428640"/>
          </a:xfrm>
          <a:prstGeom prst="rect">
            <a:avLst/>
          </a:prstGeom>
          <a:noFill/>
          <a:ln>
            <a:noFill/>
          </a:ln>
        </p:spPr>
        <p:txBody>
          <a:bodyPr lIns="68400" rIns="68400" tIns="34200" bIns="34200">
            <a:noAutofit/>
          </a:bodyPr>
          <a:p>
            <a:pPr>
              <a:lnSpc>
                <a:spcPct val="100000"/>
              </a:lnSpc>
              <a:spcAft>
                <a:spcPts val="125"/>
              </a:spcAft>
            </a:pPr>
            <a:endParaRPr b="0" lang="en-IN" sz="1400" spc="-1" strike="noStrike">
              <a:solidFill>
                <a:srgbClr val="000000"/>
              </a:solidFill>
              <a:latin typeface="Arial"/>
            </a:endParaRPr>
          </a:p>
          <a:p>
            <a:pPr marL="457200" indent="-298080">
              <a:lnSpc>
                <a:spcPct val="100000"/>
              </a:lnSpc>
              <a:spcAft>
                <a:spcPts val="125"/>
              </a:spcAft>
              <a:buClr>
                <a:srgbClr val="00a7e1"/>
              </a:buClr>
              <a:buFont typeface="Noto Sans Symbols"/>
              <a:buChar char="▪"/>
            </a:pPr>
            <a:r>
              <a:rPr b="0" lang="en-IN" sz="1600" spc="-1" strike="noStrike">
                <a:solidFill>
                  <a:srgbClr val="0c0c12"/>
                </a:solidFill>
                <a:latin typeface="Calibri"/>
                <a:ea typeface="Calibri"/>
              </a:rPr>
              <a:t>Gained knowledge about the domain and WS/PWG.</a:t>
            </a:r>
            <a:endParaRPr b="0" lang="en-IN" sz="1600" spc="-1" strike="noStrike">
              <a:solidFill>
                <a:srgbClr val="000000"/>
              </a:solidFill>
              <a:latin typeface="Arial"/>
            </a:endParaRPr>
          </a:p>
          <a:p>
            <a:pPr marL="457200" indent="-298080">
              <a:lnSpc>
                <a:spcPct val="100000"/>
              </a:lnSpc>
              <a:spcAft>
                <a:spcPts val="125"/>
              </a:spcAft>
              <a:buClr>
                <a:srgbClr val="00a7e1"/>
              </a:buClr>
              <a:buFont typeface="Noto Sans Symbols"/>
              <a:buChar char="▪"/>
            </a:pPr>
            <a:r>
              <a:rPr b="0" lang="en-IN" sz="1600" spc="-1" strike="noStrike">
                <a:solidFill>
                  <a:srgbClr val="0c0c12"/>
                </a:solidFill>
                <a:latin typeface="Calibri"/>
                <a:ea typeface="Calibri"/>
              </a:rPr>
              <a:t>Overview of popular technologies of UI Development.</a:t>
            </a:r>
            <a:endParaRPr b="0" lang="en-IN" sz="1600" spc="-1" strike="noStrike">
              <a:solidFill>
                <a:srgbClr val="000000"/>
              </a:solidFill>
              <a:latin typeface="Arial"/>
            </a:endParaRPr>
          </a:p>
          <a:p>
            <a:pPr marL="457200" indent="-298080">
              <a:lnSpc>
                <a:spcPct val="100000"/>
              </a:lnSpc>
              <a:spcAft>
                <a:spcPts val="125"/>
              </a:spcAft>
              <a:buClr>
                <a:srgbClr val="00a7e1"/>
              </a:buClr>
              <a:buFont typeface="Noto Sans Symbols"/>
              <a:buChar char="▪"/>
            </a:pPr>
            <a:r>
              <a:rPr b="0" lang="en-IN" sz="1600" spc="-1" strike="noStrike">
                <a:solidFill>
                  <a:srgbClr val="0c0c12"/>
                </a:solidFill>
                <a:latin typeface="Calibri"/>
                <a:ea typeface="Calibri"/>
              </a:rPr>
              <a:t>Some basic concepts of OOPS, JavaScript, MVC architecture.</a:t>
            </a:r>
            <a:endParaRPr b="0" lang="en-IN" sz="1600" spc="-1" strike="noStrike">
              <a:solidFill>
                <a:srgbClr val="000000"/>
              </a:solidFill>
              <a:latin typeface="Arial"/>
            </a:endParaRPr>
          </a:p>
          <a:p>
            <a:pPr marL="457200" indent="-298080">
              <a:lnSpc>
                <a:spcPct val="100000"/>
              </a:lnSpc>
              <a:spcAft>
                <a:spcPts val="125"/>
              </a:spcAft>
              <a:buClr>
                <a:srgbClr val="00a7e1"/>
              </a:buClr>
              <a:buFont typeface="Noto Sans Symbols"/>
              <a:buChar char="▪"/>
            </a:pPr>
            <a:r>
              <a:rPr b="0" lang="en-IN" sz="1600" spc="-1" strike="noStrike">
                <a:solidFill>
                  <a:srgbClr val="0c0c12"/>
                </a:solidFill>
                <a:latin typeface="Calibri"/>
                <a:ea typeface="Calibri"/>
              </a:rPr>
              <a:t>Qt framework, Qt widgets and QML</a:t>
            </a:r>
            <a:endParaRPr b="0" lang="en-IN" sz="1600" spc="-1" strike="noStrike">
              <a:solidFill>
                <a:srgbClr val="000000"/>
              </a:solidFill>
              <a:latin typeface="Arial"/>
            </a:endParaRPr>
          </a:p>
          <a:p>
            <a:pPr marL="457200" indent="-298080">
              <a:lnSpc>
                <a:spcPct val="100000"/>
              </a:lnSpc>
              <a:spcAft>
                <a:spcPts val="125"/>
              </a:spcAft>
              <a:buClr>
                <a:srgbClr val="00a7e1"/>
              </a:buClr>
              <a:buFont typeface="Noto Sans Symbols"/>
              <a:buChar char="▪"/>
            </a:pPr>
            <a:r>
              <a:rPr b="0" lang="en-IN" sz="1600" spc="-1" strike="noStrike">
                <a:solidFill>
                  <a:srgbClr val="0c0c12"/>
                </a:solidFill>
                <a:latin typeface="Calibri"/>
                <a:ea typeface="Calibri"/>
              </a:rPr>
              <a:t>Three dimensional visualization of a wafermap in Qt.</a:t>
            </a:r>
            <a:endParaRPr b="0" lang="en-IN" sz="1600" spc="-1" strike="noStrike">
              <a:solidFill>
                <a:srgbClr val="000000"/>
              </a:solidFill>
              <a:latin typeface="Arial"/>
            </a:endParaRPr>
          </a:p>
          <a:p>
            <a:pPr marL="457200" indent="-298080">
              <a:lnSpc>
                <a:spcPct val="100000"/>
              </a:lnSpc>
              <a:spcAft>
                <a:spcPts val="125"/>
              </a:spcAft>
              <a:buClr>
                <a:srgbClr val="00a7e1"/>
              </a:buClr>
              <a:buFont typeface="Noto Sans Symbols"/>
              <a:buChar char="▪"/>
            </a:pPr>
            <a:r>
              <a:rPr b="0" lang="en-IN" sz="1600" spc="-1" strike="noStrike">
                <a:solidFill>
                  <a:srgbClr val="0c0c12"/>
                </a:solidFill>
                <a:latin typeface="Calibri"/>
                <a:ea typeface="Calibri"/>
              </a:rPr>
              <a:t>Static and dynamic libraries.</a:t>
            </a:r>
            <a:endParaRPr b="0" lang="en-IN" sz="1600" spc="-1" strike="noStrike">
              <a:solidFill>
                <a:srgbClr val="000000"/>
              </a:solidFill>
              <a:latin typeface="Arial"/>
            </a:endParaRPr>
          </a:p>
          <a:p>
            <a:pPr marL="158760">
              <a:lnSpc>
                <a:spcPct val="100000"/>
              </a:lnSpc>
              <a:spcAft>
                <a:spcPts val="125"/>
              </a:spcAft>
            </a:pPr>
            <a:endParaRPr b="0" lang="en-IN" sz="16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109" dur="indefinite" restart="never" nodeType="tmRoot">
          <p:childTnLst>
            <p:seq>
              <p:cTn id="110" dur="indefinite" nodeType="mainSeq">
                <p:childTnLst>
                  <p:par>
                    <p:cTn id="111" fill="hold">
                      <p:stCondLst>
                        <p:cond delay="indefinite"/>
                      </p:stCondLst>
                      <p:childTnLst>
                        <p:par>
                          <p:cTn id="112" fill="hold">
                            <p:stCondLst>
                              <p:cond delay="0"/>
                            </p:stCondLst>
                            <p:childTnLst>
                              <p:par>
                                <p:cTn id="113" nodeType="clickEffect" fill="hold" presetClass="entr" presetID="2" presetSubtype="2">
                                  <p:stCondLst>
                                    <p:cond delay="0"/>
                                  </p:stCondLst>
                                  <p:childTnLst>
                                    <p:set>
                                      <p:cBhvr>
                                        <p:cTn id="114" dur="1" fill="hold">
                                          <p:stCondLst>
                                            <p:cond delay="0"/>
                                          </p:stCondLst>
                                        </p:cTn>
                                        <p:tgtEl>
                                          <p:spTgt spid="549"/>
                                        </p:tgtEl>
                                        <p:attrNameLst>
                                          <p:attrName>style.visibility</p:attrName>
                                        </p:attrNameLst>
                                      </p:cBhvr>
                                      <p:to>
                                        <p:strVal val="visible"/>
                                      </p:to>
                                    </p:set>
                                    <p:anim calcmode="lin" valueType="num">
                                      <p:cBhvr additive="repl">
                                        <p:cTn id="115" dur="500"/>
                                        <p:tgtEl>
                                          <p:spTgt spid="549"/>
                                        </p:tgtEl>
                                        <p:attrNameLst>
                                          <p:attrName>ppt_x</p:attrName>
                                        </p:attrNameLst>
                                      </p:cBhvr>
                                      <p:tavLst>
                                        <p:tav tm="0">
                                          <p:val>
                                            <p:strVal val="#ppt_x+1"/>
                                          </p:val>
                                        </p:tav>
                                        <p:tav tm="100000">
                                          <p:val>
                                            <p:strVal val="#ppt_x"/>
                                          </p:val>
                                        </p:tav>
                                      </p:tavLst>
                                    </p:anim>
                                  </p:childTnLst>
                                </p:cTn>
                              </p:par>
                            </p:childTnLst>
                          </p:cTn>
                        </p:par>
                      </p:childTnLst>
                    </p:cTn>
                  </p:par>
                  <p:par>
                    <p:cTn id="116" fill="hold">
                      <p:stCondLst>
                        <p:cond delay="indefinite"/>
                      </p:stCondLst>
                      <p:childTnLst>
                        <p:par>
                          <p:cTn id="117" fill="hold">
                            <p:stCondLst>
                              <p:cond delay="0"/>
                            </p:stCondLst>
                            <p:childTnLst>
                              <p:par>
                                <p:cTn id="118" nodeType="clickEffect" fill="hold" presetClass="entr" presetID="2" presetSubtype="2">
                                  <p:stCondLst>
                                    <p:cond delay="0"/>
                                  </p:stCondLst>
                                  <p:childTnLst>
                                    <p:set>
                                      <p:cBhvr>
                                        <p:cTn id="119" dur="1" fill="hold">
                                          <p:stCondLst>
                                            <p:cond delay="0"/>
                                          </p:stCondLst>
                                        </p:cTn>
                                        <p:tgtEl>
                                          <p:spTgt spid="550"/>
                                        </p:tgtEl>
                                        <p:attrNameLst>
                                          <p:attrName>style.visibility</p:attrName>
                                        </p:attrNameLst>
                                      </p:cBhvr>
                                      <p:to>
                                        <p:strVal val="visible"/>
                                      </p:to>
                                    </p:set>
                                    <p:anim calcmode="lin" valueType="num">
                                      <p:cBhvr additive="repl">
                                        <p:cTn id="120" dur="500"/>
                                        <p:tgtEl>
                                          <p:spTgt spid="550"/>
                                        </p:tgtEl>
                                        <p:attrNameLst>
                                          <p:attrName>ppt_x</p:attrName>
                                        </p:attrNameLst>
                                      </p:cBhvr>
                                      <p:tavLst>
                                        <p:tav tm="0">
                                          <p:val>
                                            <p:strVal val="#ppt_x+1"/>
                                          </p:val>
                                        </p:tav>
                                        <p:tav tm="100000">
                                          <p:val>
                                            <p:strVal val="#ppt_x"/>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2" name="TextShape 1"/>
          <p:cNvSpPr txBox="1"/>
          <p:nvPr/>
        </p:nvSpPr>
        <p:spPr>
          <a:xfrm>
            <a:off x="375840" y="274320"/>
            <a:ext cx="8572320" cy="411120"/>
          </a:xfrm>
          <a:prstGeom prst="rect">
            <a:avLst/>
          </a:prstGeom>
          <a:noFill/>
          <a:ln>
            <a:noFill/>
          </a:ln>
        </p:spPr>
        <p:txBody>
          <a:bodyPr lIns="68400" rIns="68400" tIns="34200" bIns="34200">
            <a:noAutofit/>
          </a:bodyPr>
          <a:p>
            <a:pPr>
              <a:lnSpc>
                <a:spcPct val="90000"/>
              </a:lnSpc>
            </a:pPr>
            <a:r>
              <a:rPr b="0" lang="en-IN" sz="2800" spc="-1" strike="noStrike">
                <a:solidFill>
                  <a:srgbClr val="41007f"/>
                </a:solidFill>
                <a:latin typeface="Calibri"/>
                <a:ea typeface="Calibri"/>
              </a:rPr>
              <a:t> </a:t>
            </a:r>
            <a:r>
              <a:rPr b="0" lang="en-IN" sz="2800" spc="-1" strike="noStrike">
                <a:solidFill>
                  <a:srgbClr val="41007f"/>
                </a:solidFill>
                <a:latin typeface="Calibri"/>
                <a:ea typeface="Calibri"/>
              </a:rPr>
              <a:t>My learnings</a:t>
            </a:r>
            <a:endParaRPr b="0" lang="en-IN" sz="2800" spc="-1" strike="noStrike">
              <a:solidFill>
                <a:srgbClr val="000000"/>
              </a:solidFill>
              <a:latin typeface="Arial"/>
            </a:endParaRPr>
          </a:p>
        </p:txBody>
      </p:sp>
      <p:sp>
        <p:nvSpPr>
          <p:cNvPr id="553" name="CustomShape 2"/>
          <p:cNvSpPr/>
          <p:nvPr/>
        </p:nvSpPr>
        <p:spPr>
          <a:xfrm>
            <a:off x="473040" y="1980360"/>
            <a:ext cx="7974000" cy="374400"/>
          </a:xfrm>
          <a:prstGeom prst="rect">
            <a:avLst/>
          </a:prstGeom>
          <a:noFill/>
          <a:ln>
            <a:noFill/>
          </a:ln>
        </p:spPr>
        <p:style>
          <a:lnRef idx="0"/>
          <a:fillRef idx="0"/>
          <a:effectRef idx="0"/>
          <a:fontRef idx="minor"/>
        </p:style>
        <p:txBody>
          <a:bodyPr lIns="68400" rIns="68400" tIns="34200" bIns="34200" anchor="ctr">
            <a:noAutofit/>
          </a:bodyPr>
          <a:p>
            <a:pPr marL="216000" indent="-215640">
              <a:lnSpc>
                <a:spcPct val="100000"/>
              </a:lnSpc>
              <a:buClr>
                <a:srgbClr val="ffffff"/>
              </a:buClr>
              <a:buFont typeface="Noto Sans Symbols"/>
              <a:buChar char="✔"/>
            </a:pPr>
            <a:r>
              <a:rPr b="0" lang="en-IN" sz="1400" spc="-1" strike="noStrike">
                <a:solidFill>
                  <a:srgbClr val="ffffff"/>
                </a:solidFill>
                <a:latin typeface="Calibri"/>
                <a:ea typeface="Calibri"/>
              </a:rPr>
              <a:t>Determining Architectural Workflow of IMC</a:t>
            </a:r>
            <a:endParaRPr b="0" lang="en-IN" sz="1400" spc="-1" strike="noStrike">
              <a:latin typeface="Arial"/>
            </a:endParaRPr>
          </a:p>
        </p:txBody>
      </p:sp>
      <p:sp>
        <p:nvSpPr>
          <p:cNvPr id="554" name="CustomShape 3"/>
          <p:cNvSpPr/>
          <p:nvPr/>
        </p:nvSpPr>
        <p:spPr>
          <a:xfrm>
            <a:off x="473040" y="2962440"/>
            <a:ext cx="7974000" cy="374400"/>
          </a:xfrm>
          <a:prstGeom prst="rect">
            <a:avLst/>
          </a:prstGeom>
          <a:noFill/>
          <a:ln>
            <a:noFill/>
          </a:ln>
        </p:spPr>
        <p:style>
          <a:lnRef idx="0"/>
          <a:fillRef idx="0"/>
          <a:effectRef idx="0"/>
          <a:fontRef idx="minor"/>
        </p:style>
        <p:txBody>
          <a:bodyPr lIns="68400" rIns="68400" tIns="34200" bIns="34200" anchor="ctr">
            <a:noAutofit/>
          </a:bodyPr>
          <a:p>
            <a:pPr marL="216000" indent="-215640">
              <a:lnSpc>
                <a:spcPct val="100000"/>
              </a:lnSpc>
              <a:buClr>
                <a:srgbClr val="ffffff"/>
              </a:buClr>
              <a:buFont typeface="Noto Sans Symbols"/>
              <a:buChar char="✔"/>
            </a:pPr>
            <a:r>
              <a:rPr b="0" lang="en-IN" sz="1400" spc="-1" strike="noStrike">
                <a:solidFill>
                  <a:srgbClr val="ffffff"/>
                </a:solidFill>
                <a:latin typeface="Calibri"/>
                <a:ea typeface="Calibri"/>
              </a:rPr>
              <a:t>Debugging</a:t>
            </a:r>
            <a:endParaRPr b="0" lang="en-IN" sz="1400" spc="-1" strike="noStrike">
              <a:latin typeface="Arial"/>
            </a:endParaRPr>
          </a:p>
        </p:txBody>
      </p:sp>
      <p:sp>
        <p:nvSpPr>
          <p:cNvPr id="555" name="TextShape 4"/>
          <p:cNvSpPr txBox="1"/>
          <p:nvPr/>
        </p:nvSpPr>
        <p:spPr>
          <a:xfrm>
            <a:off x="274320" y="685800"/>
            <a:ext cx="8572320" cy="3428640"/>
          </a:xfrm>
          <a:prstGeom prst="rect">
            <a:avLst/>
          </a:prstGeom>
          <a:noFill/>
          <a:ln>
            <a:noFill/>
          </a:ln>
        </p:spPr>
        <p:txBody>
          <a:bodyPr lIns="68400" rIns="68400" tIns="34200" bIns="34200">
            <a:noAutofit/>
          </a:bodyPr>
          <a:p>
            <a:pPr>
              <a:lnSpc>
                <a:spcPct val="100000"/>
              </a:lnSpc>
              <a:spcAft>
                <a:spcPts val="125"/>
              </a:spcAft>
            </a:pPr>
            <a:endParaRPr b="0" lang="en-IN" sz="1400" spc="-1" strike="noStrike">
              <a:solidFill>
                <a:srgbClr val="000000"/>
              </a:solidFill>
              <a:latin typeface="Arial"/>
            </a:endParaRPr>
          </a:p>
          <a:p>
            <a:pPr marL="457200" indent="-298080">
              <a:lnSpc>
                <a:spcPct val="100000"/>
              </a:lnSpc>
              <a:spcAft>
                <a:spcPts val="125"/>
              </a:spcAft>
              <a:buClr>
                <a:srgbClr val="00a7e1"/>
              </a:buClr>
              <a:buFont typeface="Noto Sans Symbols"/>
              <a:buChar char="▪"/>
            </a:pPr>
            <a:r>
              <a:rPr b="0" lang="en-IN" sz="1600" spc="-1" strike="noStrike">
                <a:solidFill>
                  <a:srgbClr val="0c0c12"/>
                </a:solidFill>
                <a:latin typeface="Calibri"/>
                <a:ea typeface="Calibri"/>
              </a:rPr>
              <a:t>Gained knowledge about the domain and WS/PWG.</a:t>
            </a:r>
            <a:endParaRPr b="0" lang="en-IN" sz="1600" spc="-1" strike="noStrike">
              <a:solidFill>
                <a:srgbClr val="000000"/>
              </a:solidFill>
              <a:latin typeface="Arial"/>
            </a:endParaRPr>
          </a:p>
          <a:p>
            <a:pPr marL="457200" indent="-298080">
              <a:lnSpc>
                <a:spcPct val="100000"/>
              </a:lnSpc>
              <a:spcAft>
                <a:spcPts val="125"/>
              </a:spcAft>
              <a:buClr>
                <a:srgbClr val="00a7e1"/>
              </a:buClr>
              <a:buFont typeface="Noto Sans Symbols"/>
              <a:buChar char="▪"/>
            </a:pPr>
            <a:r>
              <a:rPr b="0" lang="en-IN" sz="1600" spc="-1" strike="noStrike">
                <a:solidFill>
                  <a:srgbClr val="0c0c12"/>
                </a:solidFill>
                <a:latin typeface="Calibri"/>
                <a:ea typeface="Calibri"/>
              </a:rPr>
              <a:t>Overview of popular technologies of UI Development.</a:t>
            </a:r>
            <a:endParaRPr b="0" lang="en-IN" sz="1600" spc="-1" strike="noStrike">
              <a:solidFill>
                <a:srgbClr val="000000"/>
              </a:solidFill>
              <a:latin typeface="Arial"/>
            </a:endParaRPr>
          </a:p>
          <a:p>
            <a:pPr marL="457200" indent="-298080">
              <a:lnSpc>
                <a:spcPct val="100000"/>
              </a:lnSpc>
              <a:spcAft>
                <a:spcPts val="125"/>
              </a:spcAft>
              <a:buClr>
                <a:srgbClr val="00a7e1"/>
              </a:buClr>
              <a:buFont typeface="Noto Sans Symbols"/>
              <a:buChar char="▪"/>
            </a:pPr>
            <a:r>
              <a:rPr b="0" lang="en-IN" sz="1600" spc="-1" strike="noStrike">
                <a:solidFill>
                  <a:srgbClr val="0c0c12"/>
                </a:solidFill>
                <a:latin typeface="Calibri"/>
                <a:ea typeface="Calibri"/>
              </a:rPr>
              <a:t>Some basic concepts of OOPS, JavaScript, MVC architecture.</a:t>
            </a:r>
            <a:endParaRPr b="0" lang="en-IN" sz="1600" spc="-1" strike="noStrike">
              <a:solidFill>
                <a:srgbClr val="000000"/>
              </a:solidFill>
              <a:latin typeface="Arial"/>
            </a:endParaRPr>
          </a:p>
          <a:p>
            <a:pPr marL="457200" indent="-298080">
              <a:lnSpc>
                <a:spcPct val="100000"/>
              </a:lnSpc>
              <a:spcAft>
                <a:spcPts val="125"/>
              </a:spcAft>
              <a:buClr>
                <a:srgbClr val="00a7e1"/>
              </a:buClr>
              <a:buFont typeface="Noto Sans Symbols"/>
              <a:buChar char="▪"/>
            </a:pPr>
            <a:r>
              <a:rPr b="0" lang="en-IN" sz="1600" spc="-1" strike="noStrike">
                <a:solidFill>
                  <a:srgbClr val="0c0c12"/>
                </a:solidFill>
                <a:latin typeface="Calibri"/>
                <a:ea typeface="Calibri"/>
              </a:rPr>
              <a:t>Qt framework, Qt widgets and QML</a:t>
            </a:r>
            <a:endParaRPr b="0" lang="en-IN" sz="1600" spc="-1" strike="noStrike">
              <a:solidFill>
                <a:srgbClr val="000000"/>
              </a:solidFill>
              <a:latin typeface="Arial"/>
            </a:endParaRPr>
          </a:p>
          <a:p>
            <a:pPr marL="457200" indent="-298080">
              <a:lnSpc>
                <a:spcPct val="100000"/>
              </a:lnSpc>
              <a:spcAft>
                <a:spcPts val="125"/>
              </a:spcAft>
              <a:buClr>
                <a:srgbClr val="00a7e1"/>
              </a:buClr>
              <a:buFont typeface="Noto Sans Symbols"/>
              <a:buChar char="▪"/>
            </a:pPr>
            <a:r>
              <a:rPr b="0" lang="en-IN" sz="1600" spc="-1" strike="noStrike">
                <a:solidFill>
                  <a:srgbClr val="0c0c12"/>
                </a:solidFill>
                <a:latin typeface="Calibri"/>
                <a:ea typeface="Calibri"/>
              </a:rPr>
              <a:t>Three dimensional visualization of a wafermap in Qt.</a:t>
            </a:r>
            <a:endParaRPr b="0" lang="en-IN" sz="1600" spc="-1" strike="noStrike">
              <a:solidFill>
                <a:srgbClr val="000000"/>
              </a:solidFill>
              <a:latin typeface="Arial"/>
            </a:endParaRPr>
          </a:p>
          <a:p>
            <a:pPr marL="457200" indent="-298080">
              <a:lnSpc>
                <a:spcPct val="100000"/>
              </a:lnSpc>
              <a:spcAft>
                <a:spcPts val="125"/>
              </a:spcAft>
              <a:buClr>
                <a:srgbClr val="00a7e1"/>
              </a:buClr>
              <a:buFont typeface="Noto Sans Symbols"/>
              <a:buChar char="▪"/>
            </a:pPr>
            <a:r>
              <a:rPr b="0" lang="en-IN" sz="1600" spc="-1" strike="noStrike">
                <a:solidFill>
                  <a:srgbClr val="0c0c12"/>
                </a:solidFill>
                <a:latin typeface="Calibri"/>
                <a:ea typeface="Calibri"/>
              </a:rPr>
              <a:t>Static and dynamic libraries.</a:t>
            </a:r>
            <a:endParaRPr b="0" lang="en-IN" sz="1600" spc="-1" strike="noStrike">
              <a:solidFill>
                <a:srgbClr val="000000"/>
              </a:solidFill>
              <a:latin typeface="Arial"/>
            </a:endParaRPr>
          </a:p>
          <a:p>
            <a:pPr marL="457200" indent="-298080">
              <a:lnSpc>
                <a:spcPct val="100000"/>
              </a:lnSpc>
              <a:spcAft>
                <a:spcPts val="125"/>
              </a:spcAft>
              <a:buClr>
                <a:srgbClr val="00a7e1"/>
              </a:buClr>
              <a:buFont typeface="Noto Sans Symbols"/>
              <a:buChar char="▪"/>
            </a:pPr>
            <a:r>
              <a:rPr b="0" lang="en-IN" sz="1600" spc="-1" strike="noStrike">
                <a:solidFill>
                  <a:srgbClr val="0c0c12"/>
                </a:solidFill>
                <a:latin typeface="Calibri"/>
                <a:ea typeface="Calibri"/>
              </a:rPr>
              <a:t>Develop and debug Qt application.</a:t>
            </a:r>
            <a:endParaRPr b="0" lang="en-IN" sz="1600" spc="-1" strike="noStrike">
              <a:solidFill>
                <a:srgbClr val="000000"/>
              </a:solidFill>
              <a:latin typeface="Arial"/>
            </a:endParaRPr>
          </a:p>
          <a:p>
            <a:pPr marL="158760">
              <a:lnSpc>
                <a:spcPct val="100000"/>
              </a:lnSpc>
              <a:spcAft>
                <a:spcPts val="125"/>
              </a:spcAft>
            </a:pPr>
            <a:endParaRPr b="0" lang="en-IN" sz="16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121" dur="indefinite" restart="never" nodeType="tmRoot">
          <p:childTnLst>
            <p:seq>
              <p:cTn id="122" dur="indefinite" nodeType="mainSeq">
                <p:childTnLst>
                  <p:par>
                    <p:cTn id="123" fill="hold">
                      <p:stCondLst>
                        <p:cond delay="indefinite"/>
                      </p:stCondLst>
                      <p:childTnLst>
                        <p:par>
                          <p:cTn id="124" fill="hold">
                            <p:stCondLst>
                              <p:cond delay="0"/>
                            </p:stCondLst>
                            <p:childTnLst>
                              <p:par>
                                <p:cTn id="125" nodeType="clickEffect" fill="hold" presetClass="entr" presetID="2" presetSubtype="2">
                                  <p:stCondLst>
                                    <p:cond delay="0"/>
                                  </p:stCondLst>
                                  <p:childTnLst>
                                    <p:set>
                                      <p:cBhvr>
                                        <p:cTn id="126" dur="1" fill="hold">
                                          <p:stCondLst>
                                            <p:cond delay="0"/>
                                          </p:stCondLst>
                                        </p:cTn>
                                        <p:tgtEl>
                                          <p:spTgt spid="553"/>
                                        </p:tgtEl>
                                        <p:attrNameLst>
                                          <p:attrName>style.visibility</p:attrName>
                                        </p:attrNameLst>
                                      </p:cBhvr>
                                      <p:to>
                                        <p:strVal val="visible"/>
                                      </p:to>
                                    </p:set>
                                    <p:anim calcmode="lin" valueType="num">
                                      <p:cBhvr additive="repl">
                                        <p:cTn id="127" dur="500"/>
                                        <p:tgtEl>
                                          <p:spTgt spid="553"/>
                                        </p:tgtEl>
                                        <p:attrNameLst>
                                          <p:attrName>ppt_x</p:attrName>
                                        </p:attrNameLst>
                                      </p:cBhvr>
                                      <p:tavLst>
                                        <p:tav tm="0">
                                          <p:val>
                                            <p:strVal val="#ppt_x+1"/>
                                          </p:val>
                                        </p:tav>
                                        <p:tav tm="100000">
                                          <p:val>
                                            <p:strVal val="#ppt_x"/>
                                          </p:val>
                                        </p:tav>
                                      </p:tavLst>
                                    </p:anim>
                                  </p:childTnLst>
                                </p:cTn>
                              </p:par>
                            </p:childTnLst>
                          </p:cTn>
                        </p:par>
                      </p:childTnLst>
                    </p:cTn>
                  </p:par>
                  <p:par>
                    <p:cTn id="128" fill="hold">
                      <p:stCondLst>
                        <p:cond delay="indefinite"/>
                      </p:stCondLst>
                      <p:childTnLst>
                        <p:par>
                          <p:cTn id="129" fill="hold">
                            <p:stCondLst>
                              <p:cond delay="0"/>
                            </p:stCondLst>
                            <p:childTnLst>
                              <p:par>
                                <p:cTn id="130" nodeType="clickEffect" fill="hold" presetClass="entr" presetID="2" presetSubtype="2">
                                  <p:stCondLst>
                                    <p:cond delay="0"/>
                                  </p:stCondLst>
                                  <p:childTnLst>
                                    <p:set>
                                      <p:cBhvr>
                                        <p:cTn id="131" dur="1" fill="hold">
                                          <p:stCondLst>
                                            <p:cond delay="0"/>
                                          </p:stCondLst>
                                        </p:cTn>
                                        <p:tgtEl>
                                          <p:spTgt spid="554"/>
                                        </p:tgtEl>
                                        <p:attrNameLst>
                                          <p:attrName>style.visibility</p:attrName>
                                        </p:attrNameLst>
                                      </p:cBhvr>
                                      <p:to>
                                        <p:strVal val="visible"/>
                                      </p:to>
                                    </p:set>
                                    <p:anim calcmode="lin" valueType="num">
                                      <p:cBhvr additive="repl">
                                        <p:cTn id="132" dur="500"/>
                                        <p:tgtEl>
                                          <p:spTgt spid="554"/>
                                        </p:tgtEl>
                                        <p:attrNameLst>
                                          <p:attrName>ppt_x</p:attrName>
                                        </p:attrNameLst>
                                      </p:cBhvr>
                                      <p:tavLst>
                                        <p:tav tm="0">
                                          <p:val>
                                            <p:strVal val="#ppt_x+1"/>
                                          </p:val>
                                        </p:tav>
                                        <p:tav tm="100000">
                                          <p:val>
                                            <p:strVal val="#ppt_x"/>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6" name="TextShape 1"/>
          <p:cNvSpPr txBox="1"/>
          <p:nvPr/>
        </p:nvSpPr>
        <p:spPr>
          <a:xfrm>
            <a:off x="375840" y="274320"/>
            <a:ext cx="8572320" cy="411120"/>
          </a:xfrm>
          <a:prstGeom prst="rect">
            <a:avLst/>
          </a:prstGeom>
          <a:noFill/>
          <a:ln>
            <a:noFill/>
          </a:ln>
        </p:spPr>
        <p:txBody>
          <a:bodyPr lIns="68400" rIns="68400" tIns="34200" bIns="34200">
            <a:noAutofit/>
          </a:bodyPr>
          <a:p>
            <a:pPr>
              <a:lnSpc>
                <a:spcPct val="90000"/>
              </a:lnSpc>
            </a:pPr>
            <a:r>
              <a:rPr b="0" lang="en-IN" sz="2800" spc="-1" strike="noStrike">
                <a:solidFill>
                  <a:srgbClr val="41007f"/>
                </a:solidFill>
                <a:latin typeface="Calibri"/>
                <a:ea typeface="Calibri"/>
              </a:rPr>
              <a:t> </a:t>
            </a:r>
            <a:r>
              <a:rPr b="0" lang="en-IN" sz="2800" spc="-1" strike="noStrike">
                <a:solidFill>
                  <a:srgbClr val="41007f"/>
                </a:solidFill>
                <a:latin typeface="Calibri"/>
                <a:ea typeface="Calibri"/>
              </a:rPr>
              <a:t>My learnings</a:t>
            </a:r>
            <a:endParaRPr b="0" lang="en-IN" sz="2800" spc="-1" strike="noStrike">
              <a:solidFill>
                <a:srgbClr val="000000"/>
              </a:solidFill>
              <a:latin typeface="Arial"/>
            </a:endParaRPr>
          </a:p>
        </p:txBody>
      </p:sp>
      <p:sp>
        <p:nvSpPr>
          <p:cNvPr id="557" name="CustomShape 2"/>
          <p:cNvSpPr/>
          <p:nvPr/>
        </p:nvSpPr>
        <p:spPr>
          <a:xfrm>
            <a:off x="473040" y="1980360"/>
            <a:ext cx="7974000" cy="374400"/>
          </a:xfrm>
          <a:prstGeom prst="rect">
            <a:avLst/>
          </a:prstGeom>
          <a:noFill/>
          <a:ln>
            <a:noFill/>
          </a:ln>
        </p:spPr>
        <p:style>
          <a:lnRef idx="0"/>
          <a:fillRef idx="0"/>
          <a:effectRef idx="0"/>
          <a:fontRef idx="minor"/>
        </p:style>
        <p:txBody>
          <a:bodyPr lIns="68400" rIns="68400" tIns="34200" bIns="34200" anchor="ctr">
            <a:noAutofit/>
          </a:bodyPr>
          <a:p>
            <a:pPr marL="216000" indent="-215640">
              <a:lnSpc>
                <a:spcPct val="100000"/>
              </a:lnSpc>
              <a:buClr>
                <a:srgbClr val="ffffff"/>
              </a:buClr>
              <a:buFont typeface="Noto Sans Symbols"/>
              <a:buChar char="✔"/>
            </a:pPr>
            <a:r>
              <a:rPr b="0" lang="en-IN" sz="1400" spc="-1" strike="noStrike">
                <a:solidFill>
                  <a:srgbClr val="ffffff"/>
                </a:solidFill>
                <a:latin typeface="Calibri"/>
                <a:ea typeface="Calibri"/>
              </a:rPr>
              <a:t>Determining Architectural Workflow of IMC</a:t>
            </a:r>
            <a:endParaRPr b="0" lang="en-IN" sz="1400" spc="-1" strike="noStrike">
              <a:latin typeface="Arial"/>
            </a:endParaRPr>
          </a:p>
        </p:txBody>
      </p:sp>
      <p:sp>
        <p:nvSpPr>
          <p:cNvPr id="558" name="CustomShape 3"/>
          <p:cNvSpPr/>
          <p:nvPr/>
        </p:nvSpPr>
        <p:spPr>
          <a:xfrm>
            <a:off x="473040" y="2962440"/>
            <a:ext cx="7974000" cy="374400"/>
          </a:xfrm>
          <a:prstGeom prst="rect">
            <a:avLst/>
          </a:prstGeom>
          <a:noFill/>
          <a:ln>
            <a:noFill/>
          </a:ln>
        </p:spPr>
        <p:style>
          <a:lnRef idx="0"/>
          <a:fillRef idx="0"/>
          <a:effectRef idx="0"/>
          <a:fontRef idx="minor"/>
        </p:style>
        <p:txBody>
          <a:bodyPr lIns="68400" rIns="68400" tIns="34200" bIns="34200" anchor="ctr">
            <a:noAutofit/>
          </a:bodyPr>
          <a:p>
            <a:pPr marL="216000" indent="-215640">
              <a:lnSpc>
                <a:spcPct val="100000"/>
              </a:lnSpc>
              <a:buClr>
                <a:srgbClr val="ffffff"/>
              </a:buClr>
              <a:buFont typeface="Noto Sans Symbols"/>
              <a:buChar char="✔"/>
            </a:pPr>
            <a:r>
              <a:rPr b="0" lang="en-IN" sz="1400" spc="-1" strike="noStrike">
                <a:solidFill>
                  <a:srgbClr val="ffffff"/>
                </a:solidFill>
                <a:latin typeface="Calibri"/>
                <a:ea typeface="Calibri"/>
              </a:rPr>
              <a:t>Debugging</a:t>
            </a:r>
            <a:endParaRPr b="0" lang="en-IN" sz="1400" spc="-1" strike="noStrike">
              <a:latin typeface="Arial"/>
            </a:endParaRPr>
          </a:p>
        </p:txBody>
      </p:sp>
      <p:sp>
        <p:nvSpPr>
          <p:cNvPr id="559" name="TextShape 4"/>
          <p:cNvSpPr txBox="1"/>
          <p:nvPr/>
        </p:nvSpPr>
        <p:spPr>
          <a:xfrm>
            <a:off x="274320" y="685800"/>
            <a:ext cx="8572320" cy="3428640"/>
          </a:xfrm>
          <a:prstGeom prst="rect">
            <a:avLst/>
          </a:prstGeom>
          <a:noFill/>
          <a:ln>
            <a:noFill/>
          </a:ln>
        </p:spPr>
        <p:txBody>
          <a:bodyPr lIns="68400" rIns="68400" tIns="34200" bIns="34200">
            <a:noAutofit/>
          </a:bodyPr>
          <a:p>
            <a:pPr>
              <a:lnSpc>
                <a:spcPct val="100000"/>
              </a:lnSpc>
              <a:spcAft>
                <a:spcPts val="125"/>
              </a:spcAft>
            </a:pPr>
            <a:endParaRPr b="0" lang="en-IN" sz="1400" spc="-1" strike="noStrike">
              <a:solidFill>
                <a:srgbClr val="000000"/>
              </a:solidFill>
              <a:latin typeface="Arial"/>
            </a:endParaRPr>
          </a:p>
          <a:p>
            <a:pPr marL="457200" indent="-298080">
              <a:lnSpc>
                <a:spcPct val="100000"/>
              </a:lnSpc>
              <a:spcAft>
                <a:spcPts val="125"/>
              </a:spcAft>
              <a:buClr>
                <a:srgbClr val="00a7e1"/>
              </a:buClr>
              <a:buFont typeface="Noto Sans Symbols"/>
              <a:buChar char="▪"/>
            </a:pPr>
            <a:r>
              <a:rPr b="0" lang="en-IN" sz="1600" spc="-1" strike="noStrike">
                <a:solidFill>
                  <a:srgbClr val="0c0c12"/>
                </a:solidFill>
                <a:latin typeface="Calibri"/>
                <a:ea typeface="Calibri"/>
              </a:rPr>
              <a:t>Gained knowledge about the domain and WS/PWG.</a:t>
            </a:r>
            <a:endParaRPr b="0" lang="en-IN" sz="1600" spc="-1" strike="noStrike">
              <a:solidFill>
                <a:srgbClr val="000000"/>
              </a:solidFill>
              <a:latin typeface="Arial"/>
            </a:endParaRPr>
          </a:p>
          <a:p>
            <a:pPr marL="457200" indent="-298080">
              <a:lnSpc>
                <a:spcPct val="100000"/>
              </a:lnSpc>
              <a:spcAft>
                <a:spcPts val="125"/>
              </a:spcAft>
              <a:buClr>
                <a:srgbClr val="00a7e1"/>
              </a:buClr>
              <a:buFont typeface="Noto Sans Symbols"/>
              <a:buChar char="▪"/>
            </a:pPr>
            <a:r>
              <a:rPr b="0" lang="en-IN" sz="1600" spc="-1" strike="noStrike">
                <a:solidFill>
                  <a:srgbClr val="0c0c12"/>
                </a:solidFill>
                <a:latin typeface="Calibri"/>
                <a:ea typeface="Calibri"/>
              </a:rPr>
              <a:t>Overview of popular technologies of UI Development.</a:t>
            </a:r>
            <a:endParaRPr b="0" lang="en-IN" sz="1600" spc="-1" strike="noStrike">
              <a:solidFill>
                <a:srgbClr val="000000"/>
              </a:solidFill>
              <a:latin typeface="Arial"/>
            </a:endParaRPr>
          </a:p>
          <a:p>
            <a:pPr marL="457200" indent="-298080">
              <a:lnSpc>
                <a:spcPct val="100000"/>
              </a:lnSpc>
              <a:spcAft>
                <a:spcPts val="125"/>
              </a:spcAft>
              <a:buClr>
                <a:srgbClr val="00a7e1"/>
              </a:buClr>
              <a:buFont typeface="Noto Sans Symbols"/>
              <a:buChar char="▪"/>
            </a:pPr>
            <a:r>
              <a:rPr b="0" lang="en-IN" sz="1600" spc="-1" strike="noStrike">
                <a:solidFill>
                  <a:srgbClr val="0c0c12"/>
                </a:solidFill>
                <a:latin typeface="Calibri"/>
                <a:ea typeface="Calibri"/>
              </a:rPr>
              <a:t>Some basic concepts of OOPS, JavaScript, MVC architecture.</a:t>
            </a:r>
            <a:endParaRPr b="0" lang="en-IN" sz="1600" spc="-1" strike="noStrike">
              <a:solidFill>
                <a:srgbClr val="000000"/>
              </a:solidFill>
              <a:latin typeface="Arial"/>
            </a:endParaRPr>
          </a:p>
          <a:p>
            <a:pPr marL="457200" indent="-298080">
              <a:lnSpc>
                <a:spcPct val="100000"/>
              </a:lnSpc>
              <a:spcAft>
                <a:spcPts val="125"/>
              </a:spcAft>
              <a:buClr>
                <a:srgbClr val="00a7e1"/>
              </a:buClr>
              <a:buFont typeface="Noto Sans Symbols"/>
              <a:buChar char="▪"/>
            </a:pPr>
            <a:r>
              <a:rPr b="0" lang="en-IN" sz="1600" spc="-1" strike="noStrike">
                <a:solidFill>
                  <a:srgbClr val="0c0c12"/>
                </a:solidFill>
                <a:latin typeface="Calibri"/>
                <a:ea typeface="Calibri"/>
              </a:rPr>
              <a:t>Qt framework, Qt widgets and QML</a:t>
            </a:r>
            <a:endParaRPr b="0" lang="en-IN" sz="1600" spc="-1" strike="noStrike">
              <a:solidFill>
                <a:srgbClr val="000000"/>
              </a:solidFill>
              <a:latin typeface="Arial"/>
            </a:endParaRPr>
          </a:p>
          <a:p>
            <a:pPr marL="457200" indent="-298080">
              <a:lnSpc>
                <a:spcPct val="100000"/>
              </a:lnSpc>
              <a:spcAft>
                <a:spcPts val="125"/>
              </a:spcAft>
              <a:buClr>
                <a:srgbClr val="00a7e1"/>
              </a:buClr>
              <a:buFont typeface="Noto Sans Symbols"/>
              <a:buChar char="▪"/>
            </a:pPr>
            <a:r>
              <a:rPr b="0" lang="en-IN" sz="1600" spc="-1" strike="noStrike">
                <a:solidFill>
                  <a:srgbClr val="0c0c12"/>
                </a:solidFill>
                <a:latin typeface="Calibri"/>
                <a:ea typeface="Calibri"/>
              </a:rPr>
              <a:t>Three dimensional visualization of a wafermap in Qt.</a:t>
            </a:r>
            <a:endParaRPr b="0" lang="en-IN" sz="1600" spc="-1" strike="noStrike">
              <a:solidFill>
                <a:srgbClr val="000000"/>
              </a:solidFill>
              <a:latin typeface="Arial"/>
            </a:endParaRPr>
          </a:p>
          <a:p>
            <a:pPr marL="457200" indent="-298080">
              <a:lnSpc>
                <a:spcPct val="100000"/>
              </a:lnSpc>
              <a:spcAft>
                <a:spcPts val="125"/>
              </a:spcAft>
              <a:buClr>
                <a:srgbClr val="00a7e1"/>
              </a:buClr>
              <a:buFont typeface="Noto Sans Symbols"/>
              <a:buChar char="▪"/>
            </a:pPr>
            <a:r>
              <a:rPr b="0" lang="en-IN" sz="1600" spc="-1" strike="noStrike">
                <a:solidFill>
                  <a:srgbClr val="0c0c12"/>
                </a:solidFill>
                <a:latin typeface="Calibri"/>
                <a:ea typeface="Calibri"/>
              </a:rPr>
              <a:t>Static and dynamic libraries.</a:t>
            </a:r>
            <a:endParaRPr b="0" lang="en-IN" sz="1600" spc="-1" strike="noStrike">
              <a:solidFill>
                <a:srgbClr val="000000"/>
              </a:solidFill>
              <a:latin typeface="Arial"/>
            </a:endParaRPr>
          </a:p>
          <a:p>
            <a:pPr marL="457200" indent="-298080">
              <a:lnSpc>
                <a:spcPct val="100000"/>
              </a:lnSpc>
              <a:spcAft>
                <a:spcPts val="125"/>
              </a:spcAft>
              <a:buClr>
                <a:srgbClr val="00a7e1"/>
              </a:buClr>
              <a:buFont typeface="Noto Sans Symbols"/>
              <a:buChar char="▪"/>
            </a:pPr>
            <a:r>
              <a:rPr b="0" lang="en-IN" sz="1600" spc="-1" strike="noStrike">
                <a:solidFill>
                  <a:srgbClr val="0c0c12"/>
                </a:solidFill>
                <a:latin typeface="Calibri"/>
                <a:ea typeface="Calibri"/>
              </a:rPr>
              <a:t>Develop and debug Qt application.</a:t>
            </a:r>
            <a:endParaRPr b="0" lang="en-IN" sz="1600" spc="-1" strike="noStrike">
              <a:solidFill>
                <a:srgbClr val="000000"/>
              </a:solidFill>
              <a:latin typeface="Arial"/>
            </a:endParaRPr>
          </a:p>
          <a:p>
            <a:pPr marL="457200" indent="-298080">
              <a:lnSpc>
                <a:spcPct val="100000"/>
              </a:lnSpc>
              <a:spcAft>
                <a:spcPts val="125"/>
              </a:spcAft>
              <a:buClr>
                <a:srgbClr val="00a7e1"/>
              </a:buClr>
              <a:buFont typeface="Noto Sans Symbols"/>
              <a:buChar char="▪"/>
            </a:pPr>
            <a:r>
              <a:rPr b="0" lang="en-IN" sz="1600" spc="-1" strike="noStrike">
                <a:solidFill>
                  <a:srgbClr val="0c0c12"/>
                </a:solidFill>
                <a:latin typeface="Calibri"/>
                <a:ea typeface="Calibri"/>
              </a:rPr>
              <a:t>Using HTML5 Canvas.</a:t>
            </a:r>
            <a:endParaRPr b="0" lang="en-IN" sz="1600" spc="-1" strike="noStrike">
              <a:solidFill>
                <a:srgbClr val="000000"/>
              </a:solidFill>
              <a:latin typeface="Arial"/>
            </a:endParaRPr>
          </a:p>
          <a:p>
            <a:pPr marL="158760">
              <a:lnSpc>
                <a:spcPct val="100000"/>
              </a:lnSpc>
              <a:spcAft>
                <a:spcPts val="125"/>
              </a:spcAft>
            </a:pPr>
            <a:endParaRPr b="0" lang="en-IN" sz="1600" spc="-1" strike="noStrike">
              <a:solidFill>
                <a:srgbClr val="000000"/>
              </a:solidFill>
              <a:latin typeface="Arial"/>
            </a:endParaRPr>
          </a:p>
          <a:p>
            <a:pPr marL="158760">
              <a:lnSpc>
                <a:spcPct val="100000"/>
              </a:lnSpc>
              <a:spcAft>
                <a:spcPts val="125"/>
              </a:spcAft>
            </a:pPr>
            <a:endParaRPr b="0" lang="en-IN" sz="16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133" dur="indefinite" restart="never" nodeType="tmRoot">
          <p:childTnLst>
            <p:seq>
              <p:cTn id="134" dur="indefinite" nodeType="mainSeq">
                <p:childTnLst>
                  <p:par>
                    <p:cTn id="135" fill="hold">
                      <p:stCondLst>
                        <p:cond delay="indefinite"/>
                      </p:stCondLst>
                      <p:childTnLst>
                        <p:par>
                          <p:cTn id="136" fill="hold">
                            <p:stCondLst>
                              <p:cond delay="0"/>
                            </p:stCondLst>
                            <p:childTnLst>
                              <p:par>
                                <p:cTn id="137" nodeType="clickEffect" fill="hold" presetClass="entr" presetID="2" presetSubtype="2">
                                  <p:stCondLst>
                                    <p:cond delay="0"/>
                                  </p:stCondLst>
                                  <p:childTnLst>
                                    <p:set>
                                      <p:cBhvr>
                                        <p:cTn id="138" dur="1" fill="hold">
                                          <p:stCondLst>
                                            <p:cond delay="0"/>
                                          </p:stCondLst>
                                        </p:cTn>
                                        <p:tgtEl>
                                          <p:spTgt spid="557"/>
                                        </p:tgtEl>
                                        <p:attrNameLst>
                                          <p:attrName>style.visibility</p:attrName>
                                        </p:attrNameLst>
                                      </p:cBhvr>
                                      <p:to>
                                        <p:strVal val="visible"/>
                                      </p:to>
                                    </p:set>
                                    <p:anim calcmode="lin" valueType="num">
                                      <p:cBhvr additive="repl">
                                        <p:cTn id="139" dur="500"/>
                                        <p:tgtEl>
                                          <p:spTgt spid="557"/>
                                        </p:tgtEl>
                                        <p:attrNameLst>
                                          <p:attrName>ppt_x</p:attrName>
                                        </p:attrNameLst>
                                      </p:cBhvr>
                                      <p:tavLst>
                                        <p:tav tm="0">
                                          <p:val>
                                            <p:strVal val="#ppt_x+1"/>
                                          </p:val>
                                        </p:tav>
                                        <p:tav tm="100000">
                                          <p:val>
                                            <p:strVal val="#ppt_x"/>
                                          </p:val>
                                        </p:tav>
                                      </p:tavLst>
                                    </p:anim>
                                  </p:childTnLst>
                                </p:cTn>
                              </p:par>
                            </p:childTnLst>
                          </p:cTn>
                        </p:par>
                      </p:childTnLst>
                    </p:cTn>
                  </p:par>
                  <p:par>
                    <p:cTn id="140" fill="hold">
                      <p:stCondLst>
                        <p:cond delay="indefinite"/>
                      </p:stCondLst>
                      <p:childTnLst>
                        <p:par>
                          <p:cTn id="141" fill="hold">
                            <p:stCondLst>
                              <p:cond delay="0"/>
                            </p:stCondLst>
                            <p:childTnLst>
                              <p:par>
                                <p:cTn id="142" nodeType="clickEffect" fill="hold" presetClass="entr" presetID="2" presetSubtype="2">
                                  <p:stCondLst>
                                    <p:cond delay="0"/>
                                  </p:stCondLst>
                                  <p:childTnLst>
                                    <p:set>
                                      <p:cBhvr>
                                        <p:cTn id="143" dur="1" fill="hold">
                                          <p:stCondLst>
                                            <p:cond delay="0"/>
                                          </p:stCondLst>
                                        </p:cTn>
                                        <p:tgtEl>
                                          <p:spTgt spid="558"/>
                                        </p:tgtEl>
                                        <p:attrNameLst>
                                          <p:attrName>style.visibility</p:attrName>
                                        </p:attrNameLst>
                                      </p:cBhvr>
                                      <p:to>
                                        <p:strVal val="visible"/>
                                      </p:to>
                                    </p:set>
                                    <p:anim calcmode="lin" valueType="num">
                                      <p:cBhvr additive="repl">
                                        <p:cTn id="144" dur="500"/>
                                        <p:tgtEl>
                                          <p:spTgt spid="558"/>
                                        </p:tgtEl>
                                        <p:attrNameLst>
                                          <p:attrName>ppt_x</p:attrName>
                                        </p:attrNameLst>
                                      </p:cBhvr>
                                      <p:tavLst>
                                        <p:tav tm="0">
                                          <p:val>
                                            <p:strVal val="#ppt_x+1"/>
                                          </p:val>
                                        </p:tav>
                                        <p:tav tm="100000">
                                          <p:val>
                                            <p:strVal val="#ppt_x"/>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TextShape 1"/>
          <p:cNvSpPr txBox="1"/>
          <p:nvPr/>
        </p:nvSpPr>
        <p:spPr>
          <a:xfrm>
            <a:off x="274320" y="274320"/>
            <a:ext cx="8572320" cy="504360"/>
          </a:xfrm>
          <a:prstGeom prst="rect">
            <a:avLst/>
          </a:prstGeom>
          <a:noFill/>
          <a:ln>
            <a:noFill/>
          </a:ln>
        </p:spPr>
        <p:txBody>
          <a:bodyPr lIns="68400" rIns="68400" tIns="34200" bIns="34200">
            <a:noAutofit/>
          </a:bodyPr>
          <a:p>
            <a:pPr>
              <a:lnSpc>
                <a:spcPct val="90000"/>
              </a:lnSpc>
            </a:pPr>
            <a:r>
              <a:rPr b="0" lang="en-IN" sz="2800" spc="-1" strike="noStrike">
                <a:solidFill>
                  <a:srgbClr val="41007f"/>
                </a:solidFill>
                <a:latin typeface="Calibri"/>
                <a:ea typeface="Calibri"/>
              </a:rPr>
              <a:t>Problem Statement</a:t>
            </a:r>
            <a:endParaRPr b="0" lang="en-IN" sz="2800" spc="-1" strike="noStrike">
              <a:solidFill>
                <a:srgbClr val="000000"/>
              </a:solidFill>
              <a:latin typeface="Arial"/>
            </a:endParaRPr>
          </a:p>
        </p:txBody>
      </p:sp>
      <p:sp>
        <p:nvSpPr>
          <p:cNvPr id="146" name="CustomShape 2"/>
          <p:cNvSpPr/>
          <p:nvPr/>
        </p:nvSpPr>
        <p:spPr>
          <a:xfrm>
            <a:off x="1531080" y="1216080"/>
            <a:ext cx="5677560" cy="1761840"/>
          </a:xfrm>
          <a:prstGeom prst="rect">
            <a:avLst/>
          </a:prstGeom>
          <a:noFill/>
          <a:ln>
            <a:noFill/>
          </a:ln>
        </p:spPr>
        <p:style>
          <a:lnRef idx="0"/>
          <a:fillRef idx="0"/>
          <a:effectRef idx="0"/>
          <a:fontRef idx="minor"/>
        </p:style>
      </p:sp>
      <p:sp>
        <p:nvSpPr>
          <p:cNvPr id="147" name="TextShape 3"/>
          <p:cNvSpPr txBox="1"/>
          <p:nvPr/>
        </p:nvSpPr>
        <p:spPr>
          <a:xfrm>
            <a:off x="274320" y="1097280"/>
            <a:ext cx="8572320" cy="3428640"/>
          </a:xfrm>
          <a:prstGeom prst="rect">
            <a:avLst/>
          </a:prstGeom>
          <a:noFill/>
          <a:ln w="9360">
            <a:solidFill>
              <a:srgbClr val="ffffff"/>
            </a:solidFill>
            <a:round/>
          </a:ln>
        </p:spPr>
        <p:txBody>
          <a:bodyPr lIns="68400" rIns="68400" tIns="34200" bIns="34200">
            <a:noAutofit/>
          </a:bodyPr>
          <a:p>
            <a:pPr>
              <a:lnSpc>
                <a:spcPct val="100000"/>
              </a:lnSpc>
            </a:pPr>
            <a:r>
              <a:rPr b="0" lang="en-IN" sz="1800" spc="-1" strike="noStrike">
                <a:solidFill>
                  <a:srgbClr val="000000"/>
                </a:solidFill>
                <a:latin typeface="Calibri"/>
                <a:ea typeface="Calibri"/>
              </a:rPr>
              <a:t>DGA’s current UI framework was designed 15+ years ago. Architectural choices for it that were made back then are not so relevant now. WS/PWG customers want advanced features which current software can’t support. There is a limitation on the creation of custom widgets.  The existing UI is not very user friendly. It also has more turnaround time for developers which results in poor productivity. </a:t>
            </a:r>
            <a:endParaRPr b="0" lang="en-IN" sz="1800" spc="-1" strike="noStrike">
              <a:solidFill>
                <a:srgbClr val="000000"/>
              </a:solidFill>
              <a:latin typeface="Arial"/>
            </a:endParaRPr>
          </a:p>
          <a:p>
            <a:pPr>
              <a:lnSpc>
                <a:spcPct val="100000"/>
              </a:lnSpc>
            </a:pPr>
            <a:endParaRPr b="0" lang="en-IN" sz="1800" spc="-1" strike="noStrike">
              <a:solidFill>
                <a:srgbClr val="000000"/>
              </a:solidFill>
              <a:latin typeface="Arial"/>
            </a:endParaRPr>
          </a:p>
          <a:p>
            <a:pPr>
              <a:lnSpc>
                <a:spcPct val="100000"/>
              </a:lnSpc>
            </a:pPr>
            <a:r>
              <a:rPr b="1" lang="en-IN" sz="1800" spc="-1" strike="noStrike">
                <a:solidFill>
                  <a:srgbClr val="000000"/>
                </a:solidFill>
                <a:latin typeface="Calibri"/>
                <a:ea typeface="Calibri"/>
              </a:rPr>
              <a:t>My Role:</a:t>
            </a:r>
            <a:endParaRPr b="0" lang="en-IN" sz="1800" spc="-1" strike="noStrike">
              <a:solidFill>
                <a:srgbClr val="000000"/>
              </a:solidFill>
              <a:latin typeface="Arial"/>
            </a:endParaRPr>
          </a:p>
          <a:p>
            <a:pPr>
              <a:lnSpc>
                <a:spcPct val="100000"/>
              </a:lnSpc>
            </a:pPr>
            <a:r>
              <a:rPr b="0" lang="en-IN" sz="1800" spc="-1" strike="noStrike">
                <a:solidFill>
                  <a:srgbClr val="000000"/>
                </a:solidFill>
                <a:latin typeface="Calibri"/>
                <a:ea typeface="Calibri"/>
              </a:rPr>
              <a:t>To recommend a suitable framework for modernizing UI and come up with some working prototype as a proof of concept.</a:t>
            </a:r>
            <a:b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0" name="TextShape 1"/>
          <p:cNvSpPr txBox="1"/>
          <p:nvPr/>
        </p:nvSpPr>
        <p:spPr>
          <a:xfrm>
            <a:off x="375840" y="274320"/>
            <a:ext cx="8572320" cy="411120"/>
          </a:xfrm>
          <a:prstGeom prst="rect">
            <a:avLst/>
          </a:prstGeom>
          <a:noFill/>
          <a:ln>
            <a:noFill/>
          </a:ln>
        </p:spPr>
        <p:txBody>
          <a:bodyPr lIns="68400" rIns="68400" tIns="34200" bIns="34200">
            <a:noAutofit/>
          </a:bodyPr>
          <a:p>
            <a:pPr>
              <a:lnSpc>
                <a:spcPct val="90000"/>
              </a:lnSpc>
            </a:pPr>
            <a:r>
              <a:rPr b="0" lang="en-IN" sz="2800" spc="-1" strike="noStrike">
                <a:solidFill>
                  <a:srgbClr val="41007f"/>
                </a:solidFill>
                <a:latin typeface="Calibri"/>
                <a:ea typeface="Calibri"/>
              </a:rPr>
              <a:t> </a:t>
            </a:r>
            <a:r>
              <a:rPr b="0" lang="en-IN" sz="2800" spc="-1" strike="noStrike">
                <a:solidFill>
                  <a:srgbClr val="41007f"/>
                </a:solidFill>
                <a:latin typeface="Calibri"/>
                <a:ea typeface="Calibri"/>
              </a:rPr>
              <a:t>My learnings</a:t>
            </a:r>
            <a:endParaRPr b="0" lang="en-IN" sz="2800" spc="-1" strike="noStrike">
              <a:solidFill>
                <a:srgbClr val="000000"/>
              </a:solidFill>
              <a:latin typeface="Arial"/>
            </a:endParaRPr>
          </a:p>
        </p:txBody>
      </p:sp>
      <p:sp>
        <p:nvSpPr>
          <p:cNvPr id="561" name="CustomShape 2"/>
          <p:cNvSpPr/>
          <p:nvPr/>
        </p:nvSpPr>
        <p:spPr>
          <a:xfrm>
            <a:off x="473040" y="1980360"/>
            <a:ext cx="7974000" cy="374400"/>
          </a:xfrm>
          <a:prstGeom prst="rect">
            <a:avLst/>
          </a:prstGeom>
          <a:noFill/>
          <a:ln>
            <a:noFill/>
          </a:ln>
        </p:spPr>
        <p:style>
          <a:lnRef idx="0"/>
          <a:fillRef idx="0"/>
          <a:effectRef idx="0"/>
          <a:fontRef idx="minor"/>
        </p:style>
        <p:txBody>
          <a:bodyPr lIns="68400" rIns="68400" tIns="34200" bIns="34200" anchor="ctr">
            <a:noAutofit/>
          </a:bodyPr>
          <a:p>
            <a:pPr marL="216000" indent="-215640">
              <a:lnSpc>
                <a:spcPct val="100000"/>
              </a:lnSpc>
              <a:buClr>
                <a:srgbClr val="ffffff"/>
              </a:buClr>
              <a:buFont typeface="Noto Sans Symbols"/>
              <a:buChar char="✔"/>
            </a:pPr>
            <a:r>
              <a:rPr b="0" lang="en-IN" sz="1400" spc="-1" strike="noStrike">
                <a:solidFill>
                  <a:srgbClr val="ffffff"/>
                </a:solidFill>
                <a:latin typeface="Calibri"/>
                <a:ea typeface="Calibri"/>
              </a:rPr>
              <a:t>Determining Architectural Workflow of IMC</a:t>
            </a:r>
            <a:endParaRPr b="0" lang="en-IN" sz="1400" spc="-1" strike="noStrike">
              <a:latin typeface="Arial"/>
            </a:endParaRPr>
          </a:p>
        </p:txBody>
      </p:sp>
      <p:sp>
        <p:nvSpPr>
          <p:cNvPr id="562" name="CustomShape 3"/>
          <p:cNvSpPr/>
          <p:nvPr/>
        </p:nvSpPr>
        <p:spPr>
          <a:xfrm>
            <a:off x="473040" y="2962440"/>
            <a:ext cx="7974000" cy="374400"/>
          </a:xfrm>
          <a:prstGeom prst="rect">
            <a:avLst/>
          </a:prstGeom>
          <a:noFill/>
          <a:ln>
            <a:noFill/>
          </a:ln>
        </p:spPr>
        <p:style>
          <a:lnRef idx="0"/>
          <a:fillRef idx="0"/>
          <a:effectRef idx="0"/>
          <a:fontRef idx="minor"/>
        </p:style>
        <p:txBody>
          <a:bodyPr lIns="68400" rIns="68400" tIns="34200" bIns="34200" anchor="ctr">
            <a:noAutofit/>
          </a:bodyPr>
          <a:p>
            <a:pPr marL="216000" indent="-215640">
              <a:lnSpc>
                <a:spcPct val="100000"/>
              </a:lnSpc>
              <a:buClr>
                <a:srgbClr val="ffffff"/>
              </a:buClr>
              <a:buFont typeface="Noto Sans Symbols"/>
              <a:buChar char="✔"/>
            </a:pPr>
            <a:r>
              <a:rPr b="0" lang="en-IN" sz="1400" spc="-1" strike="noStrike">
                <a:solidFill>
                  <a:srgbClr val="ffffff"/>
                </a:solidFill>
                <a:latin typeface="Calibri"/>
                <a:ea typeface="Calibri"/>
              </a:rPr>
              <a:t>Debugging</a:t>
            </a:r>
            <a:endParaRPr b="0" lang="en-IN" sz="1400" spc="-1" strike="noStrike">
              <a:latin typeface="Arial"/>
            </a:endParaRPr>
          </a:p>
        </p:txBody>
      </p:sp>
      <p:sp>
        <p:nvSpPr>
          <p:cNvPr id="563" name="TextShape 4"/>
          <p:cNvSpPr txBox="1"/>
          <p:nvPr/>
        </p:nvSpPr>
        <p:spPr>
          <a:xfrm>
            <a:off x="274320" y="685800"/>
            <a:ext cx="8572320" cy="3428640"/>
          </a:xfrm>
          <a:prstGeom prst="rect">
            <a:avLst/>
          </a:prstGeom>
          <a:noFill/>
          <a:ln>
            <a:noFill/>
          </a:ln>
        </p:spPr>
        <p:txBody>
          <a:bodyPr lIns="68400" rIns="68400" tIns="34200" bIns="34200">
            <a:noAutofit/>
          </a:bodyPr>
          <a:p>
            <a:pPr>
              <a:lnSpc>
                <a:spcPct val="100000"/>
              </a:lnSpc>
              <a:spcAft>
                <a:spcPts val="125"/>
              </a:spcAft>
            </a:pPr>
            <a:endParaRPr b="0" lang="en-IN" sz="1400" spc="-1" strike="noStrike">
              <a:solidFill>
                <a:srgbClr val="000000"/>
              </a:solidFill>
              <a:latin typeface="Arial"/>
            </a:endParaRPr>
          </a:p>
          <a:p>
            <a:pPr marL="457200" indent="-298080">
              <a:lnSpc>
                <a:spcPct val="100000"/>
              </a:lnSpc>
              <a:spcAft>
                <a:spcPts val="125"/>
              </a:spcAft>
              <a:buClr>
                <a:srgbClr val="00a7e1"/>
              </a:buClr>
              <a:buFont typeface="Noto Sans Symbols"/>
              <a:buChar char="▪"/>
            </a:pPr>
            <a:r>
              <a:rPr b="0" lang="en-IN" sz="1600" spc="-1" strike="noStrike">
                <a:solidFill>
                  <a:srgbClr val="0c0c12"/>
                </a:solidFill>
                <a:latin typeface="Calibri"/>
                <a:ea typeface="Calibri"/>
              </a:rPr>
              <a:t>Gained knowledge about the domain and WS/PWG.</a:t>
            </a:r>
            <a:endParaRPr b="0" lang="en-IN" sz="1600" spc="-1" strike="noStrike">
              <a:solidFill>
                <a:srgbClr val="000000"/>
              </a:solidFill>
              <a:latin typeface="Arial"/>
            </a:endParaRPr>
          </a:p>
          <a:p>
            <a:pPr marL="457200" indent="-298080">
              <a:lnSpc>
                <a:spcPct val="100000"/>
              </a:lnSpc>
              <a:spcAft>
                <a:spcPts val="125"/>
              </a:spcAft>
              <a:buClr>
                <a:srgbClr val="00a7e1"/>
              </a:buClr>
              <a:buFont typeface="Noto Sans Symbols"/>
              <a:buChar char="▪"/>
            </a:pPr>
            <a:r>
              <a:rPr b="0" lang="en-IN" sz="1600" spc="-1" strike="noStrike">
                <a:solidFill>
                  <a:srgbClr val="0c0c12"/>
                </a:solidFill>
                <a:latin typeface="Calibri"/>
                <a:ea typeface="Calibri"/>
              </a:rPr>
              <a:t>Overview of popular technologies of UI Development.</a:t>
            </a:r>
            <a:endParaRPr b="0" lang="en-IN" sz="1600" spc="-1" strike="noStrike">
              <a:solidFill>
                <a:srgbClr val="000000"/>
              </a:solidFill>
              <a:latin typeface="Arial"/>
            </a:endParaRPr>
          </a:p>
          <a:p>
            <a:pPr marL="457200" indent="-298080">
              <a:lnSpc>
                <a:spcPct val="100000"/>
              </a:lnSpc>
              <a:spcAft>
                <a:spcPts val="125"/>
              </a:spcAft>
              <a:buClr>
                <a:srgbClr val="00a7e1"/>
              </a:buClr>
              <a:buFont typeface="Noto Sans Symbols"/>
              <a:buChar char="▪"/>
            </a:pPr>
            <a:r>
              <a:rPr b="0" lang="en-IN" sz="1600" spc="-1" strike="noStrike">
                <a:solidFill>
                  <a:srgbClr val="0c0c12"/>
                </a:solidFill>
                <a:latin typeface="Calibri"/>
                <a:ea typeface="Calibri"/>
              </a:rPr>
              <a:t>Some basic concepts of OOPS, JavaScript, MVC architecture.</a:t>
            </a:r>
            <a:endParaRPr b="0" lang="en-IN" sz="1600" spc="-1" strike="noStrike">
              <a:solidFill>
                <a:srgbClr val="000000"/>
              </a:solidFill>
              <a:latin typeface="Arial"/>
            </a:endParaRPr>
          </a:p>
          <a:p>
            <a:pPr marL="457200" indent="-298080">
              <a:lnSpc>
                <a:spcPct val="100000"/>
              </a:lnSpc>
              <a:spcAft>
                <a:spcPts val="125"/>
              </a:spcAft>
              <a:buClr>
                <a:srgbClr val="00a7e1"/>
              </a:buClr>
              <a:buFont typeface="Noto Sans Symbols"/>
              <a:buChar char="▪"/>
            </a:pPr>
            <a:r>
              <a:rPr b="0" lang="en-IN" sz="1600" spc="-1" strike="noStrike">
                <a:solidFill>
                  <a:srgbClr val="0c0c12"/>
                </a:solidFill>
                <a:latin typeface="Calibri"/>
                <a:ea typeface="Calibri"/>
              </a:rPr>
              <a:t>Qt framework, Qt widgets and QML</a:t>
            </a:r>
            <a:endParaRPr b="0" lang="en-IN" sz="1600" spc="-1" strike="noStrike">
              <a:solidFill>
                <a:srgbClr val="000000"/>
              </a:solidFill>
              <a:latin typeface="Arial"/>
            </a:endParaRPr>
          </a:p>
          <a:p>
            <a:pPr marL="457200" indent="-298080">
              <a:lnSpc>
                <a:spcPct val="100000"/>
              </a:lnSpc>
              <a:spcAft>
                <a:spcPts val="125"/>
              </a:spcAft>
              <a:buClr>
                <a:srgbClr val="00a7e1"/>
              </a:buClr>
              <a:buFont typeface="Noto Sans Symbols"/>
              <a:buChar char="▪"/>
            </a:pPr>
            <a:r>
              <a:rPr b="0" lang="en-IN" sz="1600" spc="-1" strike="noStrike">
                <a:solidFill>
                  <a:srgbClr val="0c0c12"/>
                </a:solidFill>
                <a:latin typeface="Calibri"/>
                <a:ea typeface="Calibri"/>
              </a:rPr>
              <a:t>Three dimensional visualization of a wafermap in Qt.</a:t>
            </a:r>
            <a:endParaRPr b="0" lang="en-IN" sz="1600" spc="-1" strike="noStrike">
              <a:solidFill>
                <a:srgbClr val="000000"/>
              </a:solidFill>
              <a:latin typeface="Arial"/>
            </a:endParaRPr>
          </a:p>
          <a:p>
            <a:pPr marL="457200" indent="-298080">
              <a:lnSpc>
                <a:spcPct val="100000"/>
              </a:lnSpc>
              <a:spcAft>
                <a:spcPts val="125"/>
              </a:spcAft>
              <a:buClr>
                <a:srgbClr val="00a7e1"/>
              </a:buClr>
              <a:buFont typeface="Noto Sans Symbols"/>
              <a:buChar char="▪"/>
            </a:pPr>
            <a:r>
              <a:rPr b="0" lang="en-IN" sz="1600" spc="-1" strike="noStrike">
                <a:solidFill>
                  <a:srgbClr val="0c0c12"/>
                </a:solidFill>
                <a:latin typeface="Calibri"/>
                <a:ea typeface="Calibri"/>
              </a:rPr>
              <a:t>Static and dynamic libraries.</a:t>
            </a:r>
            <a:endParaRPr b="0" lang="en-IN" sz="1600" spc="-1" strike="noStrike">
              <a:solidFill>
                <a:srgbClr val="000000"/>
              </a:solidFill>
              <a:latin typeface="Arial"/>
            </a:endParaRPr>
          </a:p>
          <a:p>
            <a:pPr marL="457200" indent="-298080">
              <a:lnSpc>
                <a:spcPct val="100000"/>
              </a:lnSpc>
              <a:spcAft>
                <a:spcPts val="125"/>
              </a:spcAft>
              <a:buClr>
                <a:srgbClr val="00a7e1"/>
              </a:buClr>
              <a:buFont typeface="Noto Sans Symbols"/>
              <a:buChar char="▪"/>
            </a:pPr>
            <a:r>
              <a:rPr b="0" lang="en-IN" sz="1600" spc="-1" strike="noStrike">
                <a:solidFill>
                  <a:srgbClr val="0c0c12"/>
                </a:solidFill>
                <a:latin typeface="Calibri"/>
                <a:ea typeface="Calibri"/>
              </a:rPr>
              <a:t>Develop and debug Qt application.</a:t>
            </a:r>
            <a:endParaRPr b="0" lang="en-IN" sz="1600" spc="-1" strike="noStrike">
              <a:solidFill>
                <a:srgbClr val="000000"/>
              </a:solidFill>
              <a:latin typeface="Arial"/>
            </a:endParaRPr>
          </a:p>
          <a:p>
            <a:pPr marL="457200" indent="-298080">
              <a:lnSpc>
                <a:spcPct val="100000"/>
              </a:lnSpc>
              <a:spcAft>
                <a:spcPts val="125"/>
              </a:spcAft>
              <a:buClr>
                <a:srgbClr val="00a7e1"/>
              </a:buClr>
              <a:buFont typeface="Noto Sans Symbols"/>
              <a:buChar char="▪"/>
            </a:pPr>
            <a:r>
              <a:rPr b="0" lang="en-IN" sz="1600" spc="-1" strike="noStrike">
                <a:solidFill>
                  <a:srgbClr val="0c0c12"/>
                </a:solidFill>
                <a:latin typeface="Calibri"/>
                <a:ea typeface="Calibri"/>
              </a:rPr>
              <a:t>Using HTML5 Canvas.</a:t>
            </a:r>
            <a:endParaRPr b="0" lang="en-IN" sz="1600" spc="-1" strike="noStrike">
              <a:solidFill>
                <a:srgbClr val="000000"/>
              </a:solidFill>
              <a:latin typeface="Arial"/>
            </a:endParaRPr>
          </a:p>
          <a:p>
            <a:pPr marL="457200" indent="-298080">
              <a:lnSpc>
                <a:spcPct val="100000"/>
              </a:lnSpc>
              <a:spcAft>
                <a:spcPts val="125"/>
              </a:spcAft>
              <a:buClr>
                <a:srgbClr val="00a7e1"/>
              </a:buClr>
              <a:buFont typeface="Noto Sans Symbols"/>
              <a:buChar char="▪"/>
            </a:pPr>
            <a:r>
              <a:rPr b="0" lang="en-IN" sz="1600" spc="-1" strike="noStrike">
                <a:solidFill>
                  <a:srgbClr val="0c0c12"/>
                </a:solidFill>
                <a:latin typeface="Calibri"/>
                <a:ea typeface="Calibri"/>
              </a:rPr>
              <a:t>Signal-Slot mechanism of QML.</a:t>
            </a:r>
            <a:endParaRPr b="0" lang="en-IN" sz="1600" spc="-1" strike="noStrike">
              <a:solidFill>
                <a:srgbClr val="000000"/>
              </a:solidFill>
              <a:latin typeface="Arial"/>
            </a:endParaRPr>
          </a:p>
          <a:p>
            <a:pPr marL="158760">
              <a:lnSpc>
                <a:spcPct val="100000"/>
              </a:lnSpc>
              <a:spcAft>
                <a:spcPts val="125"/>
              </a:spcAft>
            </a:pPr>
            <a:endParaRPr b="0" lang="en-IN" sz="1600" spc="-1" strike="noStrike">
              <a:solidFill>
                <a:srgbClr val="000000"/>
              </a:solidFill>
              <a:latin typeface="Arial"/>
            </a:endParaRPr>
          </a:p>
          <a:p>
            <a:pPr marL="158760">
              <a:lnSpc>
                <a:spcPct val="100000"/>
              </a:lnSpc>
              <a:spcAft>
                <a:spcPts val="125"/>
              </a:spcAft>
            </a:pPr>
            <a:endParaRPr b="0" lang="en-IN" sz="16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145" dur="indefinite" restart="never" nodeType="tmRoot">
          <p:childTnLst>
            <p:seq>
              <p:cTn id="146" dur="indefinite" nodeType="mainSeq">
                <p:childTnLst>
                  <p:par>
                    <p:cTn id="147" fill="hold">
                      <p:stCondLst>
                        <p:cond delay="indefinite"/>
                      </p:stCondLst>
                      <p:childTnLst>
                        <p:par>
                          <p:cTn id="148" fill="hold">
                            <p:stCondLst>
                              <p:cond delay="0"/>
                            </p:stCondLst>
                            <p:childTnLst>
                              <p:par>
                                <p:cTn id="149" nodeType="clickEffect" fill="hold" presetClass="entr" presetID="2" presetSubtype="2">
                                  <p:stCondLst>
                                    <p:cond delay="0"/>
                                  </p:stCondLst>
                                  <p:childTnLst>
                                    <p:set>
                                      <p:cBhvr>
                                        <p:cTn id="150" dur="1" fill="hold">
                                          <p:stCondLst>
                                            <p:cond delay="0"/>
                                          </p:stCondLst>
                                        </p:cTn>
                                        <p:tgtEl>
                                          <p:spTgt spid="561"/>
                                        </p:tgtEl>
                                        <p:attrNameLst>
                                          <p:attrName>style.visibility</p:attrName>
                                        </p:attrNameLst>
                                      </p:cBhvr>
                                      <p:to>
                                        <p:strVal val="visible"/>
                                      </p:to>
                                    </p:set>
                                    <p:anim calcmode="lin" valueType="num">
                                      <p:cBhvr additive="repl">
                                        <p:cTn id="151" dur="500"/>
                                        <p:tgtEl>
                                          <p:spTgt spid="561"/>
                                        </p:tgtEl>
                                        <p:attrNameLst>
                                          <p:attrName>ppt_x</p:attrName>
                                        </p:attrNameLst>
                                      </p:cBhvr>
                                      <p:tavLst>
                                        <p:tav tm="0">
                                          <p:val>
                                            <p:strVal val="#ppt_x+1"/>
                                          </p:val>
                                        </p:tav>
                                        <p:tav tm="100000">
                                          <p:val>
                                            <p:strVal val="#ppt_x"/>
                                          </p:val>
                                        </p:tav>
                                      </p:tavLst>
                                    </p:anim>
                                  </p:childTnLst>
                                </p:cTn>
                              </p:par>
                            </p:childTnLst>
                          </p:cTn>
                        </p:par>
                      </p:childTnLst>
                    </p:cTn>
                  </p:par>
                  <p:par>
                    <p:cTn id="152" fill="hold">
                      <p:stCondLst>
                        <p:cond delay="indefinite"/>
                      </p:stCondLst>
                      <p:childTnLst>
                        <p:par>
                          <p:cTn id="153" fill="hold">
                            <p:stCondLst>
                              <p:cond delay="0"/>
                            </p:stCondLst>
                            <p:childTnLst>
                              <p:par>
                                <p:cTn id="154" nodeType="clickEffect" fill="hold" presetClass="entr" presetID="2" presetSubtype="2">
                                  <p:stCondLst>
                                    <p:cond delay="0"/>
                                  </p:stCondLst>
                                  <p:childTnLst>
                                    <p:set>
                                      <p:cBhvr>
                                        <p:cTn id="155" dur="1" fill="hold">
                                          <p:stCondLst>
                                            <p:cond delay="0"/>
                                          </p:stCondLst>
                                        </p:cTn>
                                        <p:tgtEl>
                                          <p:spTgt spid="562"/>
                                        </p:tgtEl>
                                        <p:attrNameLst>
                                          <p:attrName>style.visibility</p:attrName>
                                        </p:attrNameLst>
                                      </p:cBhvr>
                                      <p:to>
                                        <p:strVal val="visible"/>
                                      </p:to>
                                    </p:set>
                                    <p:anim calcmode="lin" valueType="num">
                                      <p:cBhvr additive="repl">
                                        <p:cTn id="156" dur="500"/>
                                        <p:tgtEl>
                                          <p:spTgt spid="562"/>
                                        </p:tgtEl>
                                        <p:attrNameLst>
                                          <p:attrName>ppt_x</p:attrName>
                                        </p:attrNameLst>
                                      </p:cBhvr>
                                      <p:tavLst>
                                        <p:tav tm="0">
                                          <p:val>
                                            <p:strVal val="#ppt_x+1"/>
                                          </p:val>
                                        </p:tav>
                                        <p:tav tm="100000">
                                          <p:val>
                                            <p:strVal val="#ppt_x"/>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4" name="TextShape 1"/>
          <p:cNvSpPr txBox="1"/>
          <p:nvPr/>
        </p:nvSpPr>
        <p:spPr>
          <a:xfrm>
            <a:off x="375840" y="274320"/>
            <a:ext cx="8572320" cy="411120"/>
          </a:xfrm>
          <a:prstGeom prst="rect">
            <a:avLst/>
          </a:prstGeom>
          <a:noFill/>
          <a:ln>
            <a:noFill/>
          </a:ln>
        </p:spPr>
        <p:txBody>
          <a:bodyPr lIns="68400" rIns="68400" tIns="34200" bIns="34200">
            <a:noAutofit/>
          </a:bodyPr>
          <a:p>
            <a:pPr>
              <a:lnSpc>
                <a:spcPct val="90000"/>
              </a:lnSpc>
            </a:pPr>
            <a:r>
              <a:rPr b="0" lang="en-IN" sz="2800" spc="-1" strike="noStrike">
                <a:solidFill>
                  <a:srgbClr val="41007f"/>
                </a:solidFill>
                <a:latin typeface="Calibri"/>
                <a:ea typeface="Calibri"/>
              </a:rPr>
              <a:t> </a:t>
            </a:r>
            <a:r>
              <a:rPr b="0" lang="en-IN" sz="2800" spc="-1" strike="noStrike">
                <a:solidFill>
                  <a:srgbClr val="41007f"/>
                </a:solidFill>
                <a:latin typeface="Calibri"/>
                <a:ea typeface="Calibri"/>
              </a:rPr>
              <a:t>My learnings</a:t>
            </a:r>
            <a:endParaRPr b="0" lang="en-IN" sz="2800" spc="-1" strike="noStrike">
              <a:solidFill>
                <a:srgbClr val="000000"/>
              </a:solidFill>
              <a:latin typeface="Arial"/>
            </a:endParaRPr>
          </a:p>
        </p:txBody>
      </p:sp>
      <p:sp>
        <p:nvSpPr>
          <p:cNvPr id="565" name="CustomShape 2"/>
          <p:cNvSpPr/>
          <p:nvPr/>
        </p:nvSpPr>
        <p:spPr>
          <a:xfrm>
            <a:off x="473040" y="1980360"/>
            <a:ext cx="7974000" cy="374400"/>
          </a:xfrm>
          <a:prstGeom prst="rect">
            <a:avLst/>
          </a:prstGeom>
          <a:noFill/>
          <a:ln>
            <a:noFill/>
          </a:ln>
        </p:spPr>
        <p:style>
          <a:lnRef idx="0"/>
          <a:fillRef idx="0"/>
          <a:effectRef idx="0"/>
          <a:fontRef idx="minor"/>
        </p:style>
        <p:txBody>
          <a:bodyPr lIns="68400" rIns="68400" tIns="34200" bIns="34200" anchor="ctr">
            <a:noAutofit/>
          </a:bodyPr>
          <a:p>
            <a:pPr marL="216000" indent="-215640">
              <a:lnSpc>
                <a:spcPct val="100000"/>
              </a:lnSpc>
              <a:buClr>
                <a:srgbClr val="ffffff"/>
              </a:buClr>
              <a:buFont typeface="Noto Sans Symbols"/>
              <a:buChar char="✔"/>
            </a:pPr>
            <a:r>
              <a:rPr b="0" lang="en-IN" sz="1400" spc="-1" strike="noStrike">
                <a:solidFill>
                  <a:srgbClr val="ffffff"/>
                </a:solidFill>
                <a:latin typeface="Calibri"/>
                <a:ea typeface="Calibri"/>
              </a:rPr>
              <a:t>Determining Architectural Workflow of IMC</a:t>
            </a:r>
            <a:endParaRPr b="0" lang="en-IN" sz="1400" spc="-1" strike="noStrike">
              <a:latin typeface="Arial"/>
            </a:endParaRPr>
          </a:p>
        </p:txBody>
      </p:sp>
      <p:sp>
        <p:nvSpPr>
          <p:cNvPr id="566" name="CustomShape 3"/>
          <p:cNvSpPr/>
          <p:nvPr/>
        </p:nvSpPr>
        <p:spPr>
          <a:xfrm>
            <a:off x="473040" y="2962440"/>
            <a:ext cx="7974000" cy="374400"/>
          </a:xfrm>
          <a:prstGeom prst="rect">
            <a:avLst/>
          </a:prstGeom>
          <a:noFill/>
          <a:ln>
            <a:noFill/>
          </a:ln>
        </p:spPr>
        <p:style>
          <a:lnRef idx="0"/>
          <a:fillRef idx="0"/>
          <a:effectRef idx="0"/>
          <a:fontRef idx="minor"/>
        </p:style>
        <p:txBody>
          <a:bodyPr lIns="68400" rIns="68400" tIns="34200" bIns="34200" anchor="ctr">
            <a:noAutofit/>
          </a:bodyPr>
          <a:p>
            <a:pPr marL="216000" indent="-215640">
              <a:lnSpc>
                <a:spcPct val="100000"/>
              </a:lnSpc>
              <a:buClr>
                <a:srgbClr val="ffffff"/>
              </a:buClr>
              <a:buFont typeface="Noto Sans Symbols"/>
              <a:buChar char="✔"/>
            </a:pPr>
            <a:r>
              <a:rPr b="0" lang="en-IN" sz="1400" spc="-1" strike="noStrike">
                <a:solidFill>
                  <a:srgbClr val="ffffff"/>
                </a:solidFill>
                <a:latin typeface="Calibri"/>
                <a:ea typeface="Calibri"/>
              </a:rPr>
              <a:t>Debugging</a:t>
            </a:r>
            <a:endParaRPr b="0" lang="en-IN" sz="1400" spc="-1" strike="noStrike">
              <a:latin typeface="Arial"/>
            </a:endParaRPr>
          </a:p>
        </p:txBody>
      </p:sp>
      <p:sp>
        <p:nvSpPr>
          <p:cNvPr id="567" name="TextShape 4"/>
          <p:cNvSpPr txBox="1"/>
          <p:nvPr/>
        </p:nvSpPr>
        <p:spPr>
          <a:xfrm>
            <a:off x="274320" y="685800"/>
            <a:ext cx="8572320" cy="3428640"/>
          </a:xfrm>
          <a:prstGeom prst="rect">
            <a:avLst/>
          </a:prstGeom>
          <a:noFill/>
          <a:ln>
            <a:noFill/>
          </a:ln>
        </p:spPr>
        <p:txBody>
          <a:bodyPr lIns="68400" rIns="68400" tIns="34200" bIns="34200">
            <a:noAutofit/>
          </a:bodyPr>
          <a:p>
            <a:pPr>
              <a:lnSpc>
                <a:spcPct val="100000"/>
              </a:lnSpc>
              <a:spcAft>
                <a:spcPts val="125"/>
              </a:spcAft>
            </a:pPr>
            <a:endParaRPr b="0" lang="en-IN" sz="1400" spc="-1" strike="noStrike">
              <a:solidFill>
                <a:srgbClr val="000000"/>
              </a:solidFill>
              <a:latin typeface="Arial"/>
            </a:endParaRPr>
          </a:p>
          <a:p>
            <a:pPr marL="457200" indent="-298080">
              <a:lnSpc>
                <a:spcPct val="100000"/>
              </a:lnSpc>
              <a:spcAft>
                <a:spcPts val="125"/>
              </a:spcAft>
              <a:buClr>
                <a:srgbClr val="00a7e1"/>
              </a:buClr>
              <a:buFont typeface="Noto Sans Symbols"/>
              <a:buChar char="▪"/>
            </a:pPr>
            <a:r>
              <a:rPr b="0" lang="en-IN" sz="1600" spc="-1" strike="noStrike">
                <a:solidFill>
                  <a:srgbClr val="0c0c12"/>
                </a:solidFill>
                <a:latin typeface="Calibri"/>
                <a:ea typeface="Calibri"/>
              </a:rPr>
              <a:t>Gained knowledge about the domain and WS/PWG.</a:t>
            </a:r>
            <a:endParaRPr b="0" lang="en-IN" sz="1600" spc="-1" strike="noStrike">
              <a:solidFill>
                <a:srgbClr val="000000"/>
              </a:solidFill>
              <a:latin typeface="Arial"/>
            </a:endParaRPr>
          </a:p>
          <a:p>
            <a:pPr marL="457200" indent="-298080">
              <a:lnSpc>
                <a:spcPct val="100000"/>
              </a:lnSpc>
              <a:spcAft>
                <a:spcPts val="125"/>
              </a:spcAft>
              <a:buClr>
                <a:srgbClr val="00a7e1"/>
              </a:buClr>
              <a:buFont typeface="Noto Sans Symbols"/>
              <a:buChar char="▪"/>
            </a:pPr>
            <a:r>
              <a:rPr b="0" lang="en-IN" sz="1600" spc="-1" strike="noStrike">
                <a:solidFill>
                  <a:srgbClr val="0c0c12"/>
                </a:solidFill>
                <a:latin typeface="Calibri"/>
                <a:ea typeface="Calibri"/>
              </a:rPr>
              <a:t>Overview of popular technologies of UI Development.</a:t>
            </a:r>
            <a:endParaRPr b="0" lang="en-IN" sz="1600" spc="-1" strike="noStrike">
              <a:solidFill>
                <a:srgbClr val="000000"/>
              </a:solidFill>
              <a:latin typeface="Arial"/>
            </a:endParaRPr>
          </a:p>
          <a:p>
            <a:pPr marL="457200" indent="-298080">
              <a:lnSpc>
                <a:spcPct val="100000"/>
              </a:lnSpc>
              <a:spcAft>
                <a:spcPts val="125"/>
              </a:spcAft>
              <a:buClr>
                <a:srgbClr val="00a7e1"/>
              </a:buClr>
              <a:buFont typeface="Noto Sans Symbols"/>
              <a:buChar char="▪"/>
            </a:pPr>
            <a:r>
              <a:rPr b="0" lang="en-IN" sz="1600" spc="-1" strike="noStrike">
                <a:solidFill>
                  <a:srgbClr val="0c0c12"/>
                </a:solidFill>
                <a:latin typeface="Calibri"/>
                <a:ea typeface="Calibri"/>
              </a:rPr>
              <a:t>Some basic concepts of OOPS, JavaScript, MVC architecture.</a:t>
            </a:r>
            <a:endParaRPr b="0" lang="en-IN" sz="1600" spc="-1" strike="noStrike">
              <a:solidFill>
                <a:srgbClr val="000000"/>
              </a:solidFill>
              <a:latin typeface="Arial"/>
            </a:endParaRPr>
          </a:p>
          <a:p>
            <a:pPr marL="457200" indent="-298080">
              <a:lnSpc>
                <a:spcPct val="100000"/>
              </a:lnSpc>
              <a:spcAft>
                <a:spcPts val="125"/>
              </a:spcAft>
              <a:buClr>
                <a:srgbClr val="00a7e1"/>
              </a:buClr>
              <a:buFont typeface="Noto Sans Symbols"/>
              <a:buChar char="▪"/>
            </a:pPr>
            <a:r>
              <a:rPr b="0" lang="en-IN" sz="1600" spc="-1" strike="noStrike">
                <a:solidFill>
                  <a:srgbClr val="0c0c12"/>
                </a:solidFill>
                <a:latin typeface="Calibri"/>
                <a:ea typeface="Calibri"/>
              </a:rPr>
              <a:t>Qt framework, Qt widgets and QML</a:t>
            </a:r>
            <a:endParaRPr b="0" lang="en-IN" sz="1600" spc="-1" strike="noStrike">
              <a:solidFill>
                <a:srgbClr val="000000"/>
              </a:solidFill>
              <a:latin typeface="Arial"/>
            </a:endParaRPr>
          </a:p>
          <a:p>
            <a:pPr marL="457200" indent="-298080">
              <a:lnSpc>
                <a:spcPct val="100000"/>
              </a:lnSpc>
              <a:spcAft>
                <a:spcPts val="125"/>
              </a:spcAft>
              <a:buClr>
                <a:srgbClr val="00a7e1"/>
              </a:buClr>
              <a:buFont typeface="Noto Sans Symbols"/>
              <a:buChar char="▪"/>
            </a:pPr>
            <a:r>
              <a:rPr b="0" lang="en-IN" sz="1600" spc="-1" strike="noStrike">
                <a:solidFill>
                  <a:srgbClr val="0c0c12"/>
                </a:solidFill>
                <a:latin typeface="Calibri"/>
                <a:ea typeface="Calibri"/>
              </a:rPr>
              <a:t>Three dimensional visualization of a wafermap in Qt.</a:t>
            </a:r>
            <a:endParaRPr b="0" lang="en-IN" sz="1600" spc="-1" strike="noStrike">
              <a:solidFill>
                <a:srgbClr val="000000"/>
              </a:solidFill>
              <a:latin typeface="Arial"/>
            </a:endParaRPr>
          </a:p>
          <a:p>
            <a:pPr marL="457200" indent="-298080">
              <a:lnSpc>
                <a:spcPct val="100000"/>
              </a:lnSpc>
              <a:spcAft>
                <a:spcPts val="125"/>
              </a:spcAft>
              <a:buClr>
                <a:srgbClr val="00a7e1"/>
              </a:buClr>
              <a:buFont typeface="Noto Sans Symbols"/>
              <a:buChar char="▪"/>
            </a:pPr>
            <a:r>
              <a:rPr b="0" lang="en-IN" sz="1600" spc="-1" strike="noStrike">
                <a:solidFill>
                  <a:srgbClr val="0c0c12"/>
                </a:solidFill>
                <a:latin typeface="Calibri"/>
                <a:ea typeface="Calibri"/>
              </a:rPr>
              <a:t>Static and dynamic libraries.</a:t>
            </a:r>
            <a:endParaRPr b="0" lang="en-IN" sz="1600" spc="-1" strike="noStrike">
              <a:solidFill>
                <a:srgbClr val="000000"/>
              </a:solidFill>
              <a:latin typeface="Arial"/>
            </a:endParaRPr>
          </a:p>
          <a:p>
            <a:pPr marL="457200" indent="-298080">
              <a:lnSpc>
                <a:spcPct val="100000"/>
              </a:lnSpc>
              <a:spcAft>
                <a:spcPts val="125"/>
              </a:spcAft>
              <a:buClr>
                <a:srgbClr val="00a7e1"/>
              </a:buClr>
              <a:buFont typeface="Noto Sans Symbols"/>
              <a:buChar char="▪"/>
            </a:pPr>
            <a:r>
              <a:rPr b="0" lang="en-IN" sz="1600" spc="-1" strike="noStrike">
                <a:solidFill>
                  <a:srgbClr val="0c0c12"/>
                </a:solidFill>
                <a:latin typeface="Calibri"/>
                <a:ea typeface="Calibri"/>
              </a:rPr>
              <a:t>Develop and debug Qt application.</a:t>
            </a:r>
            <a:endParaRPr b="0" lang="en-IN" sz="1600" spc="-1" strike="noStrike">
              <a:solidFill>
                <a:srgbClr val="000000"/>
              </a:solidFill>
              <a:latin typeface="Arial"/>
            </a:endParaRPr>
          </a:p>
          <a:p>
            <a:pPr marL="457200" indent="-298080">
              <a:lnSpc>
                <a:spcPct val="100000"/>
              </a:lnSpc>
              <a:spcAft>
                <a:spcPts val="125"/>
              </a:spcAft>
              <a:buClr>
                <a:srgbClr val="00a7e1"/>
              </a:buClr>
              <a:buFont typeface="Noto Sans Symbols"/>
              <a:buChar char="▪"/>
            </a:pPr>
            <a:r>
              <a:rPr b="0" lang="en-IN" sz="1600" spc="-1" strike="noStrike">
                <a:solidFill>
                  <a:srgbClr val="0c0c12"/>
                </a:solidFill>
                <a:latin typeface="Calibri"/>
                <a:ea typeface="Calibri"/>
              </a:rPr>
              <a:t>Using HTML5 Canvas.</a:t>
            </a:r>
            <a:endParaRPr b="0" lang="en-IN" sz="1600" spc="-1" strike="noStrike">
              <a:solidFill>
                <a:srgbClr val="000000"/>
              </a:solidFill>
              <a:latin typeface="Arial"/>
            </a:endParaRPr>
          </a:p>
          <a:p>
            <a:pPr marL="457200" indent="-298080">
              <a:lnSpc>
                <a:spcPct val="100000"/>
              </a:lnSpc>
              <a:spcAft>
                <a:spcPts val="125"/>
              </a:spcAft>
              <a:buClr>
                <a:srgbClr val="00a7e1"/>
              </a:buClr>
              <a:buFont typeface="Noto Sans Symbols"/>
              <a:buChar char="▪"/>
            </a:pPr>
            <a:r>
              <a:rPr b="0" lang="en-IN" sz="1600" spc="-1" strike="noStrike">
                <a:solidFill>
                  <a:srgbClr val="0c0c12"/>
                </a:solidFill>
                <a:latin typeface="Calibri"/>
                <a:ea typeface="Calibri"/>
              </a:rPr>
              <a:t>Signal-Slot mechanism of QML.</a:t>
            </a:r>
            <a:endParaRPr b="0" lang="en-IN" sz="1600" spc="-1" strike="noStrike">
              <a:solidFill>
                <a:srgbClr val="000000"/>
              </a:solidFill>
              <a:latin typeface="Arial"/>
            </a:endParaRPr>
          </a:p>
          <a:p>
            <a:pPr marL="457200" indent="-298080">
              <a:lnSpc>
                <a:spcPct val="100000"/>
              </a:lnSpc>
              <a:spcAft>
                <a:spcPts val="125"/>
              </a:spcAft>
              <a:buClr>
                <a:srgbClr val="00a7e1"/>
              </a:buClr>
              <a:buFont typeface="Noto Sans Symbols"/>
              <a:buChar char="▪"/>
            </a:pPr>
            <a:r>
              <a:rPr b="0" lang="en-IN" sz="1600" spc="-1" strike="noStrike">
                <a:solidFill>
                  <a:srgbClr val="0c0c12"/>
                </a:solidFill>
                <a:latin typeface="Calibri"/>
                <a:ea typeface="Calibri"/>
              </a:rPr>
              <a:t>Object oriented approach to software development.</a:t>
            </a:r>
            <a:endParaRPr b="0" lang="en-IN" sz="1600" spc="-1" strike="noStrike">
              <a:solidFill>
                <a:srgbClr val="000000"/>
              </a:solidFill>
              <a:latin typeface="Arial"/>
            </a:endParaRPr>
          </a:p>
          <a:p>
            <a:pPr marL="158760">
              <a:lnSpc>
                <a:spcPct val="100000"/>
              </a:lnSpc>
              <a:spcAft>
                <a:spcPts val="125"/>
              </a:spcAft>
            </a:pPr>
            <a:endParaRPr b="0" lang="en-IN" sz="16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157" dur="indefinite" restart="never" nodeType="tmRoot">
          <p:childTnLst>
            <p:seq>
              <p:cTn id="158" dur="indefinite" nodeType="mainSeq">
                <p:childTnLst>
                  <p:par>
                    <p:cTn id="159" fill="hold">
                      <p:stCondLst>
                        <p:cond delay="indefinite"/>
                      </p:stCondLst>
                      <p:childTnLst>
                        <p:par>
                          <p:cTn id="160" fill="hold">
                            <p:stCondLst>
                              <p:cond delay="0"/>
                            </p:stCondLst>
                            <p:childTnLst>
                              <p:par>
                                <p:cTn id="161" nodeType="clickEffect" fill="hold" presetClass="entr" presetID="2" presetSubtype="2">
                                  <p:stCondLst>
                                    <p:cond delay="0"/>
                                  </p:stCondLst>
                                  <p:childTnLst>
                                    <p:set>
                                      <p:cBhvr>
                                        <p:cTn id="162" dur="1" fill="hold">
                                          <p:stCondLst>
                                            <p:cond delay="0"/>
                                          </p:stCondLst>
                                        </p:cTn>
                                        <p:tgtEl>
                                          <p:spTgt spid="565"/>
                                        </p:tgtEl>
                                        <p:attrNameLst>
                                          <p:attrName>style.visibility</p:attrName>
                                        </p:attrNameLst>
                                      </p:cBhvr>
                                      <p:to>
                                        <p:strVal val="visible"/>
                                      </p:to>
                                    </p:set>
                                    <p:anim calcmode="lin" valueType="num">
                                      <p:cBhvr additive="repl">
                                        <p:cTn id="163" dur="500"/>
                                        <p:tgtEl>
                                          <p:spTgt spid="565"/>
                                        </p:tgtEl>
                                        <p:attrNameLst>
                                          <p:attrName>ppt_x</p:attrName>
                                        </p:attrNameLst>
                                      </p:cBhvr>
                                      <p:tavLst>
                                        <p:tav tm="0">
                                          <p:val>
                                            <p:strVal val="#ppt_x+1"/>
                                          </p:val>
                                        </p:tav>
                                        <p:tav tm="100000">
                                          <p:val>
                                            <p:strVal val="#ppt_x"/>
                                          </p:val>
                                        </p:tav>
                                      </p:tavLst>
                                    </p:anim>
                                  </p:childTnLst>
                                </p:cTn>
                              </p:par>
                            </p:childTnLst>
                          </p:cTn>
                        </p:par>
                      </p:childTnLst>
                    </p:cTn>
                  </p:par>
                  <p:par>
                    <p:cTn id="164" fill="hold">
                      <p:stCondLst>
                        <p:cond delay="indefinite"/>
                      </p:stCondLst>
                      <p:childTnLst>
                        <p:par>
                          <p:cTn id="165" fill="hold">
                            <p:stCondLst>
                              <p:cond delay="0"/>
                            </p:stCondLst>
                            <p:childTnLst>
                              <p:par>
                                <p:cTn id="166" nodeType="clickEffect" fill="hold" presetClass="entr" presetID="2" presetSubtype="2">
                                  <p:stCondLst>
                                    <p:cond delay="0"/>
                                  </p:stCondLst>
                                  <p:childTnLst>
                                    <p:set>
                                      <p:cBhvr>
                                        <p:cTn id="167" dur="1" fill="hold">
                                          <p:stCondLst>
                                            <p:cond delay="0"/>
                                          </p:stCondLst>
                                        </p:cTn>
                                        <p:tgtEl>
                                          <p:spTgt spid="566"/>
                                        </p:tgtEl>
                                        <p:attrNameLst>
                                          <p:attrName>style.visibility</p:attrName>
                                        </p:attrNameLst>
                                      </p:cBhvr>
                                      <p:to>
                                        <p:strVal val="visible"/>
                                      </p:to>
                                    </p:set>
                                    <p:anim calcmode="lin" valueType="num">
                                      <p:cBhvr additive="repl">
                                        <p:cTn id="168" dur="500"/>
                                        <p:tgtEl>
                                          <p:spTgt spid="566"/>
                                        </p:tgtEl>
                                        <p:attrNameLst>
                                          <p:attrName>ppt_x</p:attrName>
                                        </p:attrNameLst>
                                      </p:cBhvr>
                                      <p:tavLst>
                                        <p:tav tm="0">
                                          <p:val>
                                            <p:strVal val="#ppt_x+1"/>
                                          </p:val>
                                        </p:tav>
                                        <p:tav tm="100000">
                                          <p:val>
                                            <p:strVal val="#ppt_x"/>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8" name="TextShape 1"/>
          <p:cNvSpPr txBox="1"/>
          <p:nvPr/>
        </p:nvSpPr>
        <p:spPr>
          <a:xfrm>
            <a:off x="375840" y="274320"/>
            <a:ext cx="8572320" cy="411120"/>
          </a:xfrm>
          <a:prstGeom prst="rect">
            <a:avLst/>
          </a:prstGeom>
          <a:noFill/>
          <a:ln>
            <a:noFill/>
          </a:ln>
        </p:spPr>
        <p:txBody>
          <a:bodyPr lIns="68400" rIns="68400" tIns="34200" bIns="34200">
            <a:noAutofit/>
          </a:bodyPr>
          <a:p>
            <a:pPr>
              <a:lnSpc>
                <a:spcPct val="90000"/>
              </a:lnSpc>
            </a:pPr>
            <a:r>
              <a:rPr b="0" lang="en-IN" sz="2800" spc="-1" strike="noStrike">
                <a:solidFill>
                  <a:srgbClr val="41007f"/>
                </a:solidFill>
                <a:latin typeface="Calibri"/>
                <a:ea typeface="Calibri"/>
              </a:rPr>
              <a:t> </a:t>
            </a:r>
            <a:r>
              <a:rPr b="0" lang="en-IN" sz="2800" spc="-1" strike="noStrike">
                <a:solidFill>
                  <a:srgbClr val="41007f"/>
                </a:solidFill>
                <a:latin typeface="Calibri"/>
                <a:ea typeface="Calibri"/>
              </a:rPr>
              <a:t>My learnings</a:t>
            </a:r>
            <a:endParaRPr b="0" lang="en-IN" sz="2800" spc="-1" strike="noStrike">
              <a:solidFill>
                <a:srgbClr val="000000"/>
              </a:solidFill>
              <a:latin typeface="Arial"/>
            </a:endParaRPr>
          </a:p>
        </p:txBody>
      </p:sp>
      <p:sp>
        <p:nvSpPr>
          <p:cNvPr id="569" name="CustomShape 2"/>
          <p:cNvSpPr/>
          <p:nvPr/>
        </p:nvSpPr>
        <p:spPr>
          <a:xfrm>
            <a:off x="473040" y="1980360"/>
            <a:ext cx="7974000" cy="374400"/>
          </a:xfrm>
          <a:prstGeom prst="rect">
            <a:avLst/>
          </a:prstGeom>
          <a:noFill/>
          <a:ln>
            <a:noFill/>
          </a:ln>
        </p:spPr>
        <p:style>
          <a:lnRef idx="0"/>
          <a:fillRef idx="0"/>
          <a:effectRef idx="0"/>
          <a:fontRef idx="minor"/>
        </p:style>
        <p:txBody>
          <a:bodyPr lIns="68400" rIns="68400" tIns="34200" bIns="34200" anchor="ctr">
            <a:noAutofit/>
          </a:bodyPr>
          <a:p>
            <a:pPr marL="216000" indent="-215640">
              <a:lnSpc>
                <a:spcPct val="100000"/>
              </a:lnSpc>
              <a:buClr>
                <a:srgbClr val="ffffff"/>
              </a:buClr>
              <a:buFont typeface="Noto Sans Symbols"/>
              <a:buChar char="✔"/>
            </a:pPr>
            <a:r>
              <a:rPr b="0" lang="en-IN" sz="1400" spc="-1" strike="noStrike">
                <a:solidFill>
                  <a:srgbClr val="ffffff"/>
                </a:solidFill>
                <a:latin typeface="Calibri"/>
                <a:ea typeface="Calibri"/>
              </a:rPr>
              <a:t>Determining Architectural Workflow of IMC</a:t>
            </a:r>
            <a:endParaRPr b="0" lang="en-IN" sz="1400" spc="-1" strike="noStrike">
              <a:latin typeface="Arial"/>
            </a:endParaRPr>
          </a:p>
        </p:txBody>
      </p:sp>
      <p:sp>
        <p:nvSpPr>
          <p:cNvPr id="570" name="CustomShape 3"/>
          <p:cNvSpPr/>
          <p:nvPr/>
        </p:nvSpPr>
        <p:spPr>
          <a:xfrm>
            <a:off x="473040" y="2962440"/>
            <a:ext cx="7974000" cy="374400"/>
          </a:xfrm>
          <a:prstGeom prst="rect">
            <a:avLst/>
          </a:prstGeom>
          <a:noFill/>
          <a:ln>
            <a:noFill/>
          </a:ln>
        </p:spPr>
        <p:style>
          <a:lnRef idx="0"/>
          <a:fillRef idx="0"/>
          <a:effectRef idx="0"/>
          <a:fontRef idx="minor"/>
        </p:style>
        <p:txBody>
          <a:bodyPr lIns="68400" rIns="68400" tIns="34200" bIns="34200" anchor="ctr">
            <a:noAutofit/>
          </a:bodyPr>
          <a:p>
            <a:pPr marL="216000" indent="-215640">
              <a:lnSpc>
                <a:spcPct val="100000"/>
              </a:lnSpc>
              <a:buClr>
                <a:srgbClr val="ffffff"/>
              </a:buClr>
              <a:buFont typeface="Noto Sans Symbols"/>
              <a:buChar char="✔"/>
            </a:pPr>
            <a:r>
              <a:rPr b="0" lang="en-IN" sz="1400" spc="-1" strike="noStrike">
                <a:solidFill>
                  <a:srgbClr val="ffffff"/>
                </a:solidFill>
                <a:latin typeface="Calibri"/>
                <a:ea typeface="Calibri"/>
              </a:rPr>
              <a:t>Debugging</a:t>
            </a:r>
            <a:endParaRPr b="0" lang="en-IN" sz="1400" spc="-1" strike="noStrike">
              <a:latin typeface="Arial"/>
            </a:endParaRPr>
          </a:p>
        </p:txBody>
      </p:sp>
      <p:sp>
        <p:nvSpPr>
          <p:cNvPr id="571" name="TextShape 4"/>
          <p:cNvSpPr txBox="1"/>
          <p:nvPr/>
        </p:nvSpPr>
        <p:spPr>
          <a:xfrm>
            <a:off x="274320" y="685800"/>
            <a:ext cx="8572320" cy="3428640"/>
          </a:xfrm>
          <a:prstGeom prst="rect">
            <a:avLst/>
          </a:prstGeom>
          <a:noFill/>
          <a:ln>
            <a:noFill/>
          </a:ln>
        </p:spPr>
        <p:txBody>
          <a:bodyPr lIns="68400" rIns="68400" tIns="34200" bIns="34200">
            <a:noAutofit/>
          </a:bodyPr>
          <a:p>
            <a:pPr>
              <a:lnSpc>
                <a:spcPct val="100000"/>
              </a:lnSpc>
              <a:spcAft>
                <a:spcPts val="125"/>
              </a:spcAft>
            </a:pPr>
            <a:endParaRPr b="0" lang="en-IN" sz="1400" spc="-1" strike="noStrike">
              <a:solidFill>
                <a:srgbClr val="000000"/>
              </a:solidFill>
              <a:latin typeface="Arial"/>
            </a:endParaRPr>
          </a:p>
          <a:p>
            <a:pPr marL="457200" indent="-298080">
              <a:lnSpc>
                <a:spcPct val="100000"/>
              </a:lnSpc>
              <a:spcAft>
                <a:spcPts val="125"/>
              </a:spcAft>
              <a:buClr>
                <a:srgbClr val="00a7e1"/>
              </a:buClr>
              <a:buFont typeface="Noto Sans Symbols"/>
              <a:buChar char="▪"/>
            </a:pPr>
            <a:r>
              <a:rPr b="0" lang="en-IN" sz="1600" spc="-1" strike="noStrike">
                <a:solidFill>
                  <a:srgbClr val="0c0c12"/>
                </a:solidFill>
                <a:latin typeface="Calibri"/>
                <a:ea typeface="Calibri"/>
              </a:rPr>
              <a:t>Gained knowledge about the domain and WS/PWG.</a:t>
            </a:r>
            <a:endParaRPr b="0" lang="en-IN" sz="1600" spc="-1" strike="noStrike">
              <a:solidFill>
                <a:srgbClr val="000000"/>
              </a:solidFill>
              <a:latin typeface="Arial"/>
            </a:endParaRPr>
          </a:p>
          <a:p>
            <a:pPr marL="457200" indent="-298080">
              <a:lnSpc>
                <a:spcPct val="100000"/>
              </a:lnSpc>
              <a:spcAft>
                <a:spcPts val="125"/>
              </a:spcAft>
              <a:buClr>
                <a:srgbClr val="00a7e1"/>
              </a:buClr>
              <a:buFont typeface="Noto Sans Symbols"/>
              <a:buChar char="▪"/>
            </a:pPr>
            <a:r>
              <a:rPr b="0" lang="en-IN" sz="1600" spc="-1" strike="noStrike">
                <a:solidFill>
                  <a:srgbClr val="0c0c12"/>
                </a:solidFill>
                <a:latin typeface="Calibri"/>
                <a:ea typeface="Calibri"/>
              </a:rPr>
              <a:t>Overview of popular technologies of UI Development.</a:t>
            </a:r>
            <a:endParaRPr b="0" lang="en-IN" sz="1600" spc="-1" strike="noStrike">
              <a:solidFill>
                <a:srgbClr val="000000"/>
              </a:solidFill>
              <a:latin typeface="Arial"/>
            </a:endParaRPr>
          </a:p>
          <a:p>
            <a:pPr marL="457200" indent="-298080">
              <a:lnSpc>
                <a:spcPct val="100000"/>
              </a:lnSpc>
              <a:spcAft>
                <a:spcPts val="125"/>
              </a:spcAft>
              <a:buClr>
                <a:srgbClr val="00a7e1"/>
              </a:buClr>
              <a:buFont typeface="Noto Sans Symbols"/>
              <a:buChar char="▪"/>
            </a:pPr>
            <a:r>
              <a:rPr b="0" lang="en-IN" sz="1600" spc="-1" strike="noStrike">
                <a:solidFill>
                  <a:srgbClr val="0c0c12"/>
                </a:solidFill>
                <a:latin typeface="Calibri"/>
                <a:ea typeface="Calibri"/>
              </a:rPr>
              <a:t>Some basic concepts of OOPS, JavaScript, MVC architecture.</a:t>
            </a:r>
            <a:endParaRPr b="0" lang="en-IN" sz="1600" spc="-1" strike="noStrike">
              <a:solidFill>
                <a:srgbClr val="000000"/>
              </a:solidFill>
              <a:latin typeface="Arial"/>
            </a:endParaRPr>
          </a:p>
          <a:p>
            <a:pPr marL="457200" indent="-298080">
              <a:lnSpc>
                <a:spcPct val="100000"/>
              </a:lnSpc>
              <a:spcAft>
                <a:spcPts val="125"/>
              </a:spcAft>
              <a:buClr>
                <a:srgbClr val="00a7e1"/>
              </a:buClr>
              <a:buFont typeface="Noto Sans Symbols"/>
              <a:buChar char="▪"/>
            </a:pPr>
            <a:r>
              <a:rPr b="0" lang="en-IN" sz="1600" spc="-1" strike="noStrike">
                <a:solidFill>
                  <a:srgbClr val="0c0c12"/>
                </a:solidFill>
                <a:latin typeface="Calibri"/>
                <a:ea typeface="Calibri"/>
              </a:rPr>
              <a:t>Qt framework, Qt widgets and QML</a:t>
            </a:r>
            <a:endParaRPr b="0" lang="en-IN" sz="1600" spc="-1" strike="noStrike">
              <a:solidFill>
                <a:srgbClr val="000000"/>
              </a:solidFill>
              <a:latin typeface="Arial"/>
            </a:endParaRPr>
          </a:p>
          <a:p>
            <a:pPr marL="457200" indent="-298080">
              <a:lnSpc>
                <a:spcPct val="100000"/>
              </a:lnSpc>
              <a:spcAft>
                <a:spcPts val="125"/>
              </a:spcAft>
              <a:buClr>
                <a:srgbClr val="00a7e1"/>
              </a:buClr>
              <a:buFont typeface="Noto Sans Symbols"/>
              <a:buChar char="▪"/>
            </a:pPr>
            <a:r>
              <a:rPr b="0" lang="en-IN" sz="1600" spc="-1" strike="noStrike">
                <a:solidFill>
                  <a:srgbClr val="0c0c12"/>
                </a:solidFill>
                <a:latin typeface="Calibri"/>
                <a:ea typeface="Calibri"/>
              </a:rPr>
              <a:t>Three dimensional visualization of a wafermap in Qt.</a:t>
            </a:r>
            <a:endParaRPr b="0" lang="en-IN" sz="1600" spc="-1" strike="noStrike">
              <a:solidFill>
                <a:srgbClr val="000000"/>
              </a:solidFill>
              <a:latin typeface="Arial"/>
            </a:endParaRPr>
          </a:p>
          <a:p>
            <a:pPr marL="457200" indent="-298080">
              <a:lnSpc>
                <a:spcPct val="100000"/>
              </a:lnSpc>
              <a:spcAft>
                <a:spcPts val="125"/>
              </a:spcAft>
              <a:buClr>
                <a:srgbClr val="00a7e1"/>
              </a:buClr>
              <a:buFont typeface="Noto Sans Symbols"/>
              <a:buChar char="▪"/>
            </a:pPr>
            <a:r>
              <a:rPr b="0" lang="en-IN" sz="1600" spc="-1" strike="noStrike">
                <a:solidFill>
                  <a:srgbClr val="0c0c12"/>
                </a:solidFill>
                <a:latin typeface="Calibri"/>
                <a:ea typeface="Calibri"/>
              </a:rPr>
              <a:t>Static and dynamic libraries.</a:t>
            </a:r>
            <a:endParaRPr b="0" lang="en-IN" sz="1600" spc="-1" strike="noStrike">
              <a:solidFill>
                <a:srgbClr val="000000"/>
              </a:solidFill>
              <a:latin typeface="Arial"/>
            </a:endParaRPr>
          </a:p>
          <a:p>
            <a:pPr marL="457200" indent="-298080">
              <a:lnSpc>
                <a:spcPct val="100000"/>
              </a:lnSpc>
              <a:spcAft>
                <a:spcPts val="125"/>
              </a:spcAft>
              <a:buClr>
                <a:srgbClr val="00a7e1"/>
              </a:buClr>
              <a:buFont typeface="Noto Sans Symbols"/>
              <a:buChar char="▪"/>
            </a:pPr>
            <a:r>
              <a:rPr b="0" lang="en-IN" sz="1600" spc="-1" strike="noStrike">
                <a:solidFill>
                  <a:srgbClr val="0c0c12"/>
                </a:solidFill>
                <a:latin typeface="Calibri"/>
                <a:ea typeface="Calibri"/>
              </a:rPr>
              <a:t>Develop and debug Qt application.</a:t>
            </a:r>
            <a:endParaRPr b="0" lang="en-IN" sz="1600" spc="-1" strike="noStrike">
              <a:solidFill>
                <a:srgbClr val="000000"/>
              </a:solidFill>
              <a:latin typeface="Arial"/>
            </a:endParaRPr>
          </a:p>
          <a:p>
            <a:pPr marL="457200" indent="-298080">
              <a:lnSpc>
                <a:spcPct val="100000"/>
              </a:lnSpc>
              <a:spcAft>
                <a:spcPts val="125"/>
              </a:spcAft>
              <a:buClr>
                <a:srgbClr val="00a7e1"/>
              </a:buClr>
              <a:buFont typeface="Noto Sans Symbols"/>
              <a:buChar char="▪"/>
            </a:pPr>
            <a:r>
              <a:rPr b="0" lang="en-IN" sz="1600" spc="-1" strike="noStrike">
                <a:solidFill>
                  <a:srgbClr val="0c0c12"/>
                </a:solidFill>
                <a:latin typeface="Calibri"/>
                <a:ea typeface="Calibri"/>
              </a:rPr>
              <a:t>Using HTML5 Canvas.</a:t>
            </a:r>
            <a:endParaRPr b="0" lang="en-IN" sz="1600" spc="-1" strike="noStrike">
              <a:solidFill>
                <a:srgbClr val="000000"/>
              </a:solidFill>
              <a:latin typeface="Arial"/>
            </a:endParaRPr>
          </a:p>
          <a:p>
            <a:pPr marL="457200" indent="-298080">
              <a:lnSpc>
                <a:spcPct val="100000"/>
              </a:lnSpc>
              <a:spcAft>
                <a:spcPts val="125"/>
              </a:spcAft>
              <a:buClr>
                <a:srgbClr val="00a7e1"/>
              </a:buClr>
              <a:buFont typeface="Noto Sans Symbols"/>
              <a:buChar char="▪"/>
            </a:pPr>
            <a:r>
              <a:rPr b="0" lang="en-IN" sz="1600" spc="-1" strike="noStrike">
                <a:solidFill>
                  <a:srgbClr val="0c0c12"/>
                </a:solidFill>
                <a:latin typeface="Calibri"/>
                <a:ea typeface="Calibri"/>
              </a:rPr>
              <a:t>Signal-Slot mechanism of QML.</a:t>
            </a:r>
            <a:endParaRPr b="0" lang="en-IN" sz="1600" spc="-1" strike="noStrike">
              <a:solidFill>
                <a:srgbClr val="000000"/>
              </a:solidFill>
              <a:latin typeface="Arial"/>
            </a:endParaRPr>
          </a:p>
          <a:p>
            <a:pPr marL="457200" indent="-298080">
              <a:lnSpc>
                <a:spcPct val="100000"/>
              </a:lnSpc>
              <a:spcAft>
                <a:spcPts val="125"/>
              </a:spcAft>
              <a:buClr>
                <a:srgbClr val="00a7e1"/>
              </a:buClr>
              <a:buFont typeface="Noto Sans Symbols"/>
              <a:buChar char="▪"/>
            </a:pPr>
            <a:r>
              <a:rPr b="0" lang="en-IN" sz="1600" spc="-1" strike="noStrike">
                <a:solidFill>
                  <a:srgbClr val="0c0c12"/>
                </a:solidFill>
                <a:latin typeface="Calibri"/>
                <a:ea typeface="Calibri"/>
              </a:rPr>
              <a:t>Object oriented approach to software development.</a:t>
            </a:r>
            <a:endParaRPr b="0" lang="en-IN" sz="1600" spc="-1" strike="noStrike">
              <a:solidFill>
                <a:srgbClr val="000000"/>
              </a:solidFill>
              <a:latin typeface="Arial"/>
            </a:endParaRPr>
          </a:p>
          <a:p>
            <a:pPr marL="457200" indent="-298080">
              <a:lnSpc>
                <a:spcPct val="100000"/>
              </a:lnSpc>
              <a:spcAft>
                <a:spcPts val="125"/>
              </a:spcAft>
              <a:buClr>
                <a:srgbClr val="00a7e1"/>
              </a:buClr>
              <a:buFont typeface="Noto Sans Symbols"/>
              <a:buChar char="▪"/>
            </a:pPr>
            <a:r>
              <a:rPr b="0" lang="en-IN" sz="1600" spc="-1" strike="noStrike">
                <a:solidFill>
                  <a:srgbClr val="0c0c12"/>
                </a:solidFill>
                <a:latin typeface="Calibri"/>
                <a:ea typeface="Calibri"/>
              </a:rPr>
              <a:t>Software Design principles.</a:t>
            </a:r>
            <a:endParaRPr b="0" lang="en-IN" sz="1600" spc="-1" strike="noStrike">
              <a:solidFill>
                <a:srgbClr val="000000"/>
              </a:solidFill>
              <a:latin typeface="Arial"/>
            </a:endParaRPr>
          </a:p>
          <a:p>
            <a:pPr>
              <a:lnSpc>
                <a:spcPct val="100000"/>
              </a:lnSpc>
              <a:spcAft>
                <a:spcPts val="125"/>
              </a:spcAft>
            </a:pPr>
            <a:endParaRPr b="0" lang="en-IN" sz="1600" spc="-1" strike="noStrike">
              <a:solidFill>
                <a:srgbClr val="000000"/>
              </a:solidFill>
              <a:latin typeface="Arial"/>
            </a:endParaRPr>
          </a:p>
          <a:p>
            <a:pPr marL="158760">
              <a:lnSpc>
                <a:spcPct val="100000"/>
              </a:lnSpc>
              <a:spcAft>
                <a:spcPts val="125"/>
              </a:spcAft>
            </a:pPr>
            <a:endParaRPr b="0" lang="en-IN" sz="16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169" dur="indefinite" restart="never" nodeType="tmRoot">
          <p:childTnLst>
            <p:seq>
              <p:cTn id="170" dur="indefinite" nodeType="mainSeq">
                <p:childTnLst>
                  <p:par>
                    <p:cTn id="171" fill="hold">
                      <p:stCondLst>
                        <p:cond delay="indefinite"/>
                      </p:stCondLst>
                      <p:childTnLst>
                        <p:par>
                          <p:cTn id="172" fill="hold">
                            <p:stCondLst>
                              <p:cond delay="0"/>
                            </p:stCondLst>
                            <p:childTnLst>
                              <p:par>
                                <p:cTn id="173" nodeType="clickEffect" fill="hold" presetClass="entr" presetID="2" presetSubtype="2">
                                  <p:stCondLst>
                                    <p:cond delay="0"/>
                                  </p:stCondLst>
                                  <p:childTnLst>
                                    <p:set>
                                      <p:cBhvr>
                                        <p:cTn id="174" dur="1" fill="hold">
                                          <p:stCondLst>
                                            <p:cond delay="0"/>
                                          </p:stCondLst>
                                        </p:cTn>
                                        <p:tgtEl>
                                          <p:spTgt spid="569"/>
                                        </p:tgtEl>
                                        <p:attrNameLst>
                                          <p:attrName>style.visibility</p:attrName>
                                        </p:attrNameLst>
                                      </p:cBhvr>
                                      <p:to>
                                        <p:strVal val="visible"/>
                                      </p:to>
                                    </p:set>
                                    <p:anim calcmode="lin" valueType="num">
                                      <p:cBhvr additive="repl">
                                        <p:cTn id="175" dur="500"/>
                                        <p:tgtEl>
                                          <p:spTgt spid="569"/>
                                        </p:tgtEl>
                                        <p:attrNameLst>
                                          <p:attrName>ppt_x</p:attrName>
                                        </p:attrNameLst>
                                      </p:cBhvr>
                                      <p:tavLst>
                                        <p:tav tm="0">
                                          <p:val>
                                            <p:strVal val="#ppt_x+1"/>
                                          </p:val>
                                        </p:tav>
                                        <p:tav tm="100000">
                                          <p:val>
                                            <p:strVal val="#ppt_x"/>
                                          </p:val>
                                        </p:tav>
                                      </p:tavLst>
                                    </p:anim>
                                  </p:childTnLst>
                                </p:cTn>
                              </p:par>
                            </p:childTnLst>
                          </p:cTn>
                        </p:par>
                      </p:childTnLst>
                    </p:cTn>
                  </p:par>
                  <p:par>
                    <p:cTn id="176" fill="hold">
                      <p:stCondLst>
                        <p:cond delay="indefinite"/>
                      </p:stCondLst>
                      <p:childTnLst>
                        <p:par>
                          <p:cTn id="177" fill="hold">
                            <p:stCondLst>
                              <p:cond delay="0"/>
                            </p:stCondLst>
                            <p:childTnLst>
                              <p:par>
                                <p:cTn id="178" nodeType="clickEffect" fill="hold" presetClass="entr" presetID="2" presetSubtype="2">
                                  <p:stCondLst>
                                    <p:cond delay="0"/>
                                  </p:stCondLst>
                                  <p:childTnLst>
                                    <p:set>
                                      <p:cBhvr>
                                        <p:cTn id="179" dur="1" fill="hold">
                                          <p:stCondLst>
                                            <p:cond delay="0"/>
                                          </p:stCondLst>
                                        </p:cTn>
                                        <p:tgtEl>
                                          <p:spTgt spid="570"/>
                                        </p:tgtEl>
                                        <p:attrNameLst>
                                          <p:attrName>style.visibility</p:attrName>
                                        </p:attrNameLst>
                                      </p:cBhvr>
                                      <p:to>
                                        <p:strVal val="visible"/>
                                      </p:to>
                                    </p:set>
                                    <p:anim calcmode="lin" valueType="num">
                                      <p:cBhvr additive="repl">
                                        <p:cTn id="180" dur="500"/>
                                        <p:tgtEl>
                                          <p:spTgt spid="570"/>
                                        </p:tgtEl>
                                        <p:attrNameLst>
                                          <p:attrName>ppt_x</p:attrName>
                                        </p:attrNameLst>
                                      </p:cBhvr>
                                      <p:tavLst>
                                        <p:tav tm="0">
                                          <p:val>
                                            <p:strVal val="#ppt_x+1"/>
                                          </p:val>
                                        </p:tav>
                                        <p:tav tm="100000">
                                          <p:val>
                                            <p:strVal val="#ppt_x"/>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2" name="TextShape 1"/>
          <p:cNvSpPr txBox="1"/>
          <p:nvPr/>
        </p:nvSpPr>
        <p:spPr>
          <a:xfrm>
            <a:off x="3008880" y="2093040"/>
            <a:ext cx="7886520" cy="567360"/>
          </a:xfrm>
          <a:prstGeom prst="rect">
            <a:avLst/>
          </a:prstGeom>
          <a:noFill/>
          <a:ln>
            <a:noFill/>
          </a:ln>
        </p:spPr>
        <p:txBody>
          <a:bodyPr lIns="68400" rIns="68400" tIns="34200" bIns="34200" anchor="b">
            <a:noAutofit/>
          </a:bodyPr>
          <a:p>
            <a:pPr>
              <a:lnSpc>
                <a:spcPct val="90000"/>
              </a:lnSpc>
            </a:pPr>
            <a:r>
              <a:rPr b="0" lang="en-IN" sz="4800" spc="-1" strike="noStrike">
                <a:solidFill>
                  <a:srgbClr val="ffffff"/>
                </a:solidFill>
                <a:latin typeface="Calibri"/>
                <a:ea typeface="Calibri"/>
              </a:rPr>
              <a:t>Thank You</a:t>
            </a:r>
            <a:endParaRPr b="0" lang="en-IN" sz="4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3" name="TextShape 1"/>
          <p:cNvSpPr txBox="1"/>
          <p:nvPr/>
        </p:nvSpPr>
        <p:spPr>
          <a:xfrm>
            <a:off x="274320" y="1851840"/>
            <a:ext cx="7886520" cy="567360"/>
          </a:xfrm>
          <a:prstGeom prst="rect">
            <a:avLst/>
          </a:prstGeom>
          <a:noFill/>
          <a:ln>
            <a:noFill/>
          </a:ln>
        </p:spPr>
        <p:txBody>
          <a:bodyPr lIns="68400" rIns="68400" tIns="34200" bIns="34200" anchor="b">
            <a:noAutofit/>
          </a:bodyPr>
          <a:p>
            <a:pPr algn="ctr">
              <a:lnSpc>
                <a:spcPct val="90000"/>
              </a:lnSpc>
            </a:pPr>
            <a:r>
              <a:rPr b="0" lang="en-IN" sz="3600" spc="-1" strike="noStrike">
                <a:solidFill>
                  <a:srgbClr val="ffffff"/>
                </a:solidFill>
                <a:latin typeface="Calibri"/>
                <a:ea typeface="Calibri"/>
              </a:rPr>
              <a:t>Additional slides</a:t>
            </a:r>
            <a:endParaRPr b="0" lang="en-IN" sz="3600" spc="-1" strike="noStrike">
              <a:solidFill>
                <a:srgbClr val="000000"/>
              </a:solidFill>
              <a:latin typeface="Arial"/>
            </a:endParaRPr>
          </a:p>
        </p:txBody>
      </p:sp>
      <p:sp>
        <p:nvSpPr>
          <p:cNvPr id="574" name="TextShape 2"/>
          <p:cNvSpPr txBox="1"/>
          <p:nvPr/>
        </p:nvSpPr>
        <p:spPr>
          <a:xfrm>
            <a:off x="274320" y="2400480"/>
            <a:ext cx="7886520" cy="392040"/>
          </a:xfrm>
          <a:prstGeom prst="rect">
            <a:avLst/>
          </a:prstGeom>
          <a:noFill/>
          <a:ln>
            <a:noFill/>
          </a:ln>
        </p:spPr>
        <p:txBody>
          <a:bodyPr lIns="68400" rIns="68400" tIns="34200" bIns="34200">
            <a:noAutofit/>
          </a:bodyPr>
          <a:p>
            <a:endParaRPr b="0" lang="en-IN"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5" name="TextShape 1"/>
          <p:cNvSpPr txBox="1"/>
          <p:nvPr/>
        </p:nvSpPr>
        <p:spPr>
          <a:xfrm>
            <a:off x="274320" y="274320"/>
            <a:ext cx="8572320" cy="411120"/>
          </a:xfrm>
          <a:prstGeom prst="rect">
            <a:avLst/>
          </a:prstGeom>
          <a:noFill/>
          <a:ln>
            <a:noFill/>
          </a:ln>
        </p:spPr>
        <p:txBody>
          <a:bodyPr lIns="68400" rIns="68400" tIns="34200" bIns="34200">
            <a:noAutofit/>
          </a:bodyPr>
          <a:p>
            <a:pPr algn="ctr">
              <a:lnSpc>
                <a:spcPct val="90000"/>
              </a:lnSpc>
            </a:pPr>
            <a:r>
              <a:rPr b="1" lang="en-IN" sz="2800" spc="-1" strike="noStrike">
                <a:solidFill>
                  <a:srgbClr val="41007f"/>
                </a:solidFill>
                <a:latin typeface="Calibri"/>
                <a:ea typeface="Calibri"/>
              </a:rPr>
              <a:t>Comparison of Technologies</a:t>
            </a:r>
            <a:br/>
            <a:br/>
            <a:endParaRPr b="0" lang="en-IN" sz="2800" spc="-1" strike="noStrike">
              <a:solidFill>
                <a:srgbClr val="000000"/>
              </a:solidFill>
              <a:latin typeface="Arial"/>
            </a:endParaRPr>
          </a:p>
        </p:txBody>
      </p:sp>
      <p:sp>
        <p:nvSpPr>
          <p:cNvPr id="576" name="CustomShape 2"/>
          <p:cNvSpPr/>
          <p:nvPr/>
        </p:nvSpPr>
        <p:spPr>
          <a:xfrm>
            <a:off x="473040" y="1980360"/>
            <a:ext cx="7974000" cy="374400"/>
          </a:xfrm>
          <a:prstGeom prst="rect">
            <a:avLst/>
          </a:prstGeom>
          <a:noFill/>
          <a:ln>
            <a:noFill/>
          </a:ln>
        </p:spPr>
        <p:style>
          <a:lnRef idx="0"/>
          <a:fillRef idx="0"/>
          <a:effectRef idx="0"/>
          <a:fontRef idx="minor"/>
        </p:style>
        <p:txBody>
          <a:bodyPr lIns="68400" rIns="68400" tIns="34200" bIns="34200" anchor="ctr">
            <a:noAutofit/>
          </a:bodyPr>
          <a:p>
            <a:pPr marL="216000" indent="-215640">
              <a:lnSpc>
                <a:spcPct val="100000"/>
              </a:lnSpc>
              <a:buClr>
                <a:srgbClr val="ffffff"/>
              </a:buClr>
              <a:buFont typeface="Noto Sans Symbols"/>
              <a:buChar char="✔"/>
            </a:pPr>
            <a:r>
              <a:rPr b="0" lang="en-IN" sz="1400" spc="-1" strike="noStrike">
                <a:solidFill>
                  <a:srgbClr val="ffffff"/>
                </a:solidFill>
                <a:latin typeface="Calibri"/>
                <a:ea typeface="Calibri"/>
              </a:rPr>
              <a:t>Determining Architectural Workflow of IMC</a:t>
            </a:r>
            <a:endParaRPr b="0" lang="en-IN" sz="1400" spc="-1" strike="noStrike">
              <a:latin typeface="Arial"/>
            </a:endParaRPr>
          </a:p>
        </p:txBody>
      </p:sp>
      <p:sp>
        <p:nvSpPr>
          <p:cNvPr id="577" name="CustomShape 3"/>
          <p:cNvSpPr/>
          <p:nvPr/>
        </p:nvSpPr>
        <p:spPr>
          <a:xfrm>
            <a:off x="473040" y="2962440"/>
            <a:ext cx="7974000" cy="374400"/>
          </a:xfrm>
          <a:prstGeom prst="rect">
            <a:avLst/>
          </a:prstGeom>
          <a:noFill/>
          <a:ln>
            <a:noFill/>
          </a:ln>
        </p:spPr>
        <p:style>
          <a:lnRef idx="0"/>
          <a:fillRef idx="0"/>
          <a:effectRef idx="0"/>
          <a:fontRef idx="minor"/>
        </p:style>
        <p:txBody>
          <a:bodyPr lIns="68400" rIns="68400" tIns="34200" bIns="34200" anchor="ctr">
            <a:noAutofit/>
          </a:bodyPr>
          <a:p>
            <a:pPr marL="216000" indent="-215640">
              <a:lnSpc>
                <a:spcPct val="100000"/>
              </a:lnSpc>
              <a:buClr>
                <a:srgbClr val="ffffff"/>
              </a:buClr>
              <a:buFont typeface="Noto Sans Symbols"/>
              <a:buChar char="✔"/>
            </a:pPr>
            <a:r>
              <a:rPr b="0" lang="en-IN" sz="1400" spc="-1" strike="noStrike">
                <a:solidFill>
                  <a:srgbClr val="ffffff"/>
                </a:solidFill>
                <a:latin typeface="Calibri"/>
                <a:ea typeface="Calibri"/>
              </a:rPr>
              <a:t>Debugging</a:t>
            </a:r>
            <a:endParaRPr b="0" lang="en-IN" sz="1400" spc="-1" strike="noStrike">
              <a:latin typeface="Arial"/>
            </a:endParaRPr>
          </a:p>
        </p:txBody>
      </p:sp>
      <p:graphicFrame>
        <p:nvGraphicFramePr>
          <p:cNvPr id="578" name="Table 4"/>
          <p:cNvGraphicFramePr/>
          <p:nvPr/>
        </p:nvGraphicFramePr>
        <p:xfrm>
          <a:off x="550080" y="920160"/>
          <a:ext cx="8372160" cy="3814560"/>
        </p:xfrm>
        <a:graphic>
          <a:graphicData uri="http://schemas.openxmlformats.org/drawingml/2006/table">
            <a:tbl>
              <a:tblPr/>
              <a:tblGrid>
                <a:gridCol w="1674360"/>
                <a:gridCol w="1674360"/>
                <a:gridCol w="1674360"/>
                <a:gridCol w="1674360"/>
                <a:gridCol w="1674720"/>
              </a:tblGrid>
              <a:tr h="546480">
                <a:tc>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gn="ctr">
                        <a:lnSpc>
                          <a:spcPct val="100000"/>
                        </a:lnSpc>
                      </a:pPr>
                      <a:r>
                        <a:rPr b="1" lang="en-IN" sz="1600" spc="-1" strike="noStrike">
                          <a:solidFill>
                            <a:srgbClr val="000000"/>
                          </a:solidFill>
                          <a:latin typeface="Arial"/>
                          <a:ea typeface="Arial"/>
                        </a:rPr>
                        <a:t>Qt</a:t>
                      </a:r>
                      <a:endParaRPr b="0" lang="en-IN" sz="16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gn="ctr">
                        <a:lnSpc>
                          <a:spcPct val="100000"/>
                        </a:lnSpc>
                      </a:pPr>
                      <a:r>
                        <a:rPr b="1" lang="en-IN" sz="1600" spc="-1" strike="noStrike">
                          <a:solidFill>
                            <a:srgbClr val="000000"/>
                          </a:solidFill>
                          <a:latin typeface="Arial"/>
                          <a:ea typeface="Arial"/>
                        </a:rPr>
                        <a:t>  </a:t>
                      </a:r>
                      <a:r>
                        <a:rPr b="1" lang="en-IN" sz="1600" spc="-1" strike="noStrike">
                          <a:solidFill>
                            <a:srgbClr val="000000"/>
                          </a:solidFill>
                          <a:latin typeface="Arial"/>
                          <a:ea typeface="Arial"/>
                        </a:rPr>
                        <a:t>Electron</a:t>
                      </a:r>
                      <a:endParaRPr b="0" lang="en-IN" sz="16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gn="ctr">
                        <a:lnSpc>
                          <a:spcPct val="100000"/>
                        </a:lnSpc>
                      </a:pPr>
                      <a:r>
                        <a:rPr b="1" lang="en-IN" sz="1600" spc="-1" strike="noStrike">
                          <a:solidFill>
                            <a:srgbClr val="000000"/>
                          </a:solidFill>
                          <a:latin typeface="Arial"/>
                          <a:ea typeface="Arial"/>
                        </a:rPr>
                        <a:t>WPF</a:t>
                      </a:r>
                      <a:endParaRPr b="0" lang="en-IN" sz="16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gn="ctr">
                        <a:lnSpc>
                          <a:spcPct val="100000"/>
                        </a:lnSpc>
                      </a:pPr>
                      <a:r>
                        <a:rPr b="1" lang="en-IN" sz="1600" spc="-1" strike="noStrike">
                          <a:solidFill>
                            <a:srgbClr val="000000"/>
                          </a:solidFill>
                          <a:latin typeface="Arial"/>
                          <a:ea typeface="Arial"/>
                        </a:rPr>
                        <a:t>UWP</a:t>
                      </a:r>
                      <a:endParaRPr b="0" lang="en-IN" sz="16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794160">
                <a:tc>
                  <a:txBody>
                    <a:bodyPr lIns="91080" rIns="91080" tIns="91080" bIns="91080">
                      <a:noAutofit/>
                    </a:bodyPr>
                    <a:p>
                      <a:pPr>
                        <a:lnSpc>
                          <a:spcPct val="100000"/>
                        </a:lnSpc>
                      </a:pPr>
                      <a:r>
                        <a:rPr b="1" lang="en-IN" sz="1600" spc="-1" strike="noStrike">
                          <a:solidFill>
                            <a:srgbClr val="000000"/>
                          </a:solidFill>
                          <a:latin typeface="Arial"/>
                          <a:ea typeface="Arial"/>
                        </a:rPr>
                        <a:t>Organization</a:t>
                      </a:r>
                      <a:endParaRPr b="0" lang="en-IN" sz="16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pPr>
                      <a:r>
                        <a:rPr b="0" lang="en-IN" sz="1200" spc="-1" strike="noStrike">
                          <a:solidFill>
                            <a:srgbClr val="000000"/>
                          </a:solidFill>
                          <a:latin typeface="Arial"/>
                          <a:ea typeface="Arial"/>
                        </a:rPr>
                        <a:t>Open-source,</a:t>
                      </a:r>
                      <a:endParaRPr b="0" lang="en-IN" sz="1200" spc="-1" strike="noStrike">
                        <a:latin typeface="Arial"/>
                      </a:endParaRPr>
                    </a:p>
                    <a:p>
                      <a:pPr>
                        <a:lnSpc>
                          <a:spcPct val="100000"/>
                        </a:lnSpc>
                      </a:pPr>
                      <a:r>
                        <a:rPr b="0" lang="en-IN" sz="1200" spc="-1" strike="noStrike">
                          <a:solidFill>
                            <a:srgbClr val="000000"/>
                          </a:solidFill>
                          <a:latin typeface="Arial"/>
                          <a:ea typeface="Arial"/>
                        </a:rPr>
                        <a:t>Maintained by Qt company.</a:t>
                      </a:r>
                      <a:endParaRPr b="0" lang="en-IN"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pPr>
                      <a:r>
                        <a:rPr b="0" lang="en-IN" sz="1200" spc="-1" strike="noStrike">
                          <a:solidFill>
                            <a:srgbClr val="000000"/>
                          </a:solidFill>
                          <a:latin typeface="Arial"/>
                          <a:ea typeface="Arial"/>
                        </a:rPr>
                        <a:t>Open-source,</a:t>
                      </a:r>
                      <a:endParaRPr b="0" lang="en-IN" sz="1200" spc="-1" strike="noStrike">
                        <a:latin typeface="Arial"/>
                      </a:endParaRPr>
                    </a:p>
                    <a:p>
                      <a:pPr>
                        <a:lnSpc>
                          <a:spcPct val="100000"/>
                        </a:lnSpc>
                      </a:pPr>
                      <a:r>
                        <a:rPr b="0" lang="en-IN" sz="1200" spc="-1" strike="noStrike">
                          <a:solidFill>
                            <a:srgbClr val="000000"/>
                          </a:solidFill>
                          <a:latin typeface="Arial"/>
                          <a:ea typeface="Arial"/>
                        </a:rPr>
                        <a:t>Maintained by github.</a:t>
                      </a:r>
                      <a:endParaRPr b="0" lang="en-IN"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pPr>
                      <a:r>
                        <a:rPr b="0" lang="en-IN" sz="1200" spc="-1" strike="noStrike">
                          <a:solidFill>
                            <a:srgbClr val="000000"/>
                          </a:solidFill>
                          <a:latin typeface="Arial"/>
                          <a:ea typeface="Arial"/>
                        </a:rPr>
                        <a:t>Microsoft</a:t>
                      </a:r>
                      <a:endParaRPr b="0" lang="en-IN"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pPr>
                      <a:r>
                        <a:rPr b="0" lang="en-IN" sz="1200" spc="-1" strike="noStrike">
                          <a:solidFill>
                            <a:srgbClr val="000000"/>
                          </a:solidFill>
                          <a:latin typeface="Arial"/>
                          <a:ea typeface="Arial"/>
                        </a:rPr>
                        <a:t>Microsoft</a:t>
                      </a:r>
                      <a:endParaRPr b="0" lang="en-IN"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794160">
                <a:tc>
                  <a:txBody>
                    <a:bodyPr lIns="91080" rIns="91080" tIns="91080" bIns="91080">
                      <a:noAutofit/>
                    </a:bodyPr>
                    <a:p>
                      <a:pPr>
                        <a:lnSpc>
                          <a:spcPct val="100000"/>
                        </a:lnSpc>
                      </a:pPr>
                      <a:r>
                        <a:rPr b="1" lang="en-IN" sz="1600" spc="-1" strike="noStrike">
                          <a:solidFill>
                            <a:srgbClr val="000000"/>
                          </a:solidFill>
                          <a:latin typeface="Arial"/>
                          <a:ea typeface="Arial"/>
                        </a:rPr>
                        <a:t>Technology</a:t>
                      </a:r>
                      <a:endParaRPr b="0" lang="en-IN" sz="16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pPr>
                      <a:r>
                        <a:rPr b="0" lang="en-IN" sz="1200" spc="-1" strike="noStrike">
                          <a:solidFill>
                            <a:srgbClr val="000000"/>
                          </a:solidFill>
                          <a:latin typeface="Arial"/>
                          <a:ea typeface="Arial"/>
                        </a:rPr>
                        <a:t>C++, JavaScript, QML</a:t>
                      </a:r>
                      <a:endParaRPr b="0" lang="en-IN"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pPr>
                      <a:r>
                        <a:rPr b="0" lang="en-IN" sz="1200" spc="-1" strike="noStrike">
                          <a:solidFill>
                            <a:srgbClr val="000000"/>
                          </a:solidFill>
                          <a:latin typeface="Arial"/>
                          <a:ea typeface="Arial"/>
                        </a:rPr>
                        <a:t>Web Technologies like CSS, JavaScript, Jquery.</a:t>
                      </a:r>
                      <a:endParaRPr b="0" lang="en-IN"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pPr>
                      <a:r>
                        <a:rPr b="0" lang="en-IN" sz="1200" spc="-1" strike="noStrike">
                          <a:solidFill>
                            <a:srgbClr val="000000"/>
                          </a:solidFill>
                          <a:latin typeface="Arial"/>
                          <a:ea typeface="Arial"/>
                        </a:rPr>
                        <a:t>C#</a:t>
                      </a:r>
                      <a:endParaRPr b="0" lang="en-IN"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pPr>
                      <a:r>
                        <a:rPr b="0" lang="en-IN" sz="1200" spc="-1" strike="noStrike">
                          <a:solidFill>
                            <a:srgbClr val="000000"/>
                          </a:solidFill>
                          <a:latin typeface="Arial"/>
                          <a:ea typeface="Arial"/>
                        </a:rPr>
                        <a:t>C#</a:t>
                      </a:r>
                      <a:endParaRPr b="0" lang="en-IN"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794160">
                <a:tc>
                  <a:txBody>
                    <a:bodyPr lIns="91080" rIns="91080" tIns="91080" bIns="91080">
                      <a:noAutofit/>
                    </a:bodyPr>
                    <a:p>
                      <a:pPr>
                        <a:lnSpc>
                          <a:spcPct val="100000"/>
                        </a:lnSpc>
                      </a:pPr>
                      <a:r>
                        <a:rPr b="1" lang="en-IN" sz="1600" spc="-1" strike="noStrike">
                          <a:solidFill>
                            <a:srgbClr val="000000"/>
                          </a:solidFill>
                          <a:latin typeface="Arial"/>
                          <a:ea typeface="Arial"/>
                        </a:rPr>
                        <a:t>Platform compatibility</a:t>
                      </a:r>
                      <a:endParaRPr b="0" lang="en-IN" sz="16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pPr>
                      <a:r>
                        <a:rPr b="0" lang="en-IN" sz="1200" spc="-1" strike="noStrike">
                          <a:solidFill>
                            <a:srgbClr val="000000"/>
                          </a:solidFill>
                          <a:latin typeface="Arial"/>
                          <a:ea typeface="Arial"/>
                        </a:rPr>
                        <a:t>Cross platform.</a:t>
                      </a:r>
                      <a:endParaRPr b="0" lang="en-IN"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pPr>
                      <a:r>
                        <a:rPr b="0" lang="en-IN" sz="1200" spc="-1" strike="noStrike">
                          <a:solidFill>
                            <a:srgbClr val="000000"/>
                          </a:solidFill>
                          <a:latin typeface="Arial"/>
                          <a:ea typeface="Arial"/>
                        </a:rPr>
                        <a:t>Cross platform.</a:t>
                      </a:r>
                      <a:endParaRPr b="0" lang="en-IN"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pPr>
                      <a:r>
                        <a:rPr b="0" lang="en-IN" sz="1200" spc="-1" strike="noStrike">
                          <a:solidFill>
                            <a:srgbClr val="000000"/>
                          </a:solidFill>
                          <a:latin typeface="Arial"/>
                          <a:ea typeface="Arial"/>
                        </a:rPr>
                        <a:t>Windows desktop.</a:t>
                      </a:r>
                      <a:endParaRPr b="0" lang="en-IN"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pPr>
                      <a:r>
                        <a:rPr b="0" lang="en-IN" sz="1200" spc="-1" strike="noStrike">
                          <a:solidFill>
                            <a:srgbClr val="000000"/>
                          </a:solidFill>
                          <a:latin typeface="Arial"/>
                          <a:ea typeface="Arial"/>
                        </a:rPr>
                        <a:t>Windows 10, windows phone and tablets.</a:t>
                      </a:r>
                      <a:endParaRPr b="0" lang="en-IN"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885600">
                <a:tc>
                  <a:txBody>
                    <a:bodyPr lIns="91080" rIns="91080" tIns="91080" bIns="91080">
                      <a:noAutofit/>
                    </a:bodyPr>
                    <a:p>
                      <a:pPr>
                        <a:lnSpc>
                          <a:spcPct val="100000"/>
                        </a:lnSpc>
                      </a:pPr>
                      <a:r>
                        <a:rPr b="1" lang="en-IN" sz="1600" spc="-1" strike="noStrike">
                          <a:solidFill>
                            <a:srgbClr val="000000"/>
                          </a:solidFill>
                          <a:latin typeface="Arial"/>
                          <a:ea typeface="Arial"/>
                        </a:rPr>
                        <a:t>Performance</a:t>
                      </a:r>
                      <a:endParaRPr b="0" lang="en-IN" sz="16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pPr>
                      <a:r>
                        <a:rPr b="0" lang="en-IN" sz="1200" spc="-1" strike="noStrike">
                          <a:solidFill>
                            <a:srgbClr val="000000"/>
                          </a:solidFill>
                          <a:latin typeface="Arial"/>
                          <a:ea typeface="Arial"/>
                        </a:rPr>
                        <a:t>Native hence faster.</a:t>
                      </a:r>
                      <a:endParaRPr b="0" lang="en-IN"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pPr>
                      <a:r>
                        <a:rPr b="0" lang="en-IN" sz="1200" spc="-1" strike="noStrike">
                          <a:solidFill>
                            <a:srgbClr val="000000"/>
                          </a:solidFill>
                          <a:latin typeface="Arial"/>
                          <a:ea typeface="Arial"/>
                        </a:rPr>
                        <a:t>Similar to a web application.</a:t>
                      </a:r>
                      <a:endParaRPr b="0" lang="en-IN" sz="1200" spc="-1" strike="noStrike">
                        <a:latin typeface="Arial"/>
                      </a:endParaRPr>
                    </a:p>
                    <a:p>
                      <a:pPr>
                        <a:lnSpc>
                          <a:spcPct val="100000"/>
                        </a:lnSpc>
                      </a:pPr>
                      <a:endParaRPr b="0" lang="en-IN"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pPr>
                      <a:r>
                        <a:rPr b="0" lang="en-IN" sz="1200" spc="-1" strike="noStrike">
                          <a:solidFill>
                            <a:srgbClr val="000000"/>
                          </a:solidFill>
                          <a:latin typeface="Arial"/>
                          <a:ea typeface="Arial"/>
                        </a:rPr>
                        <a:t>Native hence faster.</a:t>
                      </a:r>
                      <a:endParaRPr b="0" lang="en-IN"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pPr>
                      <a:r>
                        <a:rPr b="0" lang="en-IN" sz="1200" spc="-1" strike="noStrike">
                          <a:solidFill>
                            <a:srgbClr val="000000"/>
                          </a:solidFill>
                          <a:latin typeface="Arial"/>
                          <a:ea typeface="Arial"/>
                        </a:rPr>
                        <a:t>Native hence faster.</a:t>
                      </a:r>
                      <a:endParaRPr b="0" lang="en-IN"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spTree>
  </p:cSld>
  <mc:AlternateContent>
    <mc:Choice Requires="p14">
      <p:transition spd="slow" p14:dur="2000"/>
    </mc:Choice>
    <mc:Fallback>
      <p:transition spd="slow"/>
    </mc:Fallback>
  </mc:AlternateContent>
  <p:timing>
    <p:tnLst>
      <p:par>
        <p:cTn id="181" dur="indefinite" restart="never" nodeType="tmRoot">
          <p:childTnLst>
            <p:seq>
              <p:cTn id="182" dur="indefinite" nodeType="mainSeq">
                <p:childTnLst>
                  <p:par>
                    <p:cTn id="183" fill="hold">
                      <p:stCondLst>
                        <p:cond delay="indefinite"/>
                      </p:stCondLst>
                      <p:childTnLst>
                        <p:par>
                          <p:cTn id="184" fill="hold">
                            <p:stCondLst>
                              <p:cond delay="0"/>
                            </p:stCondLst>
                            <p:childTnLst>
                              <p:par>
                                <p:cTn id="185" nodeType="clickEffect" fill="hold" presetClass="entr" presetID="2" presetSubtype="2">
                                  <p:stCondLst>
                                    <p:cond delay="0"/>
                                  </p:stCondLst>
                                  <p:childTnLst>
                                    <p:set>
                                      <p:cBhvr>
                                        <p:cTn id="186" dur="1" fill="hold">
                                          <p:stCondLst>
                                            <p:cond delay="0"/>
                                          </p:stCondLst>
                                        </p:cTn>
                                        <p:tgtEl>
                                          <p:spTgt spid="576"/>
                                        </p:tgtEl>
                                        <p:attrNameLst>
                                          <p:attrName>style.visibility</p:attrName>
                                        </p:attrNameLst>
                                      </p:cBhvr>
                                      <p:to>
                                        <p:strVal val="visible"/>
                                      </p:to>
                                    </p:set>
                                    <p:anim calcmode="lin" valueType="num">
                                      <p:cBhvr additive="repl">
                                        <p:cTn id="187" dur="500"/>
                                        <p:tgtEl>
                                          <p:spTgt spid="576"/>
                                        </p:tgtEl>
                                        <p:attrNameLst>
                                          <p:attrName>ppt_x</p:attrName>
                                        </p:attrNameLst>
                                      </p:cBhvr>
                                      <p:tavLst>
                                        <p:tav tm="0">
                                          <p:val>
                                            <p:strVal val="#ppt_x+1"/>
                                          </p:val>
                                        </p:tav>
                                        <p:tav tm="100000">
                                          <p:val>
                                            <p:strVal val="#ppt_x"/>
                                          </p:val>
                                        </p:tav>
                                      </p:tavLst>
                                    </p:anim>
                                  </p:childTnLst>
                                </p:cTn>
                              </p:par>
                            </p:childTnLst>
                          </p:cTn>
                        </p:par>
                      </p:childTnLst>
                    </p:cTn>
                  </p:par>
                  <p:par>
                    <p:cTn id="188" fill="hold">
                      <p:stCondLst>
                        <p:cond delay="indefinite"/>
                      </p:stCondLst>
                      <p:childTnLst>
                        <p:par>
                          <p:cTn id="189" fill="hold">
                            <p:stCondLst>
                              <p:cond delay="0"/>
                            </p:stCondLst>
                            <p:childTnLst>
                              <p:par>
                                <p:cTn id="190" nodeType="clickEffect" fill="hold" presetClass="entr" presetID="2" presetSubtype="2">
                                  <p:stCondLst>
                                    <p:cond delay="0"/>
                                  </p:stCondLst>
                                  <p:childTnLst>
                                    <p:set>
                                      <p:cBhvr>
                                        <p:cTn id="191" dur="1" fill="hold">
                                          <p:stCondLst>
                                            <p:cond delay="0"/>
                                          </p:stCondLst>
                                        </p:cTn>
                                        <p:tgtEl>
                                          <p:spTgt spid="577"/>
                                        </p:tgtEl>
                                        <p:attrNameLst>
                                          <p:attrName>style.visibility</p:attrName>
                                        </p:attrNameLst>
                                      </p:cBhvr>
                                      <p:to>
                                        <p:strVal val="visible"/>
                                      </p:to>
                                    </p:set>
                                    <p:anim calcmode="lin" valueType="num">
                                      <p:cBhvr additive="repl">
                                        <p:cTn id="192" dur="500"/>
                                        <p:tgtEl>
                                          <p:spTgt spid="577"/>
                                        </p:tgtEl>
                                        <p:attrNameLst>
                                          <p:attrName>ppt_x</p:attrName>
                                        </p:attrNameLst>
                                      </p:cBhvr>
                                      <p:tavLst>
                                        <p:tav tm="0">
                                          <p:val>
                                            <p:strVal val="#ppt_x+1"/>
                                          </p:val>
                                        </p:tav>
                                        <p:tav tm="100000">
                                          <p:val>
                                            <p:strVal val="#ppt_x"/>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9" name="TextShape 1"/>
          <p:cNvSpPr txBox="1"/>
          <p:nvPr/>
        </p:nvSpPr>
        <p:spPr>
          <a:xfrm>
            <a:off x="274320" y="274320"/>
            <a:ext cx="8572320" cy="411120"/>
          </a:xfrm>
          <a:prstGeom prst="rect">
            <a:avLst/>
          </a:prstGeom>
          <a:noFill/>
          <a:ln>
            <a:noFill/>
          </a:ln>
        </p:spPr>
        <p:txBody>
          <a:bodyPr lIns="68400" rIns="68400" tIns="34200" bIns="34200">
            <a:noAutofit/>
          </a:bodyPr>
          <a:p>
            <a:pPr algn="ctr">
              <a:lnSpc>
                <a:spcPct val="90000"/>
              </a:lnSpc>
            </a:pPr>
            <a:r>
              <a:rPr b="1" lang="en-IN" sz="2800" spc="-1" strike="noStrike">
                <a:solidFill>
                  <a:srgbClr val="41007f"/>
                </a:solidFill>
                <a:latin typeface="Calibri"/>
                <a:ea typeface="Calibri"/>
              </a:rPr>
              <a:t>Comparison of Technologies</a:t>
            </a:r>
            <a:br/>
            <a:br/>
            <a:br/>
            <a:endParaRPr b="0" lang="en-IN" sz="2800" spc="-1" strike="noStrike">
              <a:solidFill>
                <a:srgbClr val="000000"/>
              </a:solidFill>
              <a:latin typeface="Arial"/>
            </a:endParaRPr>
          </a:p>
        </p:txBody>
      </p:sp>
      <p:sp>
        <p:nvSpPr>
          <p:cNvPr id="580" name="CustomShape 2"/>
          <p:cNvSpPr/>
          <p:nvPr/>
        </p:nvSpPr>
        <p:spPr>
          <a:xfrm>
            <a:off x="473040" y="1980360"/>
            <a:ext cx="7974000" cy="374400"/>
          </a:xfrm>
          <a:prstGeom prst="rect">
            <a:avLst/>
          </a:prstGeom>
          <a:noFill/>
          <a:ln>
            <a:noFill/>
          </a:ln>
        </p:spPr>
        <p:style>
          <a:lnRef idx="0"/>
          <a:fillRef idx="0"/>
          <a:effectRef idx="0"/>
          <a:fontRef idx="minor"/>
        </p:style>
        <p:txBody>
          <a:bodyPr lIns="68400" rIns="68400" tIns="34200" bIns="34200" anchor="ctr">
            <a:noAutofit/>
          </a:bodyPr>
          <a:p>
            <a:pPr marL="216000" indent="-215640">
              <a:lnSpc>
                <a:spcPct val="100000"/>
              </a:lnSpc>
              <a:buClr>
                <a:srgbClr val="ffffff"/>
              </a:buClr>
              <a:buFont typeface="Noto Sans Symbols"/>
              <a:buChar char="✔"/>
            </a:pPr>
            <a:r>
              <a:rPr b="0" lang="en-IN" sz="1400" spc="-1" strike="noStrike">
                <a:solidFill>
                  <a:srgbClr val="ffffff"/>
                </a:solidFill>
                <a:latin typeface="Calibri"/>
                <a:ea typeface="Calibri"/>
              </a:rPr>
              <a:t>Determining Architectural Workflow of IMC</a:t>
            </a:r>
            <a:endParaRPr b="0" lang="en-IN" sz="1400" spc="-1" strike="noStrike">
              <a:latin typeface="Arial"/>
            </a:endParaRPr>
          </a:p>
        </p:txBody>
      </p:sp>
      <p:sp>
        <p:nvSpPr>
          <p:cNvPr id="581" name="CustomShape 3"/>
          <p:cNvSpPr/>
          <p:nvPr/>
        </p:nvSpPr>
        <p:spPr>
          <a:xfrm>
            <a:off x="473040" y="2962440"/>
            <a:ext cx="7974000" cy="374400"/>
          </a:xfrm>
          <a:prstGeom prst="rect">
            <a:avLst/>
          </a:prstGeom>
          <a:noFill/>
          <a:ln>
            <a:noFill/>
          </a:ln>
        </p:spPr>
        <p:style>
          <a:lnRef idx="0"/>
          <a:fillRef idx="0"/>
          <a:effectRef idx="0"/>
          <a:fontRef idx="minor"/>
        </p:style>
        <p:txBody>
          <a:bodyPr lIns="68400" rIns="68400" tIns="34200" bIns="34200" anchor="ctr">
            <a:noAutofit/>
          </a:bodyPr>
          <a:p>
            <a:pPr marL="216000" indent="-215640">
              <a:lnSpc>
                <a:spcPct val="100000"/>
              </a:lnSpc>
              <a:buClr>
                <a:srgbClr val="ffffff"/>
              </a:buClr>
              <a:buFont typeface="Noto Sans Symbols"/>
              <a:buChar char="✔"/>
            </a:pPr>
            <a:r>
              <a:rPr b="0" lang="en-IN" sz="1400" spc="-1" strike="noStrike">
                <a:solidFill>
                  <a:srgbClr val="ffffff"/>
                </a:solidFill>
                <a:latin typeface="Calibri"/>
                <a:ea typeface="Calibri"/>
              </a:rPr>
              <a:t>Debugging</a:t>
            </a:r>
            <a:endParaRPr b="0" lang="en-IN" sz="1400" spc="-1" strike="noStrike">
              <a:latin typeface="Arial"/>
            </a:endParaRPr>
          </a:p>
        </p:txBody>
      </p:sp>
      <p:graphicFrame>
        <p:nvGraphicFramePr>
          <p:cNvPr id="582" name="Table 4"/>
          <p:cNvGraphicFramePr/>
          <p:nvPr/>
        </p:nvGraphicFramePr>
        <p:xfrm>
          <a:off x="550080" y="920160"/>
          <a:ext cx="8372160" cy="3814560"/>
        </p:xfrm>
        <a:graphic>
          <a:graphicData uri="http://schemas.openxmlformats.org/drawingml/2006/table">
            <a:tbl>
              <a:tblPr/>
              <a:tblGrid>
                <a:gridCol w="1674360"/>
                <a:gridCol w="1674360"/>
                <a:gridCol w="1674360"/>
                <a:gridCol w="1674360"/>
                <a:gridCol w="1674720"/>
              </a:tblGrid>
              <a:tr h="546480">
                <a:tc>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gn="ctr">
                        <a:lnSpc>
                          <a:spcPct val="100000"/>
                        </a:lnSpc>
                      </a:pPr>
                      <a:r>
                        <a:rPr b="1" lang="en-IN" sz="1600" spc="-1" strike="noStrike">
                          <a:solidFill>
                            <a:srgbClr val="000000"/>
                          </a:solidFill>
                          <a:latin typeface="Arial"/>
                          <a:ea typeface="Arial"/>
                        </a:rPr>
                        <a:t>Qt</a:t>
                      </a:r>
                      <a:endParaRPr b="0" lang="en-IN" sz="16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gn="ctr">
                        <a:lnSpc>
                          <a:spcPct val="100000"/>
                        </a:lnSpc>
                      </a:pPr>
                      <a:r>
                        <a:rPr b="1" lang="en-IN" sz="1600" spc="-1" strike="noStrike">
                          <a:solidFill>
                            <a:srgbClr val="000000"/>
                          </a:solidFill>
                          <a:latin typeface="Arial"/>
                          <a:ea typeface="Arial"/>
                        </a:rPr>
                        <a:t>  </a:t>
                      </a:r>
                      <a:r>
                        <a:rPr b="1" lang="en-IN" sz="1600" spc="-1" strike="noStrike">
                          <a:solidFill>
                            <a:srgbClr val="000000"/>
                          </a:solidFill>
                          <a:latin typeface="Arial"/>
                          <a:ea typeface="Arial"/>
                        </a:rPr>
                        <a:t>Electron</a:t>
                      </a:r>
                      <a:endParaRPr b="0" lang="en-IN" sz="16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pPr>
                      <a:r>
                        <a:rPr b="1" lang="en-IN" sz="1600" spc="-1" strike="noStrike">
                          <a:solidFill>
                            <a:srgbClr val="000000"/>
                          </a:solidFill>
                          <a:latin typeface="Arial"/>
                          <a:ea typeface="Arial"/>
                        </a:rPr>
                        <a:t>         </a:t>
                      </a:r>
                      <a:r>
                        <a:rPr b="1" lang="en-IN" sz="1600" spc="-1" strike="noStrike">
                          <a:solidFill>
                            <a:srgbClr val="000000"/>
                          </a:solidFill>
                          <a:latin typeface="Arial"/>
                          <a:ea typeface="Arial"/>
                        </a:rPr>
                        <a:t>WPF</a:t>
                      </a:r>
                      <a:endParaRPr b="0" lang="en-IN" sz="16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pPr>
                      <a:r>
                        <a:rPr b="1" lang="en-IN" sz="1600" spc="-1" strike="noStrike">
                          <a:solidFill>
                            <a:srgbClr val="000000"/>
                          </a:solidFill>
                          <a:latin typeface="Arial"/>
                          <a:ea typeface="Arial"/>
                        </a:rPr>
                        <a:t>         </a:t>
                      </a:r>
                      <a:r>
                        <a:rPr b="1" lang="en-IN" sz="1600" spc="-1" strike="noStrike">
                          <a:solidFill>
                            <a:srgbClr val="000000"/>
                          </a:solidFill>
                          <a:latin typeface="Arial"/>
                          <a:ea typeface="Arial"/>
                        </a:rPr>
                        <a:t>UWP</a:t>
                      </a:r>
                      <a:endParaRPr b="0" lang="en-IN" sz="16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794160">
                <a:tc>
                  <a:txBody>
                    <a:bodyPr lIns="91080" rIns="91080" tIns="91080" bIns="91080">
                      <a:noAutofit/>
                    </a:bodyPr>
                    <a:p>
                      <a:pPr>
                        <a:lnSpc>
                          <a:spcPct val="100000"/>
                        </a:lnSpc>
                      </a:pPr>
                      <a:r>
                        <a:rPr b="1" lang="en-IN" sz="1600" spc="-1" strike="noStrike">
                          <a:solidFill>
                            <a:srgbClr val="000000"/>
                          </a:solidFill>
                          <a:latin typeface="Arial"/>
                          <a:ea typeface="Arial"/>
                        </a:rPr>
                        <a:t>Drag-drop widgets feature </a:t>
                      </a:r>
                      <a:endParaRPr b="0" lang="en-IN" sz="16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pPr>
                      <a:r>
                        <a:rPr b="0" lang="en-IN" sz="1200" spc="-1" strike="noStrike">
                          <a:solidFill>
                            <a:srgbClr val="000000"/>
                          </a:solidFill>
                          <a:latin typeface="Arial"/>
                          <a:ea typeface="Arial"/>
                        </a:rPr>
                        <a:t>Available</a:t>
                      </a:r>
                      <a:endParaRPr b="0" lang="en-IN"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pPr>
                      <a:r>
                        <a:rPr b="0" lang="en-IN" sz="1200" spc="-1" strike="noStrike">
                          <a:solidFill>
                            <a:srgbClr val="000000"/>
                          </a:solidFill>
                          <a:latin typeface="Arial"/>
                          <a:ea typeface="Arial"/>
                        </a:rPr>
                        <a:t>Not available</a:t>
                      </a:r>
                      <a:endParaRPr b="0" lang="en-IN"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pPr>
                      <a:r>
                        <a:rPr b="0" lang="en-IN" sz="1200" spc="-1" strike="noStrike">
                          <a:solidFill>
                            <a:srgbClr val="000000"/>
                          </a:solidFill>
                          <a:latin typeface="Arial"/>
                          <a:ea typeface="Arial"/>
                        </a:rPr>
                        <a:t>Available</a:t>
                      </a:r>
                      <a:endParaRPr b="0" lang="en-IN"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pPr>
                      <a:r>
                        <a:rPr b="0" lang="en-IN" sz="1200" spc="-1" strike="noStrike">
                          <a:solidFill>
                            <a:srgbClr val="000000"/>
                          </a:solidFill>
                          <a:latin typeface="Arial"/>
                          <a:ea typeface="Arial"/>
                        </a:rPr>
                        <a:t>Available</a:t>
                      </a:r>
                      <a:endParaRPr b="0" lang="en-IN"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794160">
                <a:tc>
                  <a:txBody>
                    <a:bodyPr lIns="91080" rIns="91080" tIns="91080" bIns="91080">
                      <a:noAutofit/>
                    </a:bodyPr>
                    <a:p>
                      <a:pPr>
                        <a:lnSpc>
                          <a:spcPct val="100000"/>
                        </a:lnSpc>
                      </a:pPr>
                      <a:r>
                        <a:rPr b="1" lang="en-IN" sz="1600" spc="-1" strike="noStrike">
                          <a:solidFill>
                            <a:srgbClr val="000000"/>
                          </a:solidFill>
                          <a:latin typeface="Arial"/>
                          <a:ea typeface="Arial"/>
                        </a:rPr>
                        <a:t>Online support</a:t>
                      </a:r>
                      <a:endParaRPr b="0" lang="en-IN" sz="16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pPr>
                      <a:r>
                        <a:rPr b="0" lang="en-IN" sz="1200" spc="-1" strike="noStrike">
                          <a:solidFill>
                            <a:srgbClr val="000000"/>
                          </a:solidFill>
                          <a:latin typeface="Arial"/>
                          <a:ea typeface="Arial"/>
                        </a:rPr>
                        <a:t>70,000+ questions</a:t>
                      </a:r>
                      <a:endParaRPr b="0" lang="en-IN"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pPr>
                      <a:r>
                        <a:rPr b="0" lang="en-IN" sz="1200" spc="-1" strike="noStrike">
                          <a:solidFill>
                            <a:srgbClr val="000000"/>
                          </a:solidFill>
                          <a:latin typeface="Arial"/>
                          <a:ea typeface="Arial"/>
                        </a:rPr>
                        <a:t>500 questions</a:t>
                      </a:r>
                      <a:endParaRPr b="0" lang="en-IN"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pPr>
                      <a:r>
                        <a:rPr b="0" lang="en-IN" sz="1200" spc="-1" strike="noStrike">
                          <a:solidFill>
                            <a:srgbClr val="000000"/>
                          </a:solidFill>
                          <a:latin typeface="Arial"/>
                          <a:ea typeface="Arial"/>
                        </a:rPr>
                        <a:t>1,49000+ questions</a:t>
                      </a:r>
                      <a:endParaRPr b="0" lang="en-IN"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pPr>
                      <a:r>
                        <a:rPr b="0" lang="en-IN" sz="1200" spc="-1" strike="noStrike">
                          <a:solidFill>
                            <a:srgbClr val="000000"/>
                          </a:solidFill>
                          <a:latin typeface="Arial"/>
                          <a:ea typeface="Arial"/>
                        </a:rPr>
                        <a:t>500 questions</a:t>
                      </a:r>
                      <a:endParaRPr b="0" lang="en-IN"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794160">
                <a:tc>
                  <a:txBody>
                    <a:bodyPr lIns="91080" rIns="91080" tIns="91080" bIns="91080">
                      <a:noAutofit/>
                    </a:bodyPr>
                    <a:p>
                      <a:pPr>
                        <a:lnSpc>
                          <a:spcPct val="100000"/>
                        </a:lnSpc>
                      </a:pPr>
                      <a:r>
                        <a:rPr b="1" lang="en-IN" sz="1600" spc="-1" strike="noStrike">
                          <a:solidFill>
                            <a:srgbClr val="000000"/>
                          </a:solidFill>
                          <a:latin typeface="Arial"/>
                          <a:ea typeface="Arial"/>
                        </a:rPr>
                        <a:t>Future prospects</a:t>
                      </a:r>
                      <a:endParaRPr b="0" lang="en-IN" sz="16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pPr>
                      <a:r>
                        <a:rPr b="0" lang="en-IN" sz="1200" spc="-1" strike="noStrike">
                          <a:solidFill>
                            <a:srgbClr val="000000"/>
                          </a:solidFill>
                          <a:latin typeface="Arial"/>
                          <a:ea typeface="Arial"/>
                        </a:rPr>
                        <a:t>Promising, large community(1 million developers).</a:t>
                      </a:r>
                      <a:endParaRPr b="0" lang="en-IN"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pPr>
                      <a:r>
                        <a:rPr b="0" lang="en-IN" sz="1200" spc="-1" strike="noStrike">
                          <a:solidFill>
                            <a:srgbClr val="000000"/>
                          </a:solidFill>
                          <a:latin typeface="Arial"/>
                          <a:ea typeface="Arial"/>
                        </a:rPr>
                        <a:t>Poor, not powerful like a native app.</a:t>
                      </a:r>
                      <a:endParaRPr b="0" lang="en-IN"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pPr>
                      <a:r>
                        <a:rPr b="0" lang="en-IN" sz="1200" spc="-1" strike="noStrike">
                          <a:solidFill>
                            <a:srgbClr val="000000"/>
                          </a:solidFill>
                          <a:latin typeface="Arial"/>
                          <a:ea typeface="Arial"/>
                        </a:rPr>
                        <a:t>Obsolete</a:t>
                      </a:r>
                      <a:endParaRPr b="0" lang="en-IN"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pPr>
                      <a:r>
                        <a:rPr b="0" lang="en-IN" sz="1200" spc="-1" strike="noStrike">
                          <a:solidFill>
                            <a:srgbClr val="000000"/>
                          </a:solidFill>
                          <a:latin typeface="Arial"/>
                          <a:ea typeface="Arial"/>
                        </a:rPr>
                        <a:t>Narrow user base of windows phones/tablets.</a:t>
                      </a:r>
                      <a:endParaRPr b="0" lang="en-IN"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885600">
                <a:tc>
                  <a:txBody>
                    <a:bodyPr lIns="91080" rIns="91080" tIns="91080" bIns="91080">
                      <a:noAutofit/>
                    </a:bodyPr>
                    <a:p>
                      <a:pPr>
                        <a:lnSpc>
                          <a:spcPct val="100000"/>
                        </a:lnSpc>
                      </a:pPr>
                      <a:r>
                        <a:rPr b="1" lang="en-IN" sz="1600" spc="-1" strike="noStrike">
                          <a:solidFill>
                            <a:srgbClr val="000000"/>
                          </a:solidFill>
                          <a:latin typeface="Arial"/>
                          <a:ea typeface="Arial"/>
                        </a:rPr>
                        <a:t>License</a:t>
                      </a:r>
                      <a:endParaRPr b="0" lang="en-IN" sz="16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pPr>
                      <a:r>
                        <a:rPr b="0" lang="en-IN" sz="1200" spc="-1" strike="noStrike">
                          <a:solidFill>
                            <a:srgbClr val="000000"/>
                          </a:solidFill>
                          <a:latin typeface="Arial"/>
                          <a:ea typeface="Arial"/>
                        </a:rPr>
                        <a:t>Dual-licensed under commercial and open source(GPLv3) licenses.</a:t>
                      </a:r>
                      <a:endParaRPr b="0" lang="en-IN"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pPr>
                      <a:r>
                        <a:rPr b="0" lang="en-IN" sz="1200" spc="-1" strike="noStrike">
                          <a:solidFill>
                            <a:srgbClr val="000000"/>
                          </a:solidFill>
                          <a:latin typeface="Arial"/>
                          <a:ea typeface="Arial"/>
                        </a:rPr>
                        <a:t>Free, No- support.</a:t>
                      </a:r>
                      <a:endParaRPr b="0" lang="en-IN"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pPr>
                      <a:r>
                        <a:rPr b="0" lang="en-IN" sz="1200" spc="-1" strike="noStrike">
                          <a:solidFill>
                            <a:srgbClr val="000000"/>
                          </a:solidFill>
                          <a:latin typeface="Arial"/>
                          <a:ea typeface="Arial"/>
                        </a:rPr>
                        <a:t>Free, MIT License,</a:t>
                      </a:r>
                      <a:endParaRPr b="0" lang="en-IN" sz="1200" spc="-1" strike="noStrike">
                        <a:latin typeface="Arial"/>
                      </a:endParaRPr>
                    </a:p>
                    <a:p>
                      <a:pPr>
                        <a:lnSpc>
                          <a:spcPct val="100000"/>
                        </a:lnSpc>
                      </a:pPr>
                      <a:r>
                        <a:rPr b="0" lang="en-IN" sz="1200" spc="-1" strike="noStrike">
                          <a:solidFill>
                            <a:srgbClr val="000000"/>
                          </a:solidFill>
                          <a:latin typeface="Arial"/>
                          <a:ea typeface="Arial"/>
                        </a:rPr>
                        <a:t>No-support.</a:t>
                      </a:r>
                      <a:endParaRPr b="0" lang="en-IN"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pPr>
                      <a:r>
                        <a:rPr b="0" lang="en-IN" sz="1200" spc="-1" strike="noStrike">
                          <a:solidFill>
                            <a:srgbClr val="000000"/>
                          </a:solidFill>
                          <a:latin typeface="Arial"/>
                          <a:ea typeface="Arial"/>
                        </a:rPr>
                        <a:t>Free, MIT License,</a:t>
                      </a:r>
                      <a:endParaRPr b="0" lang="en-IN" sz="1200" spc="-1" strike="noStrike">
                        <a:latin typeface="Arial"/>
                      </a:endParaRPr>
                    </a:p>
                    <a:p>
                      <a:pPr>
                        <a:lnSpc>
                          <a:spcPct val="100000"/>
                        </a:lnSpc>
                      </a:pPr>
                      <a:r>
                        <a:rPr b="0" lang="en-IN" sz="1200" spc="-1" strike="noStrike">
                          <a:solidFill>
                            <a:srgbClr val="000000"/>
                          </a:solidFill>
                          <a:latin typeface="Arial"/>
                          <a:ea typeface="Arial"/>
                        </a:rPr>
                        <a:t>No-support.</a:t>
                      </a:r>
                      <a:endParaRPr b="0" lang="en-IN"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spTree>
  </p:cSld>
  <mc:AlternateContent>
    <mc:Choice Requires="p14">
      <p:transition spd="slow" p14:dur="2000"/>
    </mc:Choice>
    <mc:Fallback>
      <p:transition spd="slow"/>
    </mc:Fallback>
  </mc:AlternateContent>
  <p:timing>
    <p:tnLst>
      <p:par>
        <p:cTn id="193" dur="indefinite" restart="never" nodeType="tmRoot">
          <p:childTnLst>
            <p:seq>
              <p:cTn id="194" dur="indefinite" nodeType="mainSeq">
                <p:childTnLst>
                  <p:par>
                    <p:cTn id="195" fill="hold">
                      <p:stCondLst>
                        <p:cond delay="indefinite"/>
                      </p:stCondLst>
                      <p:childTnLst>
                        <p:par>
                          <p:cTn id="196" fill="hold">
                            <p:stCondLst>
                              <p:cond delay="0"/>
                            </p:stCondLst>
                            <p:childTnLst>
                              <p:par>
                                <p:cTn id="197" nodeType="clickEffect" fill="hold" presetClass="entr" presetID="2" presetSubtype="2">
                                  <p:stCondLst>
                                    <p:cond delay="0"/>
                                  </p:stCondLst>
                                  <p:childTnLst>
                                    <p:set>
                                      <p:cBhvr>
                                        <p:cTn id="198" dur="1" fill="hold">
                                          <p:stCondLst>
                                            <p:cond delay="0"/>
                                          </p:stCondLst>
                                        </p:cTn>
                                        <p:tgtEl>
                                          <p:spTgt spid="580"/>
                                        </p:tgtEl>
                                        <p:attrNameLst>
                                          <p:attrName>style.visibility</p:attrName>
                                        </p:attrNameLst>
                                      </p:cBhvr>
                                      <p:to>
                                        <p:strVal val="visible"/>
                                      </p:to>
                                    </p:set>
                                    <p:anim calcmode="lin" valueType="num">
                                      <p:cBhvr additive="repl">
                                        <p:cTn id="199" dur="500"/>
                                        <p:tgtEl>
                                          <p:spTgt spid="580"/>
                                        </p:tgtEl>
                                        <p:attrNameLst>
                                          <p:attrName>ppt_x</p:attrName>
                                        </p:attrNameLst>
                                      </p:cBhvr>
                                      <p:tavLst>
                                        <p:tav tm="0">
                                          <p:val>
                                            <p:strVal val="#ppt_x+1"/>
                                          </p:val>
                                        </p:tav>
                                        <p:tav tm="100000">
                                          <p:val>
                                            <p:strVal val="#ppt_x"/>
                                          </p:val>
                                        </p:tav>
                                      </p:tavLst>
                                    </p:anim>
                                  </p:childTnLst>
                                </p:cTn>
                              </p:par>
                            </p:childTnLst>
                          </p:cTn>
                        </p:par>
                      </p:childTnLst>
                    </p:cTn>
                  </p:par>
                  <p:par>
                    <p:cTn id="200" fill="hold">
                      <p:stCondLst>
                        <p:cond delay="indefinite"/>
                      </p:stCondLst>
                      <p:childTnLst>
                        <p:par>
                          <p:cTn id="201" fill="hold">
                            <p:stCondLst>
                              <p:cond delay="0"/>
                            </p:stCondLst>
                            <p:childTnLst>
                              <p:par>
                                <p:cTn id="202" nodeType="clickEffect" fill="hold" presetClass="entr" presetID="2" presetSubtype="2">
                                  <p:stCondLst>
                                    <p:cond delay="0"/>
                                  </p:stCondLst>
                                  <p:childTnLst>
                                    <p:set>
                                      <p:cBhvr>
                                        <p:cTn id="203" dur="1" fill="hold">
                                          <p:stCondLst>
                                            <p:cond delay="0"/>
                                          </p:stCondLst>
                                        </p:cTn>
                                        <p:tgtEl>
                                          <p:spTgt spid="581"/>
                                        </p:tgtEl>
                                        <p:attrNameLst>
                                          <p:attrName>style.visibility</p:attrName>
                                        </p:attrNameLst>
                                      </p:cBhvr>
                                      <p:to>
                                        <p:strVal val="visible"/>
                                      </p:to>
                                    </p:set>
                                    <p:anim calcmode="lin" valueType="num">
                                      <p:cBhvr additive="repl">
                                        <p:cTn id="204" dur="500"/>
                                        <p:tgtEl>
                                          <p:spTgt spid="581"/>
                                        </p:tgtEl>
                                        <p:attrNameLst>
                                          <p:attrName>ppt_x</p:attrName>
                                        </p:attrNameLst>
                                      </p:cBhvr>
                                      <p:tavLst>
                                        <p:tav tm="0">
                                          <p:val>
                                            <p:strVal val="#ppt_x+1"/>
                                          </p:val>
                                        </p:tav>
                                        <p:tav tm="100000">
                                          <p:val>
                                            <p:strVal val="#ppt_x"/>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3" name="TextShape 1"/>
          <p:cNvSpPr txBox="1"/>
          <p:nvPr/>
        </p:nvSpPr>
        <p:spPr>
          <a:xfrm>
            <a:off x="274320" y="274320"/>
            <a:ext cx="8572320" cy="411120"/>
          </a:xfrm>
          <a:prstGeom prst="rect">
            <a:avLst/>
          </a:prstGeom>
          <a:noFill/>
          <a:ln>
            <a:noFill/>
          </a:ln>
        </p:spPr>
        <p:txBody>
          <a:bodyPr lIns="68400" rIns="68400" tIns="34200" bIns="34200">
            <a:noAutofit/>
          </a:bodyPr>
          <a:p>
            <a:pPr algn="ctr">
              <a:lnSpc>
                <a:spcPct val="90000"/>
              </a:lnSpc>
            </a:pPr>
            <a:r>
              <a:rPr b="1" lang="en-IN" sz="3000" spc="-1" strike="noStrike">
                <a:solidFill>
                  <a:srgbClr val="41007f"/>
                </a:solidFill>
                <a:latin typeface="Calibri"/>
                <a:ea typeface="Calibri"/>
              </a:rPr>
              <a:t>Comparison of Technologies</a:t>
            </a:r>
            <a:br/>
            <a:br/>
            <a:br/>
            <a:endParaRPr b="0" lang="en-IN" sz="3000" spc="-1" strike="noStrike">
              <a:solidFill>
                <a:srgbClr val="000000"/>
              </a:solidFill>
              <a:latin typeface="Arial"/>
            </a:endParaRPr>
          </a:p>
        </p:txBody>
      </p:sp>
      <p:sp>
        <p:nvSpPr>
          <p:cNvPr id="584" name="CustomShape 2"/>
          <p:cNvSpPr/>
          <p:nvPr/>
        </p:nvSpPr>
        <p:spPr>
          <a:xfrm>
            <a:off x="473040" y="1980360"/>
            <a:ext cx="7974000" cy="374400"/>
          </a:xfrm>
          <a:prstGeom prst="rect">
            <a:avLst/>
          </a:prstGeom>
          <a:noFill/>
          <a:ln>
            <a:noFill/>
          </a:ln>
        </p:spPr>
        <p:style>
          <a:lnRef idx="0"/>
          <a:fillRef idx="0"/>
          <a:effectRef idx="0"/>
          <a:fontRef idx="minor"/>
        </p:style>
        <p:txBody>
          <a:bodyPr lIns="68400" rIns="68400" tIns="34200" bIns="34200" anchor="ctr">
            <a:noAutofit/>
          </a:bodyPr>
          <a:p>
            <a:pPr marL="216000" indent="-215640">
              <a:lnSpc>
                <a:spcPct val="100000"/>
              </a:lnSpc>
              <a:buClr>
                <a:srgbClr val="ffffff"/>
              </a:buClr>
              <a:buFont typeface="Noto Sans Symbols"/>
              <a:buChar char="✔"/>
            </a:pPr>
            <a:r>
              <a:rPr b="0" lang="en-IN" sz="1400" spc="-1" strike="noStrike">
                <a:solidFill>
                  <a:srgbClr val="ffffff"/>
                </a:solidFill>
                <a:latin typeface="Calibri"/>
                <a:ea typeface="Calibri"/>
              </a:rPr>
              <a:t>Determining Architectural Workflow of IMC</a:t>
            </a:r>
            <a:endParaRPr b="0" lang="en-IN" sz="1400" spc="-1" strike="noStrike">
              <a:latin typeface="Arial"/>
            </a:endParaRPr>
          </a:p>
        </p:txBody>
      </p:sp>
      <p:sp>
        <p:nvSpPr>
          <p:cNvPr id="585" name="CustomShape 3"/>
          <p:cNvSpPr/>
          <p:nvPr/>
        </p:nvSpPr>
        <p:spPr>
          <a:xfrm>
            <a:off x="473040" y="2962440"/>
            <a:ext cx="7974000" cy="374400"/>
          </a:xfrm>
          <a:prstGeom prst="rect">
            <a:avLst/>
          </a:prstGeom>
          <a:noFill/>
          <a:ln>
            <a:noFill/>
          </a:ln>
        </p:spPr>
        <p:style>
          <a:lnRef idx="0"/>
          <a:fillRef idx="0"/>
          <a:effectRef idx="0"/>
          <a:fontRef idx="minor"/>
        </p:style>
        <p:txBody>
          <a:bodyPr lIns="68400" rIns="68400" tIns="34200" bIns="34200" anchor="ctr">
            <a:noAutofit/>
          </a:bodyPr>
          <a:p>
            <a:pPr marL="216000" indent="-215640">
              <a:lnSpc>
                <a:spcPct val="100000"/>
              </a:lnSpc>
              <a:buClr>
                <a:srgbClr val="ffffff"/>
              </a:buClr>
              <a:buFont typeface="Noto Sans Symbols"/>
              <a:buChar char="✔"/>
            </a:pPr>
            <a:r>
              <a:rPr b="0" lang="en-IN" sz="1400" spc="-1" strike="noStrike">
                <a:solidFill>
                  <a:srgbClr val="ffffff"/>
                </a:solidFill>
                <a:latin typeface="Calibri"/>
                <a:ea typeface="Calibri"/>
              </a:rPr>
              <a:t>Debugging</a:t>
            </a:r>
            <a:endParaRPr b="0" lang="en-IN" sz="1400" spc="-1" strike="noStrike">
              <a:latin typeface="Arial"/>
            </a:endParaRPr>
          </a:p>
        </p:txBody>
      </p:sp>
      <p:graphicFrame>
        <p:nvGraphicFramePr>
          <p:cNvPr id="586" name="Table 4"/>
          <p:cNvGraphicFramePr/>
          <p:nvPr/>
        </p:nvGraphicFramePr>
        <p:xfrm>
          <a:off x="374400" y="1054440"/>
          <a:ext cx="8372160" cy="1340640"/>
        </p:xfrm>
        <a:graphic>
          <a:graphicData uri="http://schemas.openxmlformats.org/drawingml/2006/table">
            <a:tbl>
              <a:tblPr/>
              <a:tblGrid>
                <a:gridCol w="1674360"/>
                <a:gridCol w="1674360"/>
                <a:gridCol w="1674360"/>
                <a:gridCol w="1674360"/>
                <a:gridCol w="1674720"/>
              </a:tblGrid>
              <a:tr h="408240">
                <a:tc>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gn="ctr">
                        <a:lnSpc>
                          <a:spcPct val="100000"/>
                        </a:lnSpc>
                      </a:pPr>
                      <a:r>
                        <a:rPr b="1" lang="en-IN" sz="1600" spc="-1" strike="noStrike">
                          <a:solidFill>
                            <a:srgbClr val="000000"/>
                          </a:solidFill>
                          <a:latin typeface="Arial"/>
                          <a:ea typeface="Arial"/>
                        </a:rPr>
                        <a:t>Qt</a:t>
                      </a:r>
                      <a:endParaRPr b="0" lang="en-IN" sz="16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gn="ctr">
                        <a:lnSpc>
                          <a:spcPct val="100000"/>
                        </a:lnSpc>
                      </a:pPr>
                      <a:r>
                        <a:rPr b="1" lang="en-IN" sz="1600" spc="-1" strike="noStrike">
                          <a:solidFill>
                            <a:srgbClr val="000000"/>
                          </a:solidFill>
                          <a:latin typeface="Arial"/>
                          <a:ea typeface="Arial"/>
                        </a:rPr>
                        <a:t>Electron</a:t>
                      </a:r>
                      <a:endParaRPr b="0" lang="en-IN" sz="16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gn="ctr">
                        <a:lnSpc>
                          <a:spcPct val="100000"/>
                        </a:lnSpc>
                      </a:pPr>
                      <a:r>
                        <a:rPr b="1" lang="en-IN" sz="1600" spc="-1" strike="noStrike">
                          <a:solidFill>
                            <a:srgbClr val="000000"/>
                          </a:solidFill>
                          <a:latin typeface="Arial"/>
                          <a:ea typeface="Arial"/>
                        </a:rPr>
                        <a:t>WPF</a:t>
                      </a:r>
                      <a:endParaRPr b="0" lang="en-IN" sz="16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gn="ctr">
                        <a:lnSpc>
                          <a:spcPct val="100000"/>
                        </a:lnSpc>
                      </a:pPr>
                      <a:r>
                        <a:rPr b="1" lang="en-IN" sz="1600" spc="-1" strike="noStrike">
                          <a:solidFill>
                            <a:srgbClr val="000000"/>
                          </a:solidFill>
                          <a:latin typeface="Arial"/>
                          <a:ea typeface="Arial"/>
                        </a:rPr>
                        <a:t>UWP</a:t>
                      </a:r>
                      <a:endParaRPr b="0" lang="en-IN" sz="16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2059560">
                <a:tc>
                  <a:txBody>
                    <a:bodyPr lIns="91080" rIns="91080" tIns="91080" bIns="91080">
                      <a:noAutofit/>
                    </a:bodyPr>
                    <a:p>
                      <a:pPr>
                        <a:lnSpc>
                          <a:spcPct val="100000"/>
                        </a:lnSpc>
                      </a:pPr>
                      <a:r>
                        <a:rPr b="1" lang="en-IN" sz="1600" spc="-1" strike="noStrike">
                          <a:solidFill>
                            <a:srgbClr val="000000"/>
                          </a:solidFill>
                          <a:latin typeface="Arial"/>
                          <a:ea typeface="Arial"/>
                        </a:rPr>
                        <a:t>Additionals</a:t>
                      </a:r>
                      <a:endParaRPr b="0" lang="en-IN" sz="16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pPr>
                      <a:r>
                        <a:rPr b="0" lang="en-IN" sz="1200" spc="-1" strike="noStrike">
                          <a:solidFill>
                            <a:srgbClr val="000000"/>
                          </a:solidFill>
                          <a:latin typeface="Arial"/>
                          <a:ea typeface="Arial"/>
                        </a:rPr>
                        <a:t>Codebase(Backend) is in C++, So, Higher compatibility expected.</a:t>
                      </a:r>
                      <a:endParaRPr b="0" lang="en-IN" sz="1200" spc="-1" strike="noStrike">
                        <a:latin typeface="Arial"/>
                      </a:endParaRPr>
                    </a:p>
                    <a:p>
                      <a:pPr>
                        <a:lnSpc>
                          <a:spcPct val="100000"/>
                        </a:lnSpc>
                      </a:pPr>
                      <a:endParaRPr b="0" lang="en-IN" sz="1200" spc="-1" strike="noStrike">
                        <a:latin typeface="Arial"/>
                      </a:endParaRPr>
                    </a:p>
                    <a:p>
                      <a:pPr>
                        <a:lnSpc>
                          <a:spcPct val="100000"/>
                        </a:lnSpc>
                      </a:pPr>
                      <a:r>
                        <a:rPr b="0" lang="en-IN" sz="1200" spc="-1" strike="noStrike">
                          <a:solidFill>
                            <a:srgbClr val="000000"/>
                          </a:solidFill>
                          <a:latin typeface="Arial"/>
                          <a:ea typeface="Arial"/>
                        </a:rPr>
                        <a:t>Rich UI, flexibility by integration of JavaScript. </a:t>
                      </a:r>
                      <a:endParaRPr b="0" lang="en-IN"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pPr>
                      <a:r>
                        <a:rPr b="0" lang="en-IN" sz="1200" spc="-1" strike="noStrike">
                          <a:solidFill>
                            <a:srgbClr val="000000"/>
                          </a:solidFill>
                          <a:latin typeface="Arial"/>
                          <a:ea typeface="Arial"/>
                        </a:rPr>
                        <a:t>Easy for web-developers.</a:t>
                      </a:r>
                      <a:endParaRPr b="0" lang="en-IN" sz="1200" spc="-1" strike="noStrike">
                        <a:latin typeface="Arial"/>
                      </a:endParaRPr>
                    </a:p>
                    <a:p>
                      <a:pPr>
                        <a:lnSpc>
                          <a:spcPct val="100000"/>
                        </a:lnSpc>
                      </a:pPr>
                      <a:r>
                        <a:rPr b="0" lang="en-IN" sz="1200" spc="-1" strike="noStrike">
                          <a:solidFill>
                            <a:srgbClr val="000000"/>
                          </a:solidFill>
                          <a:latin typeface="Arial"/>
                          <a:ea typeface="Arial"/>
                        </a:rPr>
                        <a:t>JavaScript for Rich GUI.</a:t>
                      </a:r>
                      <a:endParaRPr b="0" lang="en-IN" sz="1200" spc="-1" strike="noStrike">
                        <a:latin typeface="Arial"/>
                      </a:endParaRPr>
                    </a:p>
                    <a:p>
                      <a:pPr>
                        <a:lnSpc>
                          <a:spcPct val="100000"/>
                        </a:lnSpc>
                      </a:pPr>
                      <a:endParaRPr b="0" lang="en-IN" sz="1200" spc="-1" strike="noStrike">
                        <a:latin typeface="Arial"/>
                      </a:endParaRPr>
                    </a:p>
                    <a:p>
                      <a:pPr>
                        <a:lnSpc>
                          <a:spcPct val="100000"/>
                        </a:lnSpc>
                      </a:pPr>
                      <a:r>
                        <a:rPr b="0" lang="en-IN" sz="1200" spc="-1" strike="noStrike">
                          <a:solidFill>
                            <a:srgbClr val="000000"/>
                          </a:solidFill>
                          <a:latin typeface="Arial"/>
                          <a:ea typeface="Arial"/>
                        </a:rPr>
                        <a:t>Vulnerable to web-related attacks.</a:t>
                      </a:r>
                      <a:endParaRPr b="0" lang="en-IN" sz="1200" spc="-1" strike="noStrike">
                        <a:latin typeface="Arial"/>
                      </a:endParaRPr>
                    </a:p>
                    <a:p>
                      <a:pPr>
                        <a:lnSpc>
                          <a:spcPct val="100000"/>
                        </a:lnSpc>
                      </a:pPr>
                      <a:endParaRPr b="0" lang="en-IN" sz="1200" spc="-1" strike="noStrike">
                        <a:latin typeface="Arial"/>
                      </a:endParaRPr>
                    </a:p>
                    <a:p>
                      <a:pPr>
                        <a:lnSpc>
                          <a:spcPct val="100000"/>
                        </a:lnSpc>
                      </a:pPr>
                      <a:r>
                        <a:rPr b="0" lang="en-IN" sz="1200" spc="-1" strike="noStrike">
                          <a:solidFill>
                            <a:srgbClr val="000000"/>
                          </a:solidFill>
                          <a:latin typeface="Arial"/>
                          <a:ea typeface="Arial"/>
                        </a:rPr>
                        <a:t>Runs on Chromium engine, which is resource </a:t>
                      </a:r>
                      <a:endParaRPr b="0" lang="en-IN"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pPr>
                      <a:r>
                        <a:rPr b="0" lang="en-IN" sz="1200" spc="-1" strike="noStrike">
                          <a:solidFill>
                            <a:srgbClr val="000000"/>
                          </a:solidFill>
                          <a:latin typeface="Arial"/>
                          <a:ea typeface="Arial"/>
                        </a:rPr>
                        <a:t>Mature technology but getting obsolete, </a:t>
                      </a:r>
                      <a:endParaRPr b="0" lang="en-IN" sz="1200" spc="-1" strike="noStrike">
                        <a:latin typeface="Arial"/>
                      </a:endParaRPr>
                    </a:p>
                    <a:p>
                      <a:pPr>
                        <a:lnSpc>
                          <a:spcPct val="100000"/>
                        </a:lnSpc>
                      </a:pPr>
                      <a:endParaRPr b="0" lang="en-IN" sz="1200" spc="-1" strike="noStrike">
                        <a:latin typeface="Arial"/>
                      </a:endParaRPr>
                    </a:p>
                    <a:p>
                      <a:pPr>
                        <a:lnSpc>
                          <a:spcPct val="100000"/>
                        </a:lnSpc>
                      </a:pPr>
                      <a:r>
                        <a:rPr b="0" lang="en-IN" sz="1200" spc="-1" strike="noStrike">
                          <a:solidFill>
                            <a:srgbClr val="000000"/>
                          </a:solidFill>
                          <a:latin typeface="Arial"/>
                          <a:ea typeface="Arial"/>
                        </a:rPr>
                        <a:t>specific to windows desktop.</a:t>
                      </a:r>
                      <a:endParaRPr b="0" lang="en-IN"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pPr>
                      <a:r>
                        <a:rPr b="0" lang="en-IN" sz="1200" spc="-1" strike="noStrike">
                          <a:solidFill>
                            <a:srgbClr val="000000"/>
                          </a:solidFill>
                          <a:latin typeface="Arial"/>
                          <a:ea typeface="Arial"/>
                        </a:rPr>
                        <a:t>Relatively new, launched in 2015, </a:t>
                      </a:r>
                      <a:endParaRPr b="0" lang="en-IN" sz="1200" spc="-1" strike="noStrike">
                        <a:latin typeface="Arial"/>
                      </a:endParaRPr>
                    </a:p>
                    <a:p>
                      <a:pPr>
                        <a:lnSpc>
                          <a:spcPct val="100000"/>
                        </a:lnSpc>
                      </a:pPr>
                      <a:r>
                        <a:rPr b="0" lang="en-IN" sz="1200" spc="-1" strike="noStrike">
                          <a:solidFill>
                            <a:srgbClr val="000000"/>
                          </a:solidFill>
                          <a:latin typeface="Arial"/>
                          <a:ea typeface="Arial"/>
                        </a:rPr>
                        <a:t>Less online support,</a:t>
                      </a:r>
                      <a:endParaRPr b="0" lang="en-IN" sz="1200" spc="-1" strike="noStrike">
                        <a:latin typeface="Arial"/>
                      </a:endParaRPr>
                    </a:p>
                    <a:p>
                      <a:pPr>
                        <a:lnSpc>
                          <a:spcPct val="100000"/>
                        </a:lnSpc>
                      </a:pPr>
                      <a:endParaRPr b="0" lang="en-IN" sz="1200" spc="-1" strike="noStrike">
                        <a:latin typeface="Arial"/>
                      </a:endParaRPr>
                    </a:p>
                    <a:p>
                      <a:pPr>
                        <a:lnSpc>
                          <a:spcPct val="100000"/>
                        </a:lnSpc>
                      </a:pPr>
                      <a:r>
                        <a:rPr b="0" lang="en-IN" sz="1200" spc="-1" strike="noStrike">
                          <a:solidFill>
                            <a:srgbClr val="000000"/>
                          </a:solidFill>
                          <a:latin typeface="Arial"/>
                          <a:ea typeface="Arial"/>
                        </a:rPr>
                        <a:t>Specific to windows desktop.</a:t>
                      </a:r>
                      <a:endParaRPr b="0" lang="en-IN"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spTree>
  </p:cSld>
  <mc:AlternateContent>
    <mc:Choice Requires="p14">
      <p:transition spd="slow" p14:dur="2000"/>
    </mc:Choice>
    <mc:Fallback>
      <p:transition spd="slow"/>
    </mc:Fallback>
  </mc:AlternateContent>
  <p:timing>
    <p:tnLst>
      <p:par>
        <p:cTn id="205" dur="indefinite" restart="never" nodeType="tmRoot">
          <p:childTnLst>
            <p:seq>
              <p:cTn id="206" dur="indefinite" nodeType="mainSeq">
                <p:childTnLst>
                  <p:par>
                    <p:cTn id="207" fill="hold">
                      <p:stCondLst>
                        <p:cond delay="indefinite"/>
                      </p:stCondLst>
                      <p:childTnLst>
                        <p:par>
                          <p:cTn id="208" fill="hold">
                            <p:stCondLst>
                              <p:cond delay="0"/>
                            </p:stCondLst>
                            <p:childTnLst>
                              <p:par>
                                <p:cTn id="209" nodeType="clickEffect" fill="hold" presetClass="entr" presetID="2" presetSubtype="2">
                                  <p:stCondLst>
                                    <p:cond delay="0"/>
                                  </p:stCondLst>
                                  <p:childTnLst>
                                    <p:set>
                                      <p:cBhvr>
                                        <p:cTn id="210" dur="1" fill="hold">
                                          <p:stCondLst>
                                            <p:cond delay="0"/>
                                          </p:stCondLst>
                                        </p:cTn>
                                        <p:tgtEl>
                                          <p:spTgt spid="584"/>
                                        </p:tgtEl>
                                        <p:attrNameLst>
                                          <p:attrName>style.visibility</p:attrName>
                                        </p:attrNameLst>
                                      </p:cBhvr>
                                      <p:to>
                                        <p:strVal val="visible"/>
                                      </p:to>
                                    </p:set>
                                    <p:anim calcmode="lin" valueType="num">
                                      <p:cBhvr additive="repl">
                                        <p:cTn id="211" dur="500"/>
                                        <p:tgtEl>
                                          <p:spTgt spid="584"/>
                                        </p:tgtEl>
                                        <p:attrNameLst>
                                          <p:attrName>ppt_x</p:attrName>
                                        </p:attrNameLst>
                                      </p:cBhvr>
                                      <p:tavLst>
                                        <p:tav tm="0">
                                          <p:val>
                                            <p:strVal val="#ppt_x+1"/>
                                          </p:val>
                                        </p:tav>
                                        <p:tav tm="100000">
                                          <p:val>
                                            <p:strVal val="#ppt_x"/>
                                          </p:val>
                                        </p:tav>
                                      </p:tavLst>
                                    </p:anim>
                                  </p:childTnLst>
                                </p:cTn>
                              </p:par>
                            </p:childTnLst>
                          </p:cTn>
                        </p:par>
                      </p:childTnLst>
                    </p:cTn>
                  </p:par>
                  <p:par>
                    <p:cTn id="212" fill="hold">
                      <p:stCondLst>
                        <p:cond delay="indefinite"/>
                      </p:stCondLst>
                      <p:childTnLst>
                        <p:par>
                          <p:cTn id="213" fill="hold">
                            <p:stCondLst>
                              <p:cond delay="0"/>
                            </p:stCondLst>
                            <p:childTnLst>
                              <p:par>
                                <p:cTn id="214" nodeType="clickEffect" fill="hold" presetClass="entr" presetID="2" presetSubtype="2">
                                  <p:stCondLst>
                                    <p:cond delay="0"/>
                                  </p:stCondLst>
                                  <p:childTnLst>
                                    <p:set>
                                      <p:cBhvr>
                                        <p:cTn id="215" dur="1" fill="hold">
                                          <p:stCondLst>
                                            <p:cond delay="0"/>
                                          </p:stCondLst>
                                        </p:cTn>
                                        <p:tgtEl>
                                          <p:spTgt spid="585"/>
                                        </p:tgtEl>
                                        <p:attrNameLst>
                                          <p:attrName>style.visibility</p:attrName>
                                        </p:attrNameLst>
                                      </p:cBhvr>
                                      <p:to>
                                        <p:strVal val="visible"/>
                                      </p:to>
                                    </p:set>
                                    <p:anim calcmode="lin" valueType="num">
                                      <p:cBhvr additive="repl">
                                        <p:cTn id="216" dur="500"/>
                                        <p:tgtEl>
                                          <p:spTgt spid="585"/>
                                        </p:tgtEl>
                                        <p:attrNameLst>
                                          <p:attrName>ppt_x</p:attrName>
                                        </p:attrNameLst>
                                      </p:cBhvr>
                                      <p:tavLst>
                                        <p:tav tm="0">
                                          <p:val>
                                            <p:strVal val="#ppt_x+1"/>
                                          </p:val>
                                        </p:tav>
                                        <p:tav tm="100000">
                                          <p:val>
                                            <p:strVal val="#ppt_x"/>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7" name="TextShape 1"/>
          <p:cNvSpPr txBox="1"/>
          <p:nvPr/>
        </p:nvSpPr>
        <p:spPr>
          <a:xfrm>
            <a:off x="274320" y="274320"/>
            <a:ext cx="8572320" cy="411120"/>
          </a:xfrm>
          <a:prstGeom prst="rect">
            <a:avLst/>
          </a:prstGeom>
          <a:noFill/>
          <a:ln>
            <a:noFill/>
          </a:ln>
        </p:spPr>
        <p:txBody>
          <a:bodyPr lIns="68400" rIns="68400" tIns="34200" bIns="34200">
            <a:noAutofit/>
          </a:bodyPr>
          <a:p>
            <a:pPr>
              <a:lnSpc>
                <a:spcPct val="90000"/>
              </a:lnSpc>
            </a:pPr>
            <a:r>
              <a:rPr b="0" lang="en-IN" sz="2800" spc="-1" strike="noStrike">
                <a:solidFill>
                  <a:srgbClr val="41007f"/>
                </a:solidFill>
                <a:latin typeface="Calibri"/>
                <a:ea typeface="Calibri"/>
              </a:rPr>
              <a:t>Requirements</a:t>
            </a:r>
            <a:endParaRPr b="0" lang="en-IN" sz="2800" spc="-1" strike="noStrike">
              <a:solidFill>
                <a:srgbClr val="000000"/>
              </a:solidFill>
              <a:latin typeface="Arial"/>
            </a:endParaRPr>
          </a:p>
        </p:txBody>
      </p:sp>
      <p:sp>
        <p:nvSpPr>
          <p:cNvPr id="588" name="CustomShape 2"/>
          <p:cNvSpPr/>
          <p:nvPr/>
        </p:nvSpPr>
        <p:spPr>
          <a:xfrm>
            <a:off x="473040" y="1980360"/>
            <a:ext cx="7974000" cy="374400"/>
          </a:xfrm>
          <a:prstGeom prst="rect">
            <a:avLst/>
          </a:prstGeom>
          <a:noFill/>
          <a:ln>
            <a:noFill/>
          </a:ln>
        </p:spPr>
        <p:style>
          <a:lnRef idx="0"/>
          <a:fillRef idx="0"/>
          <a:effectRef idx="0"/>
          <a:fontRef idx="minor"/>
        </p:style>
        <p:txBody>
          <a:bodyPr lIns="68400" rIns="68400" tIns="34200" bIns="34200" anchor="ctr">
            <a:noAutofit/>
          </a:bodyPr>
          <a:p>
            <a:pPr marL="216000" indent="-215640">
              <a:lnSpc>
                <a:spcPct val="100000"/>
              </a:lnSpc>
              <a:buClr>
                <a:srgbClr val="ffffff"/>
              </a:buClr>
              <a:buFont typeface="Noto Sans Symbols"/>
              <a:buChar char="✔"/>
            </a:pPr>
            <a:r>
              <a:rPr b="0" lang="en-IN" sz="1400" spc="-1" strike="noStrike">
                <a:solidFill>
                  <a:srgbClr val="ffffff"/>
                </a:solidFill>
                <a:latin typeface="Calibri"/>
                <a:ea typeface="Calibri"/>
              </a:rPr>
              <a:t>Determining Architectural Workflow of IMC</a:t>
            </a:r>
            <a:endParaRPr b="0" lang="en-IN" sz="1400" spc="-1" strike="noStrike">
              <a:latin typeface="Arial"/>
            </a:endParaRPr>
          </a:p>
        </p:txBody>
      </p:sp>
      <p:sp>
        <p:nvSpPr>
          <p:cNvPr id="589" name="CustomShape 3"/>
          <p:cNvSpPr/>
          <p:nvPr/>
        </p:nvSpPr>
        <p:spPr>
          <a:xfrm>
            <a:off x="473040" y="2962440"/>
            <a:ext cx="7974000" cy="374400"/>
          </a:xfrm>
          <a:prstGeom prst="rect">
            <a:avLst/>
          </a:prstGeom>
          <a:noFill/>
          <a:ln>
            <a:noFill/>
          </a:ln>
        </p:spPr>
        <p:style>
          <a:lnRef idx="0"/>
          <a:fillRef idx="0"/>
          <a:effectRef idx="0"/>
          <a:fontRef idx="minor"/>
        </p:style>
        <p:txBody>
          <a:bodyPr lIns="68400" rIns="68400" tIns="34200" bIns="34200" anchor="ctr">
            <a:noAutofit/>
          </a:bodyPr>
          <a:p>
            <a:pPr marL="216000" indent="-215640">
              <a:lnSpc>
                <a:spcPct val="100000"/>
              </a:lnSpc>
              <a:buClr>
                <a:srgbClr val="ffffff"/>
              </a:buClr>
              <a:buFont typeface="Noto Sans Symbols"/>
              <a:buChar char="✔"/>
            </a:pPr>
            <a:r>
              <a:rPr b="0" lang="en-IN" sz="1400" spc="-1" strike="noStrike">
                <a:solidFill>
                  <a:srgbClr val="ffffff"/>
                </a:solidFill>
                <a:latin typeface="Calibri"/>
                <a:ea typeface="Calibri"/>
              </a:rPr>
              <a:t>Debugging</a:t>
            </a:r>
            <a:endParaRPr b="0" lang="en-IN" sz="1400" spc="-1" strike="noStrike">
              <a:latin typeface="Arial"/>
            </a:endParaRPr>
          </a:p>
        </p:txBody>
      </p:sp>
      <p:sp>
        <p:nvSpPr>
          <p:cNvPr id="590" name="CustomShape 4"/>
          <p:cNvSpPr/>
          <p:nvPr/>
        </p:nvSpPr>
        <p:spPr>
          <a:xfrm>
            <a:off x="515160" y="1011960"/>
            <a:ext cx="2999520" cy="2999520"/>
          </a:xfrm>
          <a:prstGeom prst="rect">
            <a:avLst/>
          </a:prstGeom>
          <a:noFill/>
          <a:ln>
            <a:noFill/>
          </a:ln>
        </p:spPr>
        <p:style>
          <a:lnRef idx="0"/>
          <a:fillRef idx="0"/>
          <a:effectRef idx="0"/>
          <a:fontRef idx="minor"/>
        </p:style>
        <p:txBody>
          <a:bodyPr tIns="91440" bIns="91440">
            <a:noAutofit/>
          </a:bodyPr>
          <a:p>
            <a:pPr>
              <a:lnSpc>
                <a:spcPct val="100000"/>
              </a:lnSpc>
            </a:pPr>
            <a:r>
              <a:rPr b="0" lang="en-IN" sz="1800" spc="-1" strike="noStrike">
                <a:solidFill>
                  <a:srgbClr val="0c0c12"/>
                </a:solidFill>
                <a:latin typeface="Calibri"/>
                <a:ea typeface="Calibri"/>
              </a:rPr>
              <a:t>The UI should be:</a:t>
            </a:r>
            <a:endParaRPr b="0" lang="en-IN" sz="1800" spc="-1" strike="noStrike">
              <a:latin typeface="Arial"/>
            </a:endParaRPr>
          </a:p>
          <a:p>
            <a:pPr>
              <a:lnSpc>
                <a:spcPct val="100000"/>
              </a:lnSpc>
            </a:pPr>
            <a:endParaRPr b="0" lang="en-IN" sz="1800" spc="-1" strike="noStrike">
              <a:latin typeface="Arial"/>
            </a:endParaRPr>
          </a:p>
          <a:p>
            <a:pPr lvl="1" marL="285840" indent="-285480">
              <a:lnSpc>
                <a:spcPct val="100000"/>
              </a:lnSpc>
              <a:buClr>
                <a:srgbClr val="000000"/>
              </a:buClr>
              <a:buFont typeface="Arial"/>
              <a:buChar char="•"/>
            </a:pPr>
            <a:r>
              <a:rPr b="0" lang="en-IN" sz="1400" spc="-1" strike="noStrike">
                <a:solidFill>
                  <a:srgbClr val="0c0c12"/>
                </a:solidFill>
                <a:latin typeface="Calibri"/>
                <a:ea typeface="Calibri"/>
              </a:rPr>
              <a:t>Fast</a:t>
            </a:r>
            <a:endParaRPr b="0" lang="en-IN" sz="1400" spc="-1" strike="noStrike">
              <a:latin typeface="Arial"/>
            </a:endParaRPr>
          </a:p>
          <a:p>
            <a:pPr lvl="1" marL="285840" indent="-285480">
              <a:lnSpc>
                <a:spcPct val="100000"/>
              </a:lnSpc>
              <a:buClr>
                <a:srgbClr val="000000"/>
              </a:buClr>
              <a:buFont typeface="Arial"/>
              <a:buChar char="•"/>
            </a:pPr>
            <a:r>
              <a:rPr b="0" lang="en-IN" sz="1400" spc="-1" strike="noStrike">
                <a:solidFill>
                  <a:srgbClr val="0c0c12"/>
                </a:solidFill>
                <a:latin typeface="Calibri"/>
                <a:ea typeface="Calibri"/>
              </a:rPr>
              <a:t>Rich</a:t>
            </a:r>
            <a:endParaRPr b="0" lang="en-IN" sz="1400" spc="-1" strike="noStrike">
              <a:latin typeface="Arial"/>
            </a:endParaRPr>
          </a:p>
          <a:p>
            <a:pPr lvl="1" marL="285840" indent="-285480">
              <a:lnSpc>
                <a:spcPct val="100000"/>
              </a:lnSpc>
              <a:buClr>
                <a:srgbClr val="000000"/>
              </a:buClr>
              <a:buFont typeface="Arial"/>
              <a:buChar char="•"/>
            </a:pPr>
            <a:r>
              <a:rPr b="0" lang="en-IN" sz="1400" spc="-1" strike="noStrike">
                <a:solidFill>
                  <a:srgbClr val="0c0c12"/>
                </a:solidFill>
                <a:latin typeface="Calibri"/>
                <a:ea typeface="Calibri"/>
              </a:rPr>
              <a:t>Robust</a:t>
            </a:r>
            <a:endParaRPr b="0" lang="en-IN" sz="1400" spc="-1" strike="noStrike">
              <a:latin typeface="Arial"/>
            </a:endParaRPr>
          </a:p>
          <a:p>
            <a:pPr lvl="1" marL="285840" indent="-285480">
              <a:lnSpc>
                <a:spcPct val="100000"/>
              </a:lnSpc>
              <a:buClr>
                <a:srgbClr val="000000"/>
              </a:buClr>
              <a:buFont typeface="Arial"/>
              <a:buChar char="•"/>
            </a:pPr>
            <a:r>
              <a:rPr b="0" lang="en-IN" sz="1400" spc="-1" strike="noStrike">
                <a:solidFill>
                  <a:srgbClr val="0c0c12"/>
                </a:solidFill>
                <a:latin typeface="Calibri"/>
                <a:ea typeface="Calibri"/>
              </a:rPr>
              <a:t>Easy to develop</a:t>
            </a:r>
            <a:endParaRPr b="0" lang="en-IN" sz="1400" spc="-1" strike="noStrike">
              <a:latin typeface="Arial"/>
            </a:endParaRPr>
          </a:p>
          <a:p>
            <a:pPr lvl="1" marL="285840" indent="-285480">
              <a:lnSpc>
                <a:spcPct val="100000"/>
              </a:lnSpc>
              <a:buClr>
                <a:srgbClr val="000000"/>
              </a:buClr>
              <a:buFont typeface="Arial"/>
              <a:buChar char="•"/>
            </a:pPr>
            <a:r>
              <a:rPr b="0" lang="en-IN" sz="1400" spc="-1" strike="noStrike">
                <a:solidFill>
                  <a:srgbClr val="0c0c12"/>
                </a:solidFill>
                <a:latin typeface="Calibri"/>
                <a:ea typeface="Calibri"/>
              </a:rPr>
              <a:t>Easy to use</a:t>
            </a:r>
            <a:endParaRPr b="0" lang="en-IN" sz="1400" spc="-1" strike="noStrike">
              <a:latin typeface="Arial"/>
            </a:endParaRPr>
          </a:p>
          <a:p>
            <a:pPr lvl="1" marL="285840" indent="-285480">
              <a:lnSpc>
                <a:spcPct val="100000"/>
              </a:lnSpc>
              <a:buClr>
                <a:srgbClr val="000000"/>
              </a:buClr>
              <a:buFont typeface="Arial"/>
              <a:buChar char="•"/>
            </a:pPr>
            <a:r>
              <a:rPr b="0" lang="en-IN" sz="1400" spc="-1" strike="noStrike">
                <a:solidFill>
                  <a:srgbClr val="0c0c12"/>
                </a:solidFill>
                <a:latin typeface="Calibri"/>
                <a:ea typeface="Calibri"/>
              </a:rPr>
              <a:t>Resource efficient</a:t>
            </a:r>
            <a:endParaRPr b="0" lang="en-IN" sz="1400" spc="-1" strike="noStrike">
              <a:latin typeface="Arial"/>
            </a:endParaRPr>
          </a:p>
          <a:p>
            <a:pPr lvl="1" marL="285840" indent="-285480">
              <a:lnSpc>
                <a:spcPct val="100000"/>
              </a:lnSpc>
              <a:buClr>
                <a:srgbClr val="000000"/>
              </a:buClr>
              <a:buFont typeface="Arial"/>
              <a:buChar char="•"/>
            </a:pPr>
            <a:r>
              <a:rPr b="0" lang="en-IN" sz="1400" spc="-1" strike="noStrike">
                <a:solidFill>
                  <a:srgbClr val="0c0c12"/>
                </a:solidFill>
                <a:latin typeface="Calibri"/>
                <a:ea typeface="Calibri"/>
              </a:rPr>
              <a:t>Platform Independent</a:t>
            </a:r>
            <a:endParaRPr b="0" lang="en-IN" sz="1400" spc="-1" strike="noStrike">
              <a:latin typeface="Arial"/>
            </a:endParaRPr>
          </a:p>
          <a:p>
            <a:pPr lvl="1" marL="285840" indent="-285480">
              <a:lnSpc>
                <a:spcPct val="100000"/>
              </a:lnSpc>
              <a:buClr>
                <a:srgbClr val="000000"/>
              </a:buClr>
              <a:buFont typeface="Arial"/>
              <a:buChar char="•"/>
            </a:pPr>
            <a:r>
              <a:rPr b="0" lang="en-IN" sz="1400" spc="-1" strike="noStrike">
                <a:solidFill>
                  <a:srgbClr val="0c0c12"/>
                </a:solidFill>
                <a:latin typeface="Calibri"/>
                <a:ea typeface="Calibri"/>
              </a:rPr>
              <a:t>Sustainable</a:t>
            </a:r>
            <a:endParaRPr b="0" lang="en-IN" sz="1400" spc="-1" strike="noStrike">
              <a:latin typeface="Arial"/>
            </a:endParaRPr>
          </a:p>
        </p:txBody>
      </p:sp>
    </p:spTree>
  </p:cSld>
  <mc:AlternateContent>
    <mc:Choice Requires="p14">
      <p:transition spd="slow" p14:dur="2000"/>
    </mc:Choice>
    <mc:Fallback>
      <p:transition spd="slow"/>
    </mc:Fallback>
  </mc:AlternateContent>
  <p:timing>
    <p:tnLst>
      <p:par>
        <p:cTn id="217" dur="indefinite" restart="never" nodeType="tmRoot">
          <p:childTnLst>
            <p:seq>
              <p:cTn id="218" dur="indefinite" nodeType="mainSeq">
                <p:childTnLst>
                  <p:par>
                    <p:cTn id="219" fill="hold">
                      <p:stCondLst>
                        <p:cond delay="indefinite"/>
                      </p:stCondLst>
                      <p:childTnLst>
                        <p:par>
                          <p:cTn id="220" fill="hold">
                            <p:stCondLst>
                              <p:cond delay="0"/>
                            </p:stCondLst>
                            <p:childTnLst>
                              <p:par>
                                <p:cTn id="221" nodeType="clickEffect" fill="hold" presetClass="entr" presetID="2" presetSubtype="2">
                                  <p:stCondLst>
                                    <p:cond delay="0"/>
                                  </p:stCondLst>
                                  <p:childTnLst>
                                    <p:set>
                                      <p:cBhvr>
                                        <p:cTn id="222" dur="1" fill="hold">
                                          <p:stCondLst>
                                            <p:cond delay="0"/>
                                          </p:stCondLst>
                                        </p:cTn>
                                        <p:tgtEl>
                                          <p:spTgt spid="588"/>
                                        </p:tgtEl>
                                        <p:attrNameLst>
                                          <p:attrName>style.visibility</p:attrName>
                                        </p:attrNameLst>
                                      </p:cBhvr>
                                      <p:to>
                                        <p:strVal val="visible"/>
                                      </p:to>
                                    </p:set>
                                    <p:anim calcmode="lin" valueType="num">
                                      <p:cBhvr additive="repl">
                                        <p:cTn id="223" dur="500"/>
                                        <p:tgtEl>
                                          <p:spTgt spid="588"/>
                                        </p:tgtEl>
                                        <p:attrNameLst>
                                          <p:attrName>ppt_x</p:attrName>
                                        </p:attrNameLst>
                                      </p:cBhvr>
                                      <p:tavLst>
                                        <p:tav tm="0">
                                          <p:val>
                                            <p:strVal val="#ppt_x+1"/>
                                          </p:val>
                                        </p:tav>
                                        <p:tav tm="100000">
                                          <p:val>
                                            <p:strVal val="#ppt_x"/>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1" name="TextShape 1"/>
          <p:cNvSpPr txBox="1"/>
          <p:nvPr/>
        </p:nvSpPr>
        <p:spPr>
          <a:xfrm>
            <a:off x="274320" y="274320"/>
            <a:ext cx="8572320" cy="411120"/>
          </a:xfrm>
          <a:prstGeom prst="rect">
            <a:avLst/>
          </a:prstGeom>
          <a:noFill/>
          <a:ln>
            <a:noFill/>
          </a:ln>
        </p:spPr>
        <p:txBody>
          <a:bodyPr lIns="68400" rIns="68400" tIns="34200" bIns="34200">
            <a:noAutofit/>
          </a:bodyPr>
          <a:p>
            <a:pPr>
              <a:lnSpc>
                <a:spcPct val="90000"/>
              </a:lnSpc>
            </a:pPr>
            <a:r>
              <a:rPr b="0" lang="en-IN" sz="2400" spc="-1" strike="noStrike">
                <a:solidFill>
                  <a:srgbClr val="41007f"/>
                </a:solidFill>
                <a:latin typeface="Calibri"/>
                <a:ea typeface="Calibri"/>
              </a:rPr>
              <a:t>Benchmarking:</a:t>
            </a:r>
            <a:br/>
            <a:endParaRPr b="0" lang="en-IN" sz="2400" spc="-1" strike="noStrike">
              <a:solidFill>
                <a:srgbClr val="000000"/>
              </a:solidFill>
              <a:latin typeface="Arial"/>
            </a:endParaRPr>
          </a:p>
        </p:txBody>
      </p:sp>
      <p:sp>
        <p:nvSpPr>
          <p:cNvPr id="592" name="TextShape 2"/>
          <p:cNvSpPr txBox="1"/>
          <p:nvPr/>
        </p:nvSpPr>
        <p:spPr>
          <a:xfrm>
            <a:off x="274320" y="1097280"/>
            <a:ext cx="8572320" cy="3428640"/>
          </a:xfrm>
          <a:prstGeom prst="rect">
            <a:avLst/>
          </a:prstGeom>
          <a:noFill/>
          <a:ln>
            <a:noFill/>
          </a:ln>
        </p:spPr>
        <p:txBody>
          <a:bodyPr lIns="68400" rIns="68400" tIns="34200" bIns="34200">
            <a:noAutofit/>
          </a:bodyPr>
          <a:p>
            <a:pPr marL="457200" indent="-380520">
              <a:lnSpc>
                <a:spcPct val="100000"/>
              </a:lnSpc>
              <a:spcBef>
                <a:spcPts val="901"/>
              </a:spcBef>
              <a:buClr>
                <a:srgbClr val="00a7e1"/>
              </a:buClr>
              <a:buFont typeface="Noto Sans Symbols"/>
              <a:buChar char="▪"/>
            </a:pPr>
            <a:r>
              <a:rPr b="0" lang="en-IN" sz="1600" spc="-1" strike="noStrike">
                <a:solidFill>
                  <a:srgbClr val="0c0c12"/>
                </a:solidFill>
                <a:latin typeface="Calibri"/>
                <a:ea typeface="Calibri"/>
              </a:rPr>
              <a:t>45 mb when application is open.</a:t>
            </a:r>
            <a:endParaRPr b="0" lang="en-IN" sz="1600" spc="-1" strike="noStrike">
              <a:solidFill>
                <a:srgbClr val="000000"/>
              </a:solidFill>
              <a:latin typeface="Arial"/>
            </a:endParaRPr>
          </a:p>
          <a:p>
            <a:pPr marL="457200" indent="-380520">
              <a:lnSpc>
                <a:spcPct val="100000"/>
              </a:lnSpc>
              <a:spcBef>
                <a:spcPts val="901"/>
              </a:spcBef>
              <a:buClr>
                <a:srgbClr val="00a7e1"/>
              </a:buClr>
              <a:buFont typeface="Noto Sans Symbols"/>
              <a:buChar char="▪"/>
            </a:pPr>
            <a:r>
              <a:rPr b="0" lang="en-IN" sz="1600" spc="-1" strike="noStrike">
                <a:solidFill>
                  <a:srgbClr val="0c0c12"/>
                </a:solidFill>
                <a:latin typeface="Calibri"/>
                <a:ea typeface="Calibri"/>
              </a:rPr>
              <a:t>135 mb with 2 windows and a plot.</a:t>
            </a:r>
            <a:endParaRPr b="0" lang="en-IN" sz="1600" spc="-1" strike="noStrike">
              <a:solidFill>
                <a:srgbClr val="000000"/>
              </a:solidFill>
              <a:latin typeface="Arial"/>
            </a:endParaRPr>
          </a:p>
          <a:p>
            <a:pPr marL="457200" indent="-380520">
              <a:lnSpc>
                <a:spcPct val="100000"/>
              </a:lnSpc>
              <a:spcBef>
                <a:spcPts val="901"/>
              </a:spcBef>
              <a:buClr>
                <a:srgbClr val="00a7e1"/>
              </a:buClr>
              <a:buFont typeface="Noto Sans Symbols"/>
              <a:buChar char="▪"/>
            </a:pPr>
            <a:r>
              <a:rPr b="0" lang="en-IN" sz="1600" spc="-1" strike="noStrike">
                <a:solidFill>
                  <a:srgbClr val="0c0c12"/>
                </a:solidFill>
                <a:latin typeface="Calibri"/>
                <a:ea typeface="Calibri"/>
              </a:rPr>
              <a:t>Plotting takes 1ms.</a:t>
            </a:r>
            <a:endParaRPr b="0" lang="en-IN" sz="1600" spc="-1" strike="noStrike">
              <a:solidFill>
                <a:srgbClr val="000000"/>
              </a:solidFill>
              <a:latin typeface="Arial"/>
            </a:endParaRPr>
          </a:p>
          <a:p>
            <a:pPr marL="457200" indent="-380520">
              <a:lnSpc>
                <a:spcPct val="100000"/>
              </a:lnSpc>
              <a:spcBef>
                <a:spcPts val="901"/>
              </a:spcBef>
              <a:buClr>
                <a:srgbClr val="00a7e1"/>
              </a:buClr>
              <a:buFont typeface="Noto Sans Symbols"/>
              <a:buChar char="▪"/>
            </a:pPr>
            <a:r>
              <a:rPr b="0" lang="en-IN" sz="1600" spc="-1" strike="noStrike">
                <a:solidFill>
                  <a:srgbClr val="0c0c12"/>
                </a:solidFill>
                <a:latin typeface="Calibri"/>
                <a:ea typeface="Calibri"/>
              </a:rPr>
              <a:t>It can be speed up with various ways  like by using GPU or fake threads or compatible datatypes.</a:t>
            </a:r>
            <a:endParaRPr b="0" lang="en-IN" sz="1600" spc="-1" strike="noStrike">
              <a:solidFill>
                <a:srgbClr val="000000"/>
              </a:solidFill>
              <a:latin typeface="Arial"/>
            </a:endParaRPr>
          </a:p>
          <a:p>
            <a:pPr marL="457200" indent="-380520">
              <a:lnSpc>
                <a:spcPct val="100000"/>
              </a:lnSpc>
              <a:spcBef>
                <a:spcPts val="901"/>
              </a:spcBef>
              <a:buClr>
                <a:srgbClr val="00a7e1"/>
              </a:buClr>
              <a:buFont typeface="Noto Sans Symbols"/>
              <a:buChar char="▪"/>
            </a:pPr>
            <a:r>
              <a:rPr b="1" lang="en-IN" sz="1600" spc="-1" strike="noStrike">
                <a:solidFill>
                  <a:srgbClr val="0c0c12"/>
                </a:solidFill>
                <a:latin typeface="Calibri"/>
                <a:ea typeface="Calibri"/>
              </a:rPr>
              <a:t>Deployment</a:t>
            </a:r>
            <a:r>
              <a:rPr b="0" lang="en-IN" sz="1600" spc="-1" strike="noStrike">
                <a:solidFill>
                  <a:srgbClr val="0c0c12"/>
                </a:solidFill>
                <a:latin typeface="Calibri"/>
                <a:ea typeface="Calibri"/>
              </a:rPr>
              <a:t>: For static linking, the Qt run-times can be compiled into the executable.                                     For dynamic linking, it needs separate compilation.</a:t>
            </a:r>
            <a:endParaRPr b="0" lang="en-IN"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TextShape 1"/>
          <p:cNvSpPr txBox="1"/>
          <p:nvPr/>
        </p:nvSpPr>
        <p:spPr>
          <a:xfrm>
            <a:off x="274320" y="274320"/>
            <a:ext cx="8572320" cy="411120"/>
          </a:xfrm>
          <a:prstGeom prst="rect">
            <a:avLst/>
          </a:prstGeom>
          <a:noFill/>
          <a:ln>
            <a:noFill/>
          </a:ln>
        </p:spPr>
        <p:txBody>
          <a:bodyPr lIns="68400" rIns="68400" tIns="34200" bIns="34200">
            <a:noAutofit/>
          </a:bodyPr>
          <a:p>
            <a:pPr>
              <a:lnSpc>
                <a:spcPct val="90000"/>
              </a:lnSpc>
            </a:pPr>
            <a:r>
              <a:rPr b="0" lang="en-IN" sz="2800" spc="-1" strike="noStrike">
                <a:solidFill>
                  <a:srgbClr val="41007f"/>
                </a:solidFill>
                <a:latin typeface="Calibri"/>
                <a:ea typeface="Calibri"/>
              </a:rPr>
              <a:t>Current progress </a:t>
            </a:r>
            <a:endParaRPr b="0" lang="en-IN" sz="2800" spc="-1" strike="noStrike">
              <a:solidFill>
                <a:srgbClr val="000000"/>
              </a:solidFill>
              <a:latin typeface="Arial"/>
            </a:endParaRPr>
          </a:p>
        </p:txBody>
      </p:sp>
      <p:sp>
        <p:nvSpPr>
          <p:cNvPr id="149" name="TextShape 2"/>
          <p:cNvSpPr txBox="1"/>
          <p:nvPr/>
        </p:nvSpPr>
        <p:spPr>
          <a:xfrm>
            <a:off x="274320" y="939960"/>
            <a:ext cx="8572320" cy="3585960"/>
          </a:xfrm>
          <a:prstGeom prst="rect">
            <a:avLst/>
          </a:prstGeom>
          <a:noFill/>
          <a:ln>
            <a:noFill/>
          </a:ln>
        </p:spPr>
        <p:txBody>
          <a:bodyPr lIns="68400" rIns="68400" tIns="34200" bIns="34200">
            <a:noAutofit/>
          </a:bodyPr>
          <a:p>
            <a:pPr marL="457200" indent="-317160">
              <a:lnSpc>
                <a:spcPct val="150000"/>
              </a:lnSpc>
              <a:spcAft>
                <a:spcPts val="139"/>
              </a:spcAft>
              <a:buClr>
                <a:srgbClr val="00a7e1"/>
              </a:buClr>
              <a:buFont typeface="Noto Sans Symbols"/>
              <a:buChar char="▪"/>
            </a:pPr>
            <a:r>
              <a:rPr b="0" lang="en-IN" sz="1600" spc="-1" strike="noStrike">
                <a:solidFill>
                  <a:srgbClr val="0c0c12"/>
                </a:solidFill>
                <a:latin typeface="Calibri"/>
                <a:ea typeface="Calibri"/>
              </a:rPr>
              <a:t>Figured out the requirements which UI should fulfill based on the use cases.</a:t>
            </a:r>
            <a:endParaRPr b="0" lang="en-IN" sz="1600" spc="-1" strike="noStrike">
              <a:solidFill>
                <a:srgbClr val="000000"/>
              </a:solidFill>
              <a:latin typeface="Arial"/>
            </a:endParaRPr>
          </a:p>
          <a:p>
            <a:pPr marL="457200" indent="-317160">
              <a:lnSpc>
                <a:spcPct val="100000"/>
              </a:lnSpc>
              <a:spcAft>
                <a:spcPts val="139"/>
              </a:spcAft>
              <a:buClr>
                <a:srgbClr val="00a7e1"/>
              </a:buClr>
              <a:buFont typeface="Noto Sans Symbols"/>
              <a:buChar char="▪"/>
            </a:pPr>
            <a:r>
              <a:rPr b="0" lang="en-IN" sz="1600" spc="-1" strike="noStrike">
                <a:solidFill>
                  <a:srgbClr val="0c0c12"/>
                </a:solidFill>
                <a:latin typeface="Calibri"/>
                <a:ea typeface="Calibri"/>
              </a:rPr>
              <a:t>Chosen Qt as the framework after comparing WPF, Qt, UWP and Electron.js.</a:t>
            </a:r>
            <a:endParaRPr b="0" lang="en-IN"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TextShape 1"/>
          <p:cNvSpPr txBox="1"/>
          <p:nvPr/>
        </p:nvSpPr>
        <p:spPr>
          <a:xfrm>
            <a:off x="274320" y="274320"/>
            <a:ext cx="8572320" cy="411120"/>
          </a:xfrm>
          <a:prstGeom prst="rect">
            <a:avLst/>
          </a:prstGeom>
          <a:noFill/>
          <a:ln>
            <a:noFill/>
          </a:ln>
        </p:spPr>
        <p:txBody>
          <a:bodyPr lIns="68400" rIns="68400" tIns="34200" bIns="34200">
            <a:noAutofit/>
          </a:bodyPr>
          <a:p>
            <a:pPr>
              <a:lnSpc>
                <a:spcPct val="90000"/>
              </a:lnSpc>
            </a:pPr>
            <a:r>
              <a:rPr b="0" lang="en-IN" sz="2800" spc="-1" strike="noStrike">
                <a:solidFill>
                  <a:srgbClr val="41007f"/>
                </a:solidFill>
                <a:latin typeface="Calibri"/>
                <a:ea typeface="Calibri"/>
              </a:rPr>
              <a:t>Current progress </a:t>
            </a:r>
            <a:endParaRPr b="0" lang="en-IN" sz="2800" spc="-1" strike="noStrike">
              <a:solidFill>
                <a:srgbClr val="000000"/>
              </a:solidFill>
              <a:latin typeface="Arial"/>
            </a:endParaRPr>
          </a:p>
        </p:txBody>
      </p:sp>
      <p:sp>
        <p:nvSpPr>
          <p:cNvPr id="151" name="TextShape 2"/>
          <p:cNvSpPr txBox="1"/>
          <p:nvPr/>
        </p:nvSpPr>
        <p:spPr>
          <a:xfrm>
            <a:off x="274320" y="939960"/>
            <a:ext cx="8572320" cy="3585960"/>
          </a:xfrm>
          <a:prstGeom prst="rect">
            <a:avLst/>
          </a:prstGeom>
          <a:noFill/>
          <a:ln>
            <a:noFill/>
          </a:ln>
        </p:spPr>
        <p:txBody>
          <a:bodyPr lIns="68400" rIns="68400" tIns="34200" bIns="34200">
            <a:noAutofit/>
          </a:bodyPr>
          <a:p>
            <a:pPr marL="457200" indent="-317160">
              <a:lnSpc>
                <a:spcPct val="150000"/>
              </a:lnSpc>
              <a:spcAft>
                <a:spcPts val="139"/>
              </a:spcAft>
              <a:buClr>
                <a:srgbClr val="00a7e1"/>
              </a:buClr>
              <a:buFont typeface="Noto Sans Symbols"/>
              <a:buChar char="▪"/>
            </a:pPr>
            <a:r>
              <a:rPr b="0" lang="en-IN" sz="1600" spc="-1" strike="noStrike">
                <a:solidFill>
                  <a:srgbClr val="0c0c12"/>
                </a:solidFill>
                <a:latin typeface="Calibri"/>
                <a:ea typeface="Calibri"/>
              </a:rPr>
              <a:t>Figured out the requirements which UI should fulfill based on the use cases.</a:t>
            </a:r>
            <a:endParaRPr b="0" lang="en-IN" sz="1600" spc="-1" strike="noStrike">
              <a:solidFill>
                <a:srgbClr val="000000"/>
              </a:solidFill>
              <a:latin typeface="Arial"/>
            </a:endParaRPr>
          </a:p>
          <a:p>
            <a:pPr marL="457200" indent="-317160">
              <a:lnSpc>
                <a:spcPct val="100000"/>
              </a:lnSpc>
              <a:spcAft>
                <a:spcPts val="139"/>
              </a:spcAft>
              <a:buClr>
                <a:srgbClr val="00a7e1"/>
              </a:buClr>
              <a:buFont typeface="Noto Sans Symbols"/>
              <a:buChar char="▪"/>
            </a:pPr>
            <a:r>
              <a:rPr b="0" lang="en-IN" sz="1600" spc="-1" strike="noStrike">
                <a:solidFill>
                  <a:srgbClr val="0c0c12"/>
                </a:solidFill>
                <a:latin typeface="Calibri"/>
                <a:ea typeface="Calibri"/>
              </a:rPr>
              <a:t>Chosen Qt as the framework after comparing WPF, Qt, UWP and Electron.js.</a:t>
            </a:r>
            <a:endParaRPr b="0" lang="en-IN" sz="1600" spc="-1" strike="noStrike">
              <a:solidFill>
                <a:srgbClr val="000000"/>
              </a:solidFill>
              <a:latin typeface="Arial"/>
            </a:endParaRPr>
          </a:p>
          <a:p>
            <a:pPr marL="457200" indent="-317160">
              <a:lnSpc>
                <a:spcPct val="100000"/>
              </a:lnSpc>
              <a:spcAft>
                <a:spcPts val="139"/>
              </a:spcAft>
              <a:buClr>
                <a:srgbClr val="00a7e1"/>
              </a:buClr>
              <a:buFont typeface="Noto Sans Symbols"/>
              <a:buChar char="▪"/>
            </a:pPr>
            <a:r>
              <a:rPr b="0" lang="en-IN" sz="1600" spc="-1" strike="noStrike">
                <a:solidFill>
                  <a:srgbClr val="0c0c12"/>
                </a:solidFill>
                <a:latin typeface="Calibri"/>
                <a:ea typeface="Calibri"/>
              </a:rPr>
              <a:t>Developed the following prototypes as a proof of concept:</a:t>
            </a:r>
            <a:endParaRPr b="0" lang="en-IN" sz="1600" spc="-1" strike="noStrike">
              <a:solidFill>
                <a:srgbClr val="000000"/>
              </a:solidFill>
              <a:latin typeface="Arial"/>
            </a:endParaRPr>
          </a:p>
          <a:p>
            <a:pPr lvl="1" marL="914400" indent="-317160">
              <a:lnSpc>
                <a:spcPct val="100000"/>
              </a:lnSpc>
              <a:spcAft>
                <a:spcPts val="139"/>
              </a:spcAft>
              <a:buClr>
                <a:srgbClr val="00a7e1"/>
              </a:buClr>
              <a:buFont typeface="Noto Sans Symbols"/>
              <a:buChar char="▪"/>
            </a:pPr>
            <a:r>
              <a:rPr b="0" lang="en-IN" sz="1400" spc="-1" strike="noStrike">
                <a:solidFill>
                  <a:srgbClr val="0c0c12"/>
                </a:solidFill>
                <a:latin typeface="Calibri"/>
                <a:ea typeface="Calibri"/>
              </a:rPr>
              <a:t>App with C++ backend and QML frontend supporting MVC architecture.</a:t>
            </a:r>
            <a:endParaRPr b="0" lang="en-IN" sz="1400" spc="-1" strike="noStrike">
              <a:solidFill>
                <a:srgbClr val="000000"/>
              </a:solidFill>
              <a:latin typeface="Arial"/>
            </a:endParaRPr>
          </a:p>
          <a:p>
            <a:pPr lvl="1" marL="914400" indent="-317160">
              <a:lnSpc>
                <a:spcPct val="100000"/>
              </a:lnSpc>
              <a:spcAft>
                <a:spcPts val="139"/>
              </a:spcAft>
              <a:buClr>
                <a:srgbClr val="00a7e1"/>
              </a:buClr>
              <a:buFont typeface="Noto Sans Symbols"/>
              <a:buChar char="▪"/>
            </a:pPr>
            <a:r>
              <a:rPr b="0" lang="en-IN" sz="1400" spc="-1" strike="noStrike">
                <a:solidFill>
                  <a:srgbClr val="0c0c12"/>
                </a:solidFill>
                <a:latin typeface="Calibri"/>
                <a:ea typeface="Calibri"/>
              </a:rPr>
              <a:t>App which uses QML and JavaScript in UI.</a:t>
            </a:r>
            <a:endParaRPr b="0" lang="en-IN" sz="1400" spc="-1" strike="noStrike">
              <a:solidFill>
                <a:srgbClr val="000000"/>
              </a:solidFill>
              <a:latin typeface="Arial"/>
            </a:endParaRPr>
          </a:p>
          <a:p>
            <a:pPr lvl="1" marL="914400" indent="-317160">
              <a:lnSpc>
                <a:spcPct val="100000"/>
              </a:lnSpc>
              <a:spcAft>
                <a:spcPts val="139"/>
              </a:spcAft>
              <a:buClr>
                <a:srgbClr val="00a7e1"/>
              </a:buClr>
              <a:buFont typeface="Noto Sans Symbols"/>
              <a:buChar char="▪"/>
            </a:pPr>
            <a:r>
              <a:rPr b="0" lang="en-IN" sz="1400" spc="-1" strike="noStrike">
                <a:solidFill>
                  <a:srgbClr val="0c0c12"/>
                </a:solidFill>
                <a:latin typeface="Calibri"/>
                <a:ea typeface="Calibri"/>
              </a:rPr>
              <a:t>App which uses Third party JavaScript library( D3.js in this case).</a:t>
            </a:r>
            <a:endParaRPr b="0" lang="en-IN" sz="1400" spc="-1" strike="noStrike">
              <a:solidFill>
                <a:srgbClr val="000000"/>
              </a:solidFill>
              <a:latin typeface="Arial"/>
            </a:endParaRPr>
          </a:p>
          <a:p>
            <a:pPr lvl="1" marL="914400" indent="-317160">
              <a:lnSpc>
                <a:spcPct val="100000"/>
              </a:lnSpc>
              <a:spcAft>
                <a:spcPts val="139"/>
              </a:spcAft>
              <a:buClr>
                <a:srgbClr val="00a7e1"/>
              </a:buClr>
              <a:buFont typeface="Noto Sans Symbols"/>
              <a:buChar char="▪"/>
            </a:pPr>
            <a:r>
              <a:rPr b="0" lang="en-IN" sz="1400" spc="-1" strike="noStrike">
                <a:solidFill>
                  <a:srgbClr val="0c0c12"/>
                </a:solidFill>
                <a:latin typeface="Calibri"/>
                <a:ea typeface="Calibri"/>
              </a:rPr>
              <a:t>App which can take a wafermap as csv file and plot its 3D visualization.</a:t>
            </a:r>
            <a:endParaRPr b="0" lang="en-IN" sz="1400" spc="-1" strike="noStrike">
              <a:solidFill>
                <a:srgbClr val="000000"/>
              </a:solidFill>
              <a:latin typeface="Arial"/>
            </a:endParaRPr>
          </a:p>
          <a:p>
            <a:pPr lvl="1" marL="914400" indent="-317160">
              <a:lnSpc>
                <a:spcPct val="100000"/>
              </a:lnSpc>
              <a:spcAft>
                <a:spcPts val="139"/>
              </a:spcAft>
              <a:buClr>
                <a:srgbClr val="00a7e1"/>
              </a:buClr>
              <a:buFont typeface="Noto Sans Symbols"/>
              <a:buChar char="▪"/>
            </a:pPr>
            <a:r>
              <a:rPr b="0" lang="en-IN" sz="1400" spc="-1" strike="noStrike">
                <a:solidFill>
                  <a:srgbClr val="0c0c12"/>
                </a:solidFill>
                <a:latin typeface="Calibri"/>
                <a:ea typeface="Calibri"/>
              </a:rPr>
              <a:t>App which has GUI built using QWidgets and QML both integrating QApplication and QGUIApplication.</a:t>
            </a:r>
            <a:endParaRPr b="0" lang="en-IN"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TextShape 1"/>
          <p:cNvSpPr txBox="1"/>
          <p:nvPr/>
        </p:nvSpPr>
        <p:spPr>
          <a:xfrm>
            <a:off x="274320" y="274320"/>
            <a:ext cx="8572320" cy="411120"/>
          </a:xfrm>
          <a:prstGeom prst="rect">
            <a:avLst/>
          </a:prstGeom>
          <a:noFill/>
          <a:ln>
            <a:noFill/>
          </a:ln>
        </p:spPr>
        <p:txBody>
          <a:bodyPr lIns="68400" rIns="68400" tIns="34200" bIns="34200">
            <a:noAutofit/>
          </a:bodyPr>
          <a:p>
            <a:pPr>
              <a:lnSpc>
                <a:spcPct val="90000"/>
              </a:lnSpc>
            </a:pPr>
            <a:r>
              <a:rPr b="0" lang="en-IN" sz="2800" spc="-1" strike="noStrike">
                <a:solidFill>
                  <a:srgbClr val="41007f"/>
                </a:solidFill>
                <a:latin typeface="Calibri"/>
                <a:ea typeface="Calibri"/>
              </a:rPr>
              <a:t>Current progress </a:t>
            </a:r>
            <a:endParaRPr b="0" lang="en-IN" sz="2800" spc="-1" strike="noStrike">
              <a:solidFill>
                <a:srgbClr val="000000"/>
              </a:solidFill>
              <a:latin typeface="Arial"/>
            </a:endParaRPr>
          </a:p>
        </p:txBody>
      </p:sp>
      <p:sp>
        <p:nvSpPr>
          <p:cNvPr id="153" name="TextShape 2"/>
          <p:cNvSpPr txBox="1"/>
          <p:nvPr/>
        </p:nvSpPr>
        <p:spPr>
          <a:xfrm>
            <a:off x="274320" y="939960"/>
            <a:ext cx="8572320" cy="3585960"/>
          </a:xfrm>
          <a:prstGeom prst="rect">
            <a:avLst/>
          </a:prstGeom>
          <a:noFill/>
          <a:ln>
            <a:noFill/>
          </a:ln>
        </p:spPr>
        <p:txBody>
          <a:bodyPr lIns="68400" rIns="68400" tIns="34200" bIns="34200">
            <a:noAutofit/>
          </a:bodyPr>
          <a:p>
            <a:pPr marL="457200" indent="-317160">
              <a:lnSpc>
                <a:spcPct val="150000"/>
              </a:lnSpc>
              <a:spcAft>
                <a:spcPts val="139"/>
              </a:spcAft>
              <a:buClr>
                <a:srgbClr val="00a7e1"/>
              </a:buClr>
              <a:buFont typeface="Noto Sans Symbols"/>
              <a:buChar char="▪"/>
            </a:pPr>
            <a:r>
              <a:rPr b="0" lang="en-IN" sz="1600" spc="-1" strike="noStrike">
                <a:solidFill>
                  <a:srgbClr val="0c0c12"/>
                </a:solidFill>
                <a:latin typeface="Calibri"/>
                <a:ea typeface="Calibri"/>
              </a:rPr>
              <a:t>Figured out the requirements which UI should fulfill based on the use cases.</a:t>
            </a:r>
            <a:endParaRPr b="0" lang="en-IN" sz="1600" spc="-1" strike="noStrike">
              <a:solidFill>
                <a:srgbClr val="000000"/>
              </a:solidFill>
              <a:latin typeface="Arial"/>
            </a:endParaRPr>
          </a:p>
          <a:p>
            <a:pPr marL="457200" indent="-317160">
              <a:lnSpc>
                <a:spcPct val="100000"/>
              </a:lnSpc>
              <a:spcAft>
                <a:spcPts val="139"/>
              </a:spcAft>
              <a:buClr>
                <a:srgbClr val="00a7e1"/>
              </a:buClr>
              <a:buFont typeface="Noto Sans Symbols"/>
              <a:buChar char="▪"/>
            </a:pPr>
            <a:r>
              <a:rPr b="0" lang="en-IN" sz="1600" spc="-1" strike="noStrike">
                <a:solidFill>
                  <a:srgbClr val="0c0c12"/>
                </a:solidFill>
                <a:latin typeface="Calibri"/>
                <a:ea typeface="Calibri"/>
              </a:rPr>
              <a:t>Chosen Qt as the framework after comparing WPF, Qt, UWP and Electron.js.</a:t>
            </a:r>
            <a:endParaRPr b="0" lang="en-IN" sz="1600" spc="-1" strike="noStrike">
              <a:solidFill>
                <a:srgbClr val="000000"/>
              </a:solidFill>
              <a:latin typeface="Arial"/>
            </a:endParaRPr>
          </a:p>
          <a:p>
            <a:pPr marL="457200" indent="-317160">
              <a:lnSpc>
                <a:spcPct val="100000"/>
              </a:lnSpc>
              <a:spcAft>
                <a:spcPts val="139"/>
              </a:spcAft>
              <a:buClr>
                <a:srgbClr val="00a7e1"/>
              </a:buClr>
              <a:buFont typeface="Noto Sans Symbols"/>
              <a:buChar char="▪"/>
            </a:pPr>
            <a:r>
              <a:rPr b="0" lang="en-IN" sz="1600" spc="-1" strike="noStrike">
                <a:solidFill>
                  <a:srgbClr val="0c0c12"/>
                </a:solidFill>
                <a:latin typeface="Calibri"/>
                <a:ea typeface="Calibri"/>
              </a:rPr>
              <a:t>Developed the following prototypes as a proof of concept:</a:t>
            </a:r>
            <a:endParaRPr b="0" lang="en-IN" sz="1600" spc="-1" strike="noStrike">
              <a:solidFill>
                <a:srgbClr val="000000"/>
              </a:solidFill>
              <a:latin typeface="Arial"/>
            </a:endParaRPr>
          </a:p>
          <a:p>
            <a:pPr lvl="1" marL="914400" indent="-317160">
              <a:lnSpc>
                <a:spcPct val="100000"/>
              </a:lnSpc>
              <a:spcAft>
                <a:spcPts val="139"/>
              </a:spcAft>
              <a:buClr>
                <a:srgbClr val="00a7e1"/>
              </a:buClr>
              <a:buFont typeface="Noto Sans Symbols"/>
              <a:buChar char="▪"/>
            </a:pPr>
            <a:r>
              <a:rPr b="0" lang="en-IN" sz="1400" spc="-1" strike="noStrike">
                <a:solidFill>
                  <a:srgbClr val="0c0c12"/>
                </a:solidFill>
                <a:latin typeface="Calibri"/>
                <a:ea typeface="Calibri"/>
              </a:rPr>
              <a:t>App with C++ backend and QML frontend supporting MVC architecture.</a:t>
            </a:r>
            <a:endParaRPr b="0" lang="en-IN" sz="1400" spc="-1" strike="noStrike">
              <a:solidFill>
                <a:srgbClr val="000000"/>
              </a:solidFill>
              <a:latin typeface="Arial"/>
            </a:endParaRPr>
          </a:p>
          <a:p>
            <a:pPr lvl="1" marL="914400" indent="-317160">
              <a:lnSpc>
                <a:spcPct val="100000"/>
              </a:lnSpc>
              <a:spcAft>
                <a:spcPts val="139"/>
              </a:spcAft>
              <a:buClr>
                <a:srgbClr val="00a7e1"/>
              </a:buClr>
              <a:buFont typeface="Noto Sans Symbols"/>
              <a:buChar char="▪"/>
            </a:pPr>
            <a:r>
              <a:rPr b="0" lang="en-IN" sz="1400" spc="-1" strike="noStrike">
                <a:solidFill>
                  <a:srgbClr val="0c0c12"/>
                </a:solidFill>
                <a:latin typeface="Calibri"/>
                <a:ea typeface="Calibri"/>
              </a:rPr>
              <a:t>App which uses QML and JavaScript in UI.</a:t>
            </a:r>
            <a:endParaRPr b="0" lang="en-IN" sz="1400" spc="-1" strike="noStrike">
              <a:solidFill>
                <a:srgbClr val="000000"/>
              </a:solidFill>
              <a:latin typeface="Arial"/>
            </a:endParaRPr>
          </a:p>
          <a:p>
            <a:pPr lvl="1" marL="914400" indent="-317160">
              <a:lnSpc>
                <a:spcPct val="100000"/>
              </a:lnSpc>
              <a:spcAft>
                <a:spcPts val="139"/>
              </a:spcAft>
              <a:buClr>
                <a:srgbClr val="00a7e1"/>
              </a:buClr>
              <a:buFont typeface="Noto Sans Symbols"/>
              <a:buChar char="▪"/>
            </a:pPr>
            <a:r>
              <a:rPr b="0" lang="en-IN" sz="1400" spc="-1" strike="noStrike">
                <a:solidFill>
                  <a:srgbClr val="0c0c12"/>
                </a:solidFill>
                <a:latin typeface="Calibri"/>
                <a:ea typeface="Calibri"/>
              </a:rPr>
              <a:t>App which uses Third party JavaScript library( D3.js in this case).</a:t>
            </a:r>
            <a:endParaRPr b="0" lang="en-IN" sz="1400" spc="-1" strike="noStrike">
              <a:solidFill>
                <a:srgbClr val="000000"/>
              </a:solidFill>
              <a:latin typeface="Arial"/>
            </a:endParaRPr>
          </a:p>
          <a:p>
            <a:pPr lvl="1" marL="914400" indent="-317160">
              <a:lnSpc>
                <a:spcPct val="100000"/>
              </a:lnSpc>
              <a:spcAft>
                <a:spcPts val="139"/>
              </a:spcAft>
              <a:buClr>
                <a:srgbClr val="00a7e1"/>
              </a:buClr>
              <a:buFont typeface="Noto Sans Symbols"/>
              <a:buChar char="▪"/>
            </a:pPr>
            <a:r>
              <a:rPr b="0" lang="en-IN" sz="1400" spc="-1" strike="noStrike">
                <a:solidFill>
                  <a:srgbClr val="0c0c12"/>
                </a:solidFill>
                <a:latin typeface="Calibri"/>
                <a:ea typeface="Calibri"/>
              </a:rPr>
              <a:t>App which can take a wafermap as csv file and plot its 3D visualization.</a:t>
            </a:r>
            <a:endParaRPr b="0" lang="en-IN" sz="1400" spc="-1" strike="noStrike">
              <a:solidFill>
                <a:srgbClr val="000000"/>
              </a:solidFill>
              <a:latin typeface="Arial"/>
            </a:endParaRPr>
          </a:p>
          <a:p>
            <a:pPr lvl="1" marL="914400" indent="-317160">
              <a:lnSpc>
                <a:spcPct val="100000"/>
              </a:lnSpc>
              <a:spcAft>
                <a:spcPts val="139"/>
              </a:spcAft>
              <a:buClr>
                <a:srgbClr val="00a7e1"/>
              </a:buClr>
              <a:buFont typeface="Noto Sans Symbols"/>
              <a:buChar char="▪"/>
            </a:pPr>
            <a:r>
              <a:rPr b="0" lang="en-IN" sz="1400" spc="-1" strike="noStrike">
                <a:solidFill>
                  <a:srgbClr val="0c0c12"/>
                </a:solidFill>
                <a:latin typeface="Calibri"/>
                <a:ea typeface="Calibri"/>
              </a:rPr>
              <a:t>App which has GUI built using QWidgets and QML both integrating QApplication and QGUIApplication.</a:t>
            </a:r>
            <a:endParaRPr b="0" lang="en-IN" sz="1400" spc="-1" strike="noStrike">
              <a:solidFill>
                <a:srgbClr val="000000"/>
              </a:solidFill>
              <a:latin typeface="Arial"/>
            </a:endParaRPr>
          </a:p>
          <a:p>
            <a:pPr lvl="1" marL="914400" indent="-317160">
              <a:lnSpc>
                <a:spcPct val="100000"/>
              </a:lnSpc>
              <a:spcAft>
                <a:spcPts val="139"/>
              </a:spcAft>
              <a:buClr>
                <a:srgbClr val="00a7e1"/>
              </a:buClr>
              <a:buFont typeface="Noto Sans Symbols"/>
              <a:buChar char="▪"/>
            </a:pPr>
            <a:r>
              <a:rPr b="0" lang="en-IN" sz="1400" spc="-1" strike="noStrike">
                <a:solidFill>
                  <a:srgbClr val="0c0c12"/>
                </a:solidFill>
                <a:latin typeface="Calibri"/>
                <a:ea typeface="Calibri"/>
              </a:rPr>
              <a:t>App that can connect to DLL and use its functionalities.</a:t>
            </a:r>
            <a:endParaRPr b="0" lang="en-IN"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TextShape 1"/>
          <p:cNvSpPr txBox="1"/>
          <p:nvPr/>
        </p:nvSpPr>
        <p:spPr>
          <a:xfrm>
            <a:off x="274320" y="274320"/>
            <a:ext cx="8572320" cy="411120"/>
          </a:xfrm>
          <a:prstGeom prst="rect">
            <a:avLst/>
          </a:prstGeom>
          <a:noFill/>
          <a:ln>
            <a:noFill/>
          </a:ln>
        </p:spPr>
        <p:txBody>
          <a:bodyPr lIns="68400" rIns="68400" tIns="34200" bIns="34200">
            <a:noAutofit/>
          </a:bodyPr>
          <a:p>
            <a:pPr>
              <a:lnSpc>
                <a:spcPct val="90000"/>
              </a:lnSpc>
            </a:pPr>
            <a:r>
              <a:rPr b="0" lang="en-IN" sz="2800" spc="-1" strike="noStrike">
                <a:solidFill>
                  <a:srgbClr val="41007f"/>
                </a:solidFill>
                <a:latin typeface="Calibri"/>
                <a:ea typeface="Calibri"/>
              </a:rPr>
              <a:t>Current progress </a:t>
            </a:r>
            <a:endParaRPr b="0" lang="en-IN" sz="2800" spc="-1" strike="noStrike">
              <a:solidFill>
                <a:srgbClr val="000000"/>
              </a:solidFill>
              <a:latin typeface="Arial"/>
            </a:endParaRPr>
          </a:p>
        </p:txBody>
      </p:sp>
      <p:sp>
        <p:nvSpPr>
          <p:cNvPr id="155" name="TextShape 2"/>
          <p:cNvSpPr txBox="1"/>
          <p:nvPr/>
        </p:nvSpPr>
        <p:spPr>
          <a:xfrm>
            <a:off x="274320" y="939960"/>
            <a:ext cx="8572320" cy="3585960"/>
          </a:xfrm>
          <a:prstGeom prst="rect">
            <a:avLst/>
          </a:prstGeom>
          <a:noFill/>
          <a:ln>
            <a:noFill/>
          </a:ln>
        </p:spPr>
        <p:txBody>
          <a:bodyPr lIns="68400" rIns="68400" tIns="34200" bIns="34200">
            <a:noAutofit/>
          </a:bodyPr>
          <a:p>
            <a:pPr marL="457200" indent="-317160">
              <a:lnSpc>
                <a:spcPct val="150000"/>
              </a:lnSpc>
              <a:spcAft>
                <a:spcPts val="139"/>
              </a:spcAft>
              <a:buClr>
                <a:srgbClr val="00a7e1"/>
              </a:buClr>
              <a:buFont typeface="Noto Sans Symbols"/>
              <a:buChar char="▪"/>
            </a:pPr>
            <a:r>
              <a:rPr b="0" lang="en-IN" sz="1600" spc="-1" strike="noStrike">
                <a:solidFill>
                  <a:srgbClr val="0c0c12"/>
                </a:solidFill>
                <a:latin typeface="Calibri"/>
                <a:ea typeface="Calibri"/>
              </a:rPr>
              <a:t>Figured out the requirements which UI should fulfill based on the use cases.</a:t>
            </a:r>
            <a:endParaRPr b="0" lang="en-IN" sz="1600" spc="-1" strike="noStrike">
              <a:solidFill>
                <a:srgbClr val="000000"/>
              </a:solidFill>
              <a:latin typeface="Arial"/>
            </a:endParaRPr>
          </a:p>
          <a:p>
            <a:pPr marL="457200" indent="-317160">
              <a:lnSpc>
                <a:spcPct val="100000"/>
              </a:lnSpc>
              <a:spcAft>
                <a:spcPts val="139"/>
              </a:spcAft>
              <a:buClr>
                <a:srgbClr val="00a7e1"/>
              </a:buClr>
              <a:buFont typeface="Noto Sans Symbols"/>
              <a:buChar char="▪"/>
            </a:pPr>
            <a:r>
              <a:rPr b="0" lang="en-IN" sz="1600" spc="-1" strike="noStrike">
                <a:solidFill>
                  <a:srgbClr val="0c0c12"/>
                </a:solidFill>
                <a:latin typeface="Calibri"/>
                <a:ea typeface="Calibri"/>
              </a:rPr>
              <a:t>Chosen Qt as the framework after comparing WPF, Qt, UWP and Electron.js.</a:t>
            </a:r>
            <a:endParaRPr b="0" lang="en-IN" sz="1600" spc="-1" strike="noStrike">
              <a:solidFill>
                <a:srgbClr val="000000"/>
              </a:solidFill>
              <a:latin typeface="Arial"/>
            </a:endParaRPr>
          </a:p>
          <a:p>
            <a:pPr marL="457200" indent="-317160">
              <a:lnSpc>
                <a:spcPct val="100000"/>
              </a:lnSpc>
              <a:spcAft>
                <a:spcPts val="139"/>
              </a:spcAft>
              <a:buClr>
                <a:srgbClr val="00a7e1"/>
              </a:buClr>
              <a:buFont typeface="Noto Sans Symbols"/>
              <a:buChar char="▪"/>
            </a:pPr>
            <a:r>
              <a:rPr b="0" lang="en-IN" sz="1600" spc="-1" strike="noStrike">
                <a:solidFill>
                  <a:srgbClr val="0c0c12"/>
                </a:solidFill>
                <a:latin typeface="Calibri"/>
                <a:ea typeface="Calibri"/>
              </a:rPr>
              <a:t>Developed the following prototypes as a proof of concept:</a:t>
            </a:r>
            <a:endParaRPr b="0" lang="en-IN" sz="1600" spc="-1" strike="noStrike">
              <a:solidFill>
                <a:srgbClr val="000000"/>
              </a:solidFill>
              <a:latin typeface="Arial"/>
            </a:endParaRPr>
          </a:p>
          <a:p>
            <a:pPr lvl="1" marL="914400" indent="-317160">
              <a:lnSpc>
                <a:spcPct val="100000"/>
              </a:lnSpc>
              <a:spcAft>
                <a:spcPts val="139"/>
              </a:spcAft>
              <a:buClr>
                <a:srgbClr val="00a7e1"/>
              </a:buClr>
              <a:buFont typeface="Noto Sans Symbols"/>
              <a:buChar char="▪"/>
            </a:pPr>
            <a:r>
              <a:rPr b="0" lang="en-IN" sz="1400" spc="-1" strike="noStrike">
                <a:solidFill>
                  <a:srgbClr val="0c0c12"/>
                </a:solidFill>
                <a:latin typeface="Calibri"/>
                <a:ea typeface="Calibri"/>
              </a:rPr>
              <a:t>App with C++ backend and QML frontend supporting MVC architecture.</a:t>
            </a:r>
            <a:endParaRPr b="0" lang="en-IN" sz="1400" spc="-1" strike="noStrike">
              <a:solidFill>
                <a:srgbClr val="000000"/>
              </a:solidFill>
              <a:latin typeface="Arial"/>
            </a:endParaRPr>
          </a:p>
          <a:p>
            <a:pPr lvl="1" marL="914400" indent="-317160">
              <a:lnSpc>
                <a:spcPct val="100000"/>
              </a:lnSpc>
              <a:spcAft>
                <a:spcPts val="139"/>
              </a:spcAft>
              <a:buClr>
                <a:srgbClr val="00a7e1"/>
              </a:buClr>
              <a:buFont typeface="Noto Sans Symbols"/>
              <a:buChar char="▪"/>
            </a:pPr>
            <a:r>
              <a:rPr b="0" lang="en-IN" sz="1400" spc="-1" strike="noStrike">
                <a:solidFill>
                  <a:srgbClr val="0c0c12"/>
                </a:solidFill>
                <a:latin typeface="Calibri"/>
                <a:ea typeface="Calibri"/>
              </a:rPr>
              <a:t>App which uses QML and JavaScript in UI.</a:t>
            </a:r>
            <a:endParaRPr b="0" lang="en-IN" sz="1400" spc="-1" strike="noStrike">
              <a:solidFill>
                <a:srgbClr val="000000"/>
              </a:solidFill>
              <a:latin typeface="Arial"/>
            </a:endParaRPr>
          </a:p>
          <a:p>
            <a:pPr lvl="1" marL="914400" indent="-317160">
              <a:lnSpc>
                <a:spcPct val="100000"/>
              </a:lnSpc>
              <a:spcAft>
                <a:spcPts val="139"/>
              </a:spcAft>
              <a:buClr>
                <a:srgbClr val="00a7e1"/>
              </a:buClr>
              <a:buFont typeface="Noto Sans Symbols"/>
              <a:buChar char="▪"/>
            </a:pPr>
            <a:r>
              <a:rPr b="0" lang="en-IN" sz="1400" spc="-1" strike="noStrike">
                <a:solidFill>
                  <a:srgbClr val="0c0c12"/>
                </a:solidFill>
                <a:latin typeface="Calibri"/>
                <a:ea typeface="Calibri"/>
              </a:rPr>
              <a:t>App which uses Third party JavaScript library( D3.js in this case).</a:t>
            </a:r>
            <a:endParaRPr b="0" lang="en-IN" sz="1400" spc="-1" strike="noStrike">
              <a:solidFill>
                <a:srgbClr val="000000"/>
              </a:solidFill>
              <a:latin typeface="Arial"/>
            </a:endParaRPr>
          </a:p>
          <a:p>
            <a:pPr lvl="1" marL="914400" indent="-317160">
              <a:lnSpc>
                <a:spcPct val="100000"/>
              </a:lnSpc>
              <a:spcAft>
                <a:spcPts val="139"/>
              </a:spcAft>
              <a:buClr>
                <a:srgbClr val="00a7e1"/>
              </a:buClr>
              <a:buFont typeface="Noto Sans Symbols"/>
              <a:buChar char="▪"/>
            </a:pPr>
            <a:r>
              <a:rPr b="0" lang="en-IN" sz="1400" spc="-1" strike="noStrike">
                <a:solidFill>
                  <a:srgbClr val="0c0c12"/>
                </a:solidFill>
                <a:latin typeface="Calibri"/>
                <a:ea typeface="Calibri"/>
              </a:rPr>
              <a:t>App which can take a wafermap as csv file and plot its 3D visualization.</a:t>
            </a:r>
            <a:endParaRPr b="0" lang="en-IN" sz="1400" spc="-1" strike="noStrike">
              <a:solidFill>
                <a:srgbClr val="000000"/>
              </a:solidFill>
              <a:latin typeface="Arial"/>
            </a:endParaRPr>
          </a:p>
          <a:p>
            <a:pPr lvl="1" marL="914400" indent="-317160">
              <a:lnSpc>
                <a:spcPct val="100000"/>
              </a:lnSpc>
              <a:spcAft>
                <a:spcPts val="139"/>
              </a:spcAft>
              <a:buClr>
                <a:srgbClr val="00a7e1"/>
              </a:buClr>
              <a:buFont typeface="Noto Sans Symbols"/>
              <a:buChar char="▪"/>
            </a:pPr>
            <a:r>
              <a:rPr b="0" lang="en-IN" sz="1400" spc="-1" strike="noStrike">
                <a:solidFill>
                  <a:srgbClr val="0c0c12"/>
                </a:solidFill>
                <a:latin typeface="Calibri"/>
                <a:ea typeface="Calibri"/>
              </a:rPr>
              <a:t>App which has GUI built using QWidgets and QML both integrating QApplication and QGUIApplication.</a:t>
            </a:r>
            <a:endParaRPr b="0" lang="en-IN" sz="1400" spc="-1" strike="noStrike">
              <a:solidFill>
                <a:srgbClr val="000000"/>
              </a:solidFill>
              <a:latin typeface="Arial"/>
            </a:endParaRPr>
          </a:p>
          <a:p>
            <a:pPr lvl="1" marL="914400" indent="-317160">
              <a:lnSpc>
                <a:spcPct val="100000"/>
              </a:lnSpc>
              <a:spcAft>
                <a:spcPts val="139"/>
              </a:spcAft>
              <a:buClr>
                <a:srgbClr val="00a7e1"/>
              </a:buClr>
              <a:buFont typeface="Noto Sans Symbols"/>
              <a:buChar char="▪"/>
            </a:pPr>
            <a:r>
              <a:rPr b="0" lang="en-IN" sz="1400" spc="-1" strike="noStrike">
                <a:solidFill>
                  <a:srgbClr val="0c0c12"/>
                </a:solidFill>
                <a:latin typeface="Calibri"/>
                <a:ea typeface="Calibri"/>
              </a:rPr>
              <a:t>App that can connect to DLL and use its functionalities.</a:t>
            </a:r>
            <a:endParaRPr b="0" lang="en-IN" sz="1400" spc="-1" strike="noStrike">
              <a:solidFill>
                <a:srgbClr val="000000"/>
              </a:solidFill>
              <a:latin typeface="Arial"/>
            </a:endParaRPr>
          </a:p>
          <a:p>
            <a:pPr lvl="1" marL="914400" indent="-317160">
              <a:lnSpc>
                <a:spcPct val="100000"/>
              </a:lnSpc>
              <a:spcAft>
                <a:spcPts val="139"/>
              </a:spcAft>
              <a:buClr>
                <a:srgbClr val="00a7e1"/>
              </a:buClr>
              <a:buFont typeface="Noto Sans Symbols"/>
              <a:buChar char="▪"/>
            </a:pPr>
            <a:r>
              <a:rPr b="0" lang="en-IN" sz="1400" spc="-1" strike="noStrike">
                <a:solidFill>
                  <a:srgbClr val="0c0c12"/>
                </a:solidFill>
                <a:latin typeface="Calibri"/>
                <a:ea typeface="Calibri"/>
              </a:rPr>
              <a:t>App which uses Qt canvas to plot heatmap of wafer.</a:t>
            </a:r>
            <a:endParaRPr b="0" lang="en-IN"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TextShape 1"/>
          <p:cNvSpPr txBox="1"/>
          <p:nvPr/>
        </p:nvSpPr>
        <p:spPr>
          <a:xfrm>
            <a:off x="274320" y="274320"/>
            <a:ext cx="8572320" cy="411120"/>
          </a:xfrm>
          <a:prstGeom prst="rect">
            <a:avLst/>
          </a:prstGeom>
          <a:noFill/>
          <a:ln>
            <a:noFill/>
          </a:ln>
        </p:spPr>
        <p:txBody>
          <a:bodyPr lIns="68400" rIns="68400" tIns="34200" bIns="34200">
            <a:noAutofit/>
          </a:bodyPr>
          <a:p>
            <a:pPr>
              <a:lnSpc>
                <a:spcPct val="90000"/>
              </a:lnSpc>
            </a:pPr>
            <a:r>
              <a:rPr b="0" lang="en-IN" sz="2800" spc="-1" strike="noStrike">
                <a:solidFill>
                  <a:srgbClr val="41007f"/>
                </a:solidFill>
                <a:latin typeface="Calibri"/>
                <a:ea typeface="Calibri"/>
              </a:rPr>
              <a:t>Current progress </a:t>
            </a:r>
            <a:endParaRPr b="0" lang="en-IN" sz="2800" spc="-1" strike="noStrike">
              <a:solidFill>
                <a:srgbClr val="000000"/>
              </a:solidFill>
              <a:latin typeface="Arial"/>
            </a:endParaRPr>
          </a:p>
        </p:txBody>
      </p:sp>
      <p:sp>
        <p:nvSpPr>
          <p:cNvPr id="157" name="TextShape 2"/>
          <p:cNvSpPr txBox="1"/>
          <p:nvPr/>
        </p:nvSpPr>
        <p:spPr>
          <a:xfrm>
            <a:off x="274320" y="939960"/>
            <a:ext cx="8572320" cy="3585960"/>
          </a:xfrm>
          <a:prstGeom prst="rect">
            <a:avLst/>
          </a:prstGeom>
          <a:noFill/>
          <a:ln>
            <a:noFill/>
          </a:ln>
        </p:spPr>
        <p:txBody>
          <a:bodyPr lIns="68400" rIns="68400" tIns="34200" bIns="34200">
            <a:noAutofit/>
          </a:bodyPr>
          <a:p>
            <a:pPr marL="457200" indent="-317160">
              <a:lnSpc>
                <a:spcPct val="150000"/>
              </a:lnSpc>
              <a:spcAft>
                <a:spcPts val="139"/>
              </a:spcAft>
              <a:buClr>
                <a:srgbClr val="00a7e1"/>
              </a:buClr>
              <a:buFont typeface="Noto Sans Symbols"/>
              <a:buChar char="▪"/>
            </a:pPr>
            <a:r>
              <a:rPr b="0" lang="en-IN" sz="1600" spc="-1" strike="noStrike">
                <a:solidFill>
                  <a:srgbClr val="0c0c12"/>
                </a:solidFill>
                <a:latin typeface="Calibri"/>
                <a:ea typeface="Calibri"/>
              </a:rPr>
              <a:t>Figured out the requirements which UI should fulfill based on the use cases.</a:t>
            </a:r>
            <a:endParaRPr b="0" lang="en-IN" sz="1600" spc="-1" strike="noStrike">
              <a:solidFill>
                <a:srgbClr val="000000"/>
              </a:solidFill>
              <a:latin typeface="Arial"/>
            </a:endParaRPr>
          </a:p>
          <a:p>
            <a:pPr marL="457200" indent="-317160">
              <a:lnSpc>
                <a:spcPct val="100000"/>
              </a:lnSpc>
              <a:spcAft>
                <a:spcPts val="139"/>
              </a:spcAft>
              <a:buClr>
                <a:srgbClr val="00a7e1"/>
              </a:buClr>
              <a:buFont typeface="Noto Sans Symbols"/>
              <a:buChar char="▪"/>
            </a:pPr>
            <a:r>
              <a:rPr b="0" lang="en-IN" sz="1600" spc="-1" strike="noStrike">
                <a:solidFill>
                  <a:srgbClr val="0c0c12"/>
                </a:solidFill>
                <a:latin typeface="Calibri"/>
                <a:ea typeface="Calibri"/>
              </a:rPr>
              <a:t>Chosen Qt as the framework after comparing WPF, Qt, UWP and Electron.js.</a:t>
            </a:r>
            <a:endParaRPr b="0" lang="en-IN" sz="1600" spc="-1" strike="noStrike">
              <a:solidFill>
                <a:srgbClr val="000000"/>
              </a:solidFill>
              <a:latin typeface="Arial"/>
            </a:endParaRPr>
          </a:p>
          <a:p>
            <a:pPr marL="457200" indent="-317160">
              <a:lnSpc>
                <a:spcPct val="100000"/>
              </a:lnSpc>
              <a:spcAft>
                <a:spcPts val="139"/>
              </a:spcAft>
              <a:buClr>
                <a:srgbClr val="00a7e1"/>
              </a:buClr>
              <a:buFont typeface="Noto Sans Symbols"/>
              <a:buChar char="▪"/>
            </a:pPr>
            <a:r>
              <a:rPr b="0" lang="en-IN" sz="1600" spc="-1" strike="noStrike">
                <a:solidFill>
                  <a:srgbClr val="0c0c12"/>
                </a:solidFill>
                <a:latin typeface="Calibri"/>
                <a:ea typeface="Calibri"/>
              </a:rPr>
              <a:t>Developed the following prototypes as a proof of concept:</a:t>
            </a:r>
            <a:endParaRPr b="0" lang="en-IN" sz="1600" spc="-1" strike="noStrike">
              <a:solidFill>
                <a:srgbClr val="000000"/>
              </a:solidFill>
              <a:latin typeface="Arial"/>
            </a:endParaRPr>
          </a:p>
          <a:p>
            <a:pPr lvl="1" marL="914400" indent="-317160">
              <a:lnSpc>
                <a:spcPct val="100000"/>
              </a:lnSpc>
              <a:spcAft>
                <a:spcPts val="139"/>
              </a:spcAft>
              <a:buClr>
                <a:srgbClr val="00a7e1"/>
              </a:buClr>
              <a:buFont typeface="Noto Sans Symbols"/>
              <a:buChar char="▪"/>
            </a:pPr>
            <a:r>
              <a:rPr b="0" lang="en-IN" sz="1400" spc="-1" strike="noStrike">
                <a:solidFill>
                  <a:srgbClr val="0c0c12"/>
                </a:solidFill>
                <a:latin typeface="Calibri"/>
                <a:ea typeface="Calibri"/>
              </a:rPr>
              <a:t>App with C++ backend and QML frontend supporting MVC architecture.</a:t>
            </a:r>
            <a:endParaRPr b="0" lang="en-IN" sz="1400" spc="-1" strike="noStrike">
              <a:solidFill>
                <a:srgbClr val="000000"/>
              </a:solidFill>
              <a:latin typeface="Arial"/>
            </a:endParaRPr>
          </a:p>
          <a:p>
            <a:pPr lvl="1" marL="914400" indent="-317160">
              <a:lnSpc>
                <a:spcPct val="100000"/>
              </a:lnSpc>
              <a:spcAft>
                <a:spcPts val="139"/>
              </a:spcAft>
              <a:buClr>
                <a:srgbClr val="00a7e1"/>
              </a:buClr>
              <a:buFont typeface="Noto Sans Symbols"/>
              <a:buChar char="▪"/>
            </a:pPr>
            <a:r>
              <a:rPr b="0" lang="en-IN" sz="1400" spc="-1" strike="noStrike">
                <a:solidFill>
                  <a:srgbClr val="0c0c12"/>
                </a:solidFill>
                <a:latin typeface="Calibri"/>
                <a:ea typeface="Calibri"/>
              </a:rPr>
              <a:t>App which uses QML and JavaScript in UI.</a:t>
            </a:r>
            <a:endParaRPr b="0" lang="en-IN" sz="1400" spc="-1" strike="noStrike">
              <a:solidFill>
                <a:srgbClr val="000000"/>
              </a:solidFill>
              <a:latin typeface="Arial"/>
            </a:endParaRPr>
          </a:p>
          <a:p>
            <a:pPr lvl="1" marL="914400" indent="-317160">
              <a:lnSpc>
                <a:spcPct val="100000"/>
              </a:lnSpc>
              <a:spcAft>
                <a:spcPts val="139"/>
              </a:spcAft>
              <a:buClr>
                <a:srgbClr val="00a7e1"/>
              </a:buClr>
              <a:buFont typeface="Noto Sans Symbols"/>
              <a:buChar char="▪"/>
            </a:pPr>
            <a:r>
              <a:rPr b="0" lang="en-IN" sz="1400" spc="-1" strike="noStrike">
                <a:solidFill>
                  <a:srgbClr val="0c0c12"/>
                </a:solidFill>
                <a:latin typeface="Calibri"/>
                <a:ea typeface="Calibri"/>
              </a:rPr>
              <a:t>App which uses Third party JavaScript library( D3.js in this case).</a:t>
            </a:r>
            <a:endParaRPr b="0" lang="en-IN" sz="1400" spc="-1" strike="noStrike">
              <a:solidFill>
                <a:srgbClr val="000000"/>
              </a:solidFill>
              <a:latin typeface="Arial"/>
            </a:endParaRPr>
          </a:p>
          <a:p>
            <a:pPr lvl="1" marL="914400" indent="-317160">
              <a:lnSpc>
                <a:spcPct val="100000"/>
              </a:lnSpc>
              <a:spcAft>
                <a:spcPts val="139"/>
              </a:spcAft>
              <a:buClr>
                <a:srgbClr val="00a7e1"/>
              </a:buClr>
              <a:buFont typeface="Noto Sans Symbols"/>
              <a:buChar char="▪"/>
            </a:pPr>
            <a:r>
              <a:rPr b="0" lang="en-IN" sz="1400" spc="-1" strike="noStrike">
                <a:solidFill>
                  <a:srgbClr val="0c0c12"/>
                </a:solidFill>
                <a:latin typeface="Calibri"/>
                <a:ea typeface="Calibri"/>
              </a:rPr>
              <a:t>App which can take a wafermap as csv file and plot its 3D visualization.</a:t>
            </a:r>
            <a:endParaRPr b="0" lang="en-IN" sz="1400" spc="-1" strike="noStrike">
              <a:solidFill>
                <a:srgbClr val="000000"/>
              </a:solidFill>
              <a:latin typeface="Arial"/>
            </a:endParaRPr>
          </a:p>
          <a:p>
            <a:pPr lvl="1" marL="914400" indent="-317160">
              <a:lnSpc>
                <a:spcPct val="100000"/>
              </a:lnSpc>
              <a:spcAft>
                <a:spcPts val="139"/>
              </a:spcAft>
              <a:buClr>
                <a:srgbClr val="00a7e1"/>
              </a:buClr>
              <a:buFont typeface="Noto Sans Symbols"/>
              <a:buChar char="▪"/>
            </a:pPr>
            <a:r>
              <a:rPr b="0" lang="en-IN" sz="1400" spc="-1" strike="noStrike">
                <a:solidFill>
                  <a:srgbClr val="0c0c12"/>
                </a:solidFill>
                <a:latin typeface="Calibri"/>
                <a:ea typeface="Calibri"/>
              </a:rPr>
              <a:t>App which has GUI built using QWidgets and QML both integrating QApplication and QGUIApplication.</a:t>
            </a:r>
            <a:endParaRPr b="0" lang="en-IN" sz="1400" spc="-1" strike="noStrike">
              <a:solidFill>
                <a:srgbClr val="000000"/>
              </a:solidFill>
              <a:latin typeface="Arial"/>
            </a:endParaRPr>
          </a:p>
          <a:p>
            <a:pPr lvl="1" marL="914400" indent="-317160">
              <a:lnSpc>
                <a:spcPct val="100000"/>
              </a:lnSpc>
              <a:spcAft>
                <a:spcPts val="139"/>
              </a:spcAft>
              <a:buClr>
                <a:srgbClr val="00a7e1"/>
              </a:buClr>
              <a:buFont typeface="Noto Sans Symbols"/>
              <a:buChar char="▪"/>
            </a:pPr>
            <a:r>
              <a:rPr b="0" lang="en-IN" sz="1400" spc="-1" strike="noStrike">
                <a:solidFill>
                  <a:srgbClr val="0c0c12"/>
                </a:solidFill>
                <a:latin typeface="Calibri"/>
                <a:ea typeface="Calibri"/>
              </a:rPr>
              <a:t>App that can connect to DLL and use its functionalities.</a:t>
            </a:r>
            <a:endParaRPr b="0" lang="en-IN" sz="1400" spc="-1" strike="noStrike">
              <a:solidFill>
                <a:srgbClr val="000000"/>
              </a:solidFill>
              <a:latin typeface="Arial"/>
            </a:endParaRPr>
          </a:p>
          <a:p>
            <a:pPr lvl="1" marL="914400" indent="-317160">
              <a:lnSpc>
                <a:spcPct val="100000"/>
              </a:lnSpc>
              <a:spcAft>
                <a:spcPts val="139"/>
              </a:spcAft>
              <a:buClr>
                <a:srgbClr val="00a7e1"/>
              </a:buClr>
              <a:buFont typeface="Noto Sans Symbols"/>
              <a:buChar char="▪"/>
            </a:pPr>
            <a:r>
              <a:rPr b="0" lang="en-IN" sz="1400" spc="-1" strike="noStrike">
                <a:solidFill>
                  <a:srgbClr val="0c0c12"/>
                </a:solidFill>
                <a:latin typeface="Calibri"/>
                <a:ea typeface="Calibri"/>
              </a:rPr>
              <a:t>App which uses Qt canvas to plot heatmap of wafer.</a:t>
            </a:r>
            <a:endParaRPr b="0" lang="en-IN" sz="1400" spc="-1" strike="noStrike">
              <a:solidFill>
                <a:srgbClr val="000000"/>
              </a:solidFill>
              <a:latin typeface="Arial"/>
            </a:endParaRPr>
          </a:p>
          <a:p>
            <a:pPr marL="596880">
              <a:lnSpc>
                <a:spcPct val="100000"/>
              </a:lnSpc>
              <a:spcAft>
                <a:spcPts val="139"/>
              </a:spcAft>
            </a:pPr>
            <a:endParaRPr b="0" lang="en-IN" sz="1400" spc="-1" strike="noStrike">
              <a:solidFill>
                <a:srgbClr val="000000"/>
              </a:solidFill>
              <a:latin typeface="Arial"/>
            </a:endParaRPr>
          </a:p>
          <a:p>
            <a:pPr marL="457200" indent="-317160">
              <a:lnSpc>
                <a:spcPct val="100000"/>
              </a:lnSpc>
              <a:spcAft>
                <a:spcPts val="139"/>
              </a:spcAft>
              <a:buClr>
                <a:srgbClr val="00a7e1"/>
              </a:buClr>
              <a:buFont typeface="Noto Sans Symbols"/>
              <a:buChar char="▪"/>
            </a:pPr>
            <a:r>
              <a:rPr b="0" lang="en-IN" sz="1600" spc="-1" strike="noStrike">
                <a:solidFill>
                  <a:srgbClr val="0c0c12"/>
                </a:solidFill>
                <a:latin typeface="Calibri"/>
                <a:ea typeface="Calibri"/>
              </a:rPr>
              <a:t>WS/PWG UI with framework to extend the functionalities.</a:t>
            </a:r>
            <a:endParaRPr b="0" lang="en-IN" sz="1600" spc="-1" strike="noStrike">
              <a:solidFill>
                <a:srgbClr val="000000"/>
              </a:solidFill>
              <a:latin typeface="Arial"/>
            </a:endParaRPr>
          </a:p>
          <a:p>
            <a:pPr marL="177840" indent="-63000">
              <a:lnSpc>
                <a:spcPct val="100000"/>
              </a:lnSpc>
              <a:spcAft>
                <a:spcPts val="139"/>
              </a:spcAft>
            </a:pPr>
            <a:endParaRPr b="0" lang="en-IN"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1007f"/>
      </a:dk2>
      <a:lt2>
        <a:srgbClr val="5a5a64"/>
      </a:lt2>
      <a:accent1>
        <a:srgbClr val="50dd3f"/>
      </a:accent1>
      <a:accent2>
        <a:srgbClr val="ff6400"/>
      </a:accent2>
      <a:accent3>
        <a:srgbClr val="00a7e1"/>
      </a:accent3>
      <a:accent4>
        <a:srgbClr val="ffaf00"/>
      </a:accent4>
      <a:accent5>
        <a:srgbClr val="f01e69"/>
      </a:accent5>
      <a:accent6>
        <a:srgbClr val="aa1dd5"/>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1007f"/>
      </a:dk2>
      <a:lt2>
        <a:srgbClr val="5a5a64"/>
      </a:lt2>
      <a:accent1>
        <a:srgbClr val="50dd3f"/>
      </a:accent1>
      <a:accent2>
        <a:srgbClr val="ff6400"/>
      </a:accent2>
      <a:accent3>
        <a:srgbClr val="00a7e1"/>
      </a:accent3>
      <a:accent4>
        <a:srgbClr val="ffaf00"/>
      </a:accent4>
      <a:accent5>
        <a:srgbClr val="f01e69"/>
      </a:accent5>
      <a:accent6>
        <a:srgbClr val="aa1dd5"/>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1007f"/>
      </a:dk2>
      <a:lt2>
        <a:srgbClr val="5a5a64"/>
      </a:lt2>
      <a:accent1>
        <a:srgbClr val="50dd3f"/>
      </a:accent1>
      <a:accent2>
        <a:srgbClr val="ff6400"/>
      </a:accent2>
      <a:accent3>
        <a:srgbClr val="00a7e1"/>
      </a:accent3>
      <a:accent4>
        <a:srgbClr val="ffaf00"/>
      </a:accent4>
      <a:accent5>
        <a:srgbClr val="f01e69"/>
      </a:accent5>
      <a:accent6>
        <a:srgbClr val="aa1dd5"/>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1007f"/>
      </a:dk2>
      <a:lt2>
        <a:srgbClr val="5a5a64"/>
      </a:lt2>
      <a:accent1>
        <a:srgbClr val="50dd3f"/>
      </a:accent1>
      <a:accent2>
        <a:srgbClr val="ff6400"/>
      </a:accent2>
      <a:accent3>
        <a:srgbClr val="00a7e1"/>
      </a:accent3>
      <a:accent4>
        <a:srgbClr val="ffaf00"/>
      </a:accent4>
      <a:accent5>
        <a:srgbClr val="f01e69"/>
      </a:accent5>
      <a:accent6>
        <a:srgbClr val="aa1dd5"/>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12171</TotalTime>
  <Application>LibreOffice/6.2.5.2$Linux_X86_64 LibreOffice_project/20$Build-2</Application>
  <Words>3488</Words>
  <Paragraphs>665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2019-08-02T03:59:00Z</dcterms:modified>
  <cp:revision>59</cp:revision>
  <dc:subject/>
  <dc:title>Next Gen UI Framework for PWG/WS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40</vt:i4>
  </property>
  <property fmtid="{D5CDD505-2E9C-101B-9397-08002B2CF9AE}" pid="8" name="PresentationFormat">
    <vt:lpwstr>On-screen Show (16:9)</vt:lpwstr>
  </property>
  <property fmtid="{D5CDD505-2E9C-101B-9397-08002B2CF9AE}" pid="9" name="ScaleCrop">
    <vt:bool>0</vt:bool>
  </property>
  <property fmtid="{D5CDD505-2E9C-101B-9397-08002B2CF9AE}" pid="10" name="ShareDoc">
    <vt:bool>0</vt:bool>
  </property>
  <property fmtid="{D5CDD505-2E9C-101B-9397-08002B2CF9AE}" pid="11" name="Slides">
    <vt:i4>49</vt:i4>
  </property>
</Properties>
</file>