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B850-11C6-6B0B-D821-F1A74199B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8A705-C593-F23F-AC1D-34D68702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37E3-26CA-28C6-BF4E-F76DD652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30C-831F-80B3-F674-65B53720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599A-BE7E-691E-DA54-81AB982C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5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842D-CFF4-9793-B5BE-8FB7C1E0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019F-0CA8-5F4E-DF9B-7D2EF44E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DCD9-1C99-6B55-A60B-895CD956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F5F0-3E4C-5743-643F-F6BC5318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3CFE-7E71-D58C-4E4A-A39F5362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A643D-C77D-F330-2C3E-3BC7E37DC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F9E80-C81E-1849-AE9A-A51C5DEF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2B81-CDFF-0FCD-53CA-711040F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3548-F027-2801-B0D2-C12840C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5BFA-7CBC-33ED-DC78-B193E687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D56-F993-0F95-1017-D891212A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453A-2933-F02A-A0C8-EFEA6AA4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C4F1-73AB-A295-C2EC-58024481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8D98-8CF6-B48B-A333-56CACA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CA31-79F6-0162-881B-9547FDAD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2728-383D-F4FC-BCA5-D242492B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D6EB-BF87-2A18-7137-0A51F5E1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B70A-CAD2-9CCB-EBB8-C0A7798F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8116-E69D-67D6-2896-3206DFA7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AD45-782B-D3B2-CC7C-8B09524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0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8060-5A12-17D5-FE0F-FA0BFE70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E79A-7D70-E3B9-38BD-8AF0EED8C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D7DFF-31BE-F94D-88A0-CE49A83A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DBF3-1922-47AF-F749-B72C3986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0B6A-E4CA-8A47-BF19-F466F8FC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FE01-2BBB-1CD3-5F82-07EBE66D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F1C5-3AE1-262C-C9CF-540226B5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67ED8-C4FC-275B-540C-583B4968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8AB6-585D-0613-CF05-1902E29D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E0765-3DE8-CB5C-493E-3E7A41259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2BE00-CA82-4FDC-86A9-B77A1073D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CB6CA-5ABC-7511-FF3D-574D8C6F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8AA08-EC54-0076-52ED-AEA98FB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46E5-EB1F-71B5-549E-88057CDF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0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B7B-0DD5-DD2E-9575-606E8AAF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91788-0CA2-FCE6-D809-E0B20F7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AC3BB-8D33-5AD2-71CD-CA171C25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CCDC-3A05-DA6C-2525-7853CFD2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2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6B174-A949-30D8-036E-20A4C09A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93976-A3B2-AF87-4687-DF4F541F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5E36-0ED8-61CA-A55C-BBD5919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6948-7E5D-BB8F-FD8E-F821353F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5410-D6DB-E93E-8475-DC6BFCDA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9AD93-5759-0A60-006A-EB89EE2D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9A01-3E02-BE77-C64C-4265724E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420A4-93A2-D064-D2BB-C3078E86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8B56-074B-6CF3-FB34-053AAB7A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3DF4-0931-E6C7-48FB-FC988242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1F6D-BC1E-95A7-6D5D-ADF25597F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80AB6-B0CB-86B2-537A-3B0C4F3C6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74446-32B6-4946-D0A6-A09ECAC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6FD8-CE48-CF78-F3F1-40C19D39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AF5F1-2AD7-17E6-D1C7-9C00629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995A2-A352-F56E-73A4-ACF40B5E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EED7F-B0CD-9E76-A41E-599D0E78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3A3E-7857-D7FE-EF22-1EF3B754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0E0B-35D0-4330-909B-E769C7D84BA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A62F-A5D8-9CEE-9EE3-7F2EDD96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629E-0687-FEF1-752F-5044B6F8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285C-27FA-4FDB-9AB4-E78660B9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9FC-1EFC-F199-7E7A-D0E8003F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627548"/>
            <a:ext cx="4699819" cy="2063289"/>
          </a:xfrm>
        </p:spPr>
        <p:txBody>
          <a:bodyPr>
            <a:normAutofit fontScale="90000"/>
          </a:bodyPr>
          <a:lstStyle/>
          <a:p>
            <a:r>
              <a:rPr lang="en-IN" dirty="0"/>
              <a:t>Dijkstra’s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80251-EFF9-4B35-BC85-EC40A7E4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" y="2586627"/>
            <a:ext cx="5978013" cy="1639530"/>
          </a:xfrm>
        </p:spPr>
        <p:txBody>
          <a:bodyPr/>
          <a:lstStyle/>
          <a:p>
            <a:r>
              <a:rPr lang="en-US" dirty="0"/>
              <a:t>Dijkstra's algorithm is designed to find the shortest path from a starting node (or source) to all other nodes in a weighted graph, where all edge weights are non-negative.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8300F-DF8B-E1B3-9AAB-2A296D3D0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10" y="627548"/>
            <a:ext cx="6184490" cy="54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3AB6-251B-1115-950C-4D8D31BD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Applications of Dijkstra Algorithm</a:t>
            </a:r>
            <a:endParaRPr lang="en-IN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3646E50-C23B-44F3-70FA-A6036DCDFD23}"/>
              </a:ext>
            </a:extLst>
          </p:cNvPr>
          <p:cNvSpPr/>
          <p:nvPr/>
        </p:nvSpPr>
        <p:spPr>
          <a:xfrm>
            <a:off x="528319" y="22523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/>
              <a:t>Network Routing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FC5A26D-3597-6B6A-1199-24ED1B213525}"/>
              </a:ext>
            </a:extLst>
          </p:cNvPr>
          <p:cNvSpPr/>
          <p:nvPr/>
        </p:nvSpPr>
        <p:spPr>
          <a:xfrm>
            <a:off x="351339" y="335463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Used in computer networks to find the most efficient routes for data transfer.</a:t>
            </a:r>
          </a:p>
        </p:txBody>
      </p:sp>
      <p:sp>
        <p:nvSpPr>
          <p:cNvPr id="6" name="Text 3"/>
          <p:cNvSpPr/>
          <p:nvPr/>
        </p:nvSpPr>
        <p:spPr>
          <a:xfrm>
            <a:off x="4346461" y="2326632"/>
            <a:ext cx="31891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GPS and Navigation systems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346461" y="333681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Determines the quickest route between two geographical points.</a:t>
            </a: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84E4028-A6AE-F6F5-98BA-CE3FFA95ACE5}"/>
              </a:ext>
            </a:extLst>
          </p:cNvPr>
          <p:cNvSpPr/>
          <p:nvPr/>
        </p:nvSpPr>
        <p:spPr>
          <a:xfrm>
            <a:off x="8213765" y="2317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/>
              <a:t>Pathfinding in Games and Robotics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33C4220-1CDA-7E78-8BA5-8DB2D4B09920}"/>
              </a:ext>
            </a:extLst>
          </p:cNvPr>
          <p:cNvSpPr/>
          <p:nvPr/>
        </p:nvSpPr>
        <p:spPr>
          <a:xfrm>
            <a:off x="8213765" y="335463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Determines the quickest route between two geographical points</a:t>
            </a:r>
            <a:r>
              <a:rPr lang="en-US" sz="1600" dirty="0"/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9181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82F4-DEF3-49B1-65AC-BB5BEF4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set:Distances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1649-FBD8-2155-8877-50B27D71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00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 set is in .txt format and it has distances form one place to the other.</a:t>
            </a:r>
          </a:p>
          <a:p>
            <a:pPr marL="0" indent="0">
              <a:buNone/>
            </a:pPr>
            <a:r>
              <a:rPr lang="en-US" sz="1800" dirty="0"/>
              <a:t>Our motive is to first read the </a:t>
            </a:r>
            <a:r>
              <a:rPr lang="en-US" sz="1800" dirty="0" err="1"/>
              <a:t>file,and</a:t>
            </a:r>
            <a:r>
              <a:rPr lang="en-US" sz="1800" dirty="0"/>
              <a:t> give an index to all the unique tokens.</a:t>
            </a:r>
          </a:p>
          <a:p>
            <a:pPr marL="0" indent="0">
              <a:buNone/>
            </a:pPr>
            <a:r>
              <a:rPr lang="en-US" sz="1800" dirty="0"/>
              <a:t>After </a:t>
            </a:r>
            <a:r>
              <a:rPr lang="en-US" sz="1800" dirty="0" err="1"/>
              <a:t>that,using</a:t>
            </a:r>
            <a:r>
              <a:rPr lang="en-US" sz="1800" dirty="0"/>
              <a:t> the </a:t>
            </a:r>
            <a:r>
              <a:rPr lang="en-US" sz="1800" dirty="0" err="1"/>
              <a:t>algorithm,we</a:t>
            </a:r>
            <a:r>
              <a:rPr lang="en-US" sz="1800" dirty="0"/>
              <a:t> will find the shortest distance from source node </a:t>
            </a:r>
          </a:p>
          <a:p>
            <a:pPr marL="0" indent="0">
              <a:buNone/>
            </a:pPr>
            <a:r>
              <a:rPr lang="en-US" sz="1800" dirty="0"/>
              <a:t>to other nodes and output the result in a .txt file.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is in this format as shown in the screenshot-&gt;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C3D1F-8EC9-3626-545D-7F21ACB6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66" y="171475"/>
            <a:ext cx="2972215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44FE1-AA55-5AE5-CB9D-1D8DE5E7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45" y="105872"/>
            <a:ext cx="6230219" cy="314368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FA4D917-B154-DBC9-94C3-695EAB6C2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864" y="3313470"/>
            <a:ext cx="1100160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1.BufferedReader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read the dataset file.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readCitiesDataset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reads the file line by line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br.readLine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 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br.readLine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reads the first line, typically the header of the dataset, and skips it. </a:t>
            </a: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3.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((line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br.readLine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 != null)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reads each subsequent line until the end of the file is reached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4.The </a:t>
            </a:r>
            <a:r>
              <a:rPr lang="en-US" altLang="en-US" sz="1600" dirty="0" err="1"/>
              <a:t>line.split</a:t>
            </a:r>
            <a:r>
              <a:rPr lang="en-US" altLang="en-US" sz="1600" dirty="0"/>
              <a:t>(“,”) splits the line into multiple tokens which </a:t>
            </a:r>
            <a:r>
              <a:rPr lang="en-US" altLang="en-US" sz="1600" dirty="0" err="1"/>
              <a:t>which</a:t>
            </a:r>
            <a:r>
              <a:rPr lang="en-US" altLang="en-US" sz="1600" dirty="0"/>
              <a:t> are stored in an array of string, parts.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5.Here,”,” is the </a:t>
            </a:r>
            <a:r>
              <a:rPr lang="en-US" altLang="en-US" sz="1600" dirty="0" err="1"/>
              <a:t>delimeter</a:t>
            </a:r>
            <a:r>
              <a:rPr lang="en-US" altLang="en-US" sz="16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.We use </a:t>
            </a:r>
            <a:r>
              <a:rPr lang="en-US" altLang="en-US" sz="1600" dirty="0" err="1"/>
              <a:t>BufferedReader,because</a:t>
            </a:r>
            <a:r>
              <a:rPr lang="en-US" altLang="en-US" sz="1600" dirty="0"/>
              <a:t> it is more efficient to read files that have large data.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C8CF-3771-BE3F-A4AE-DED37087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529"/>
            <a:ext cx="10515600" cy="3394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1.A </a:t>
            </a:r>
            <a:r>
              <a:rPr lang="en-US" sz="1800" dirty="0" err="1"/>
              <a:t>BufferedWriter</a:t>
            </a:r>
            <a:r>
              <a:rPr lang="en-US" sz="1800" dirty="0"/>
              <a:t> is </a:t>
            </a:r>
            <a:r>
              <a:rPr lang="en-US" sz="1800" dirty="0" err="1"/>
              <a:t>created,which</a:t>
            </a:r>
            <a:r>
              <a:rPr lang="en-US" sz="1800" dirty="0"/>
              <a:t> is wrapped around a </a:t>
            </a:r>
            <a:r>
              <a:rPr lang="en-US" sz="1800" dirty="0" err="1"/>
              <a:t>FileWriter</a:t>
            </a:r>
            <a:r>
              <a:rPr lang="en-US" sz="1800" dirty="0"/>
              <a:t> ,to write data to a specific file(filename).</a:t>
            </a:r>
          </a:p>
          <a:p>
            <a:pPr marL="0" indent="0">
              <a:buNone/>
            </a:pPr>
            <a:r>
              <a:rPr lang="en-US" sz="1800" dirty="0"/>
              <a:t>2.The line </a:t>
            </a:r>
            <a:r>
              <a:rPr lang="en-US" sz="1800" dirty="0" err="1"/>
              <a:t>writer.write</a:t>
            </a:r>
            <a:r>
              <a:rPr lang="en-US" sz="1800" dirty="0"/>
              <a:t>("Shortest distances from " + </a:t>
            </a:r>
            <a:r>
              <a:rPr lang="en-US" sz="1800" dirty="0" err="1"/>
              <a:t>sourceCity</a:t>
            </a:r>
            <a:r>
              <a:rPr lang="en-US" sz="1800" dirty="0"/>
              <a:t> + ":\n"); writes a header to the file indicating the </a:t>
            </a:r>
          </a:p>
          <a:p>
            <a:pPr marL="0" indent="0">
              <a:buNone/>
            </a:pPr>
            <a:r>
              <a:rPr lang="en-US" sz="1800" dirty="0"/>
              <a:t>Source city.</a:t>
            </a:r>
          </a:p>
          <a:p>
            <a:pPr marL="0" indent="0">
              <a:buNone/>
            </a:pPr>
            <a:r>
              <a:rPr lang="en-US" sz="1800" dirty="0"/>
              <a:t>3.Each line in the file indicates the city name and its distance from the source city in the format To[city]:[distance].</a:t>
            </a:r>
          </a:p>
          <a:p>
            <a:pPr marL="0" indent="0">
              <a:buNone/>
            </a:pPr>
            <a:r>
              <a:rPr lang="en-US" sz="1800" dirty="0"/>
              <a:t>4.The catch block catches any </a:t>
            </a:r>
            <a:r>
              <a:rPr lang="en-US" sz="1800" dirty="0" err="1"/>
              <a:t>IOException</a:t>
            </a:r>
            <a:r>
              <a:rPr lang="en-US" sz="1800" dirty="0"/>
              <a:t> that may occur during file writing and prints the stack trace to help debug the issue.</a:t>
            </a:r>
            <a:endParaRPr lang="en-IN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4824AE-BEF8-F625-0681-01C638FF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28" y="117158"/>
            <a:ext cx="802116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C7DB-5868-9A46-7E87-CC6B5D7A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10" y="1406014"/>
            <a:ext cx="8475406" cy="255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the output .txt file that gives the shortest distance from source city to all the other cities.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390CA-5DCF-F8E4-F51D-D2A093C7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016" y="137649"/>
            <a:ext cx="286742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Gelasio</vt:lpstr>
      <vt:lpstr>Office Theme</vt:lpstr>
      <vt:lpstr>Dijkstra’s Algorithm </vt:lpstr>
      <vt:lpstr>Real-Life Applications of Dijkstra Algorithm</vt:lpstr>
      <vt:lpstr>Data set:Distances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Ojas Jogdand</dc:creator>
  <cp:lastModifiedBy>Ojas Jogdand</cp:lastModifiedBy>
  <cp:revision>1</cp:revision>
  <dcterms:created xsi:type="dcterms:W3CDTF">2024-11-12T04:20:24Z</dcterms:created>
  <dcterms:modified xsi:type="dcterms:W3CDTF">2024-11-12T04:39:04Z</dcterms:modified>
</cp:coreProperties>
</file>