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41E6-85A3-436A-97B0-D4B4E2322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EBCF0-3B7E-483F-88D3-65915FC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BB07-579C-4895-8810-D298900F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D3DB-097C-4638-9DDB-B2B0DD2626F0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60B82-3A08-4BE5-B68F-6448754C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849AE-C52A-4C11-B0FA-E9EE36EA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6A9-9336-4646-80E4-52C15C59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88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D4EC-D298-405E-B093-08FFA148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CF8DF-3841-4399-BFB2-203313465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E6242-29C7-411A-9F6A-3DE62F0C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D3DB-097C-4638-9DDB-B2B0DD2626F0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C6D44-05DF-4497-9501-555EC314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713D-615C-4EE1-ACA9-FEA9209C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6A9-9336-4646-80E4-52C15C59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8CA39-F7A5-429A-8895-85A1CEA97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C3B13-5C6E-45FC-92DF-54B1D7D89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609E-0AE1-46B8-95B8-240DF60D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D3DB-097C-4638-9DDB-B2B0DD2626F0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F121-241A-4BCF-94A1-33F16776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46830-CE75-4A00-B749-1E2F368D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6A9-9336-4646-80E4-52C15C59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99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0B1F-BC72-4917-BF49-EDB4D8FC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3177-D812-486B-B086-BF156465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C7E02-B0A2-4360-9D83-633A0FDF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D3DB-097C-4638-9DDB-B2B0DD2626F0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ACF38-0169-4631-972B-6A679505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4241-68E2-465B-AA1D-CF251F2A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6A9-9336-4646-80E4-52C15C59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C4C4-6175-49D2-BE1A-FE38D225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8528-E5E0-405B-9D0A-65D0D5E73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5AE0B-1D4D-4330-89AC-B4C31F13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D3DB-097C-4638-9DDB-B2B0DD2626F0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DA14-E283-4DA6-938D-E90EBC5A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37BC-9FB3-4033-9C7F-30114E9D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6A9-9336-4646-80E4-52C15C59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6B9F-C546-4CE6-BB9B-58C11FF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921B-FF84-44C8-9506-7099B25D0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C6B27-3EBC-44FD-A870-E4EB8CAE7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A617C-EFBF-424D-83C0-CABB8895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D3DB-097C-4638-9DDB-B2B0DD2626F0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BEB6E-C6BC-4B97-B486-63D23654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31FAB-1E87-4493-92CA-33EF112C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6A9-9336-4646-80E4-52C15C59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2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904E-41B6-4612-B5B0-0EF7252F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4B68-CA86-4291-A881-F69A61B60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72D1-684D-4F0A-BC4A-14F23D739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C4D3F-9844-47B6-A386-A772D3A60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46A76-9327-4F9C-8E1B-80E87FA70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7D8E9-59AD-43F2-AD08-759C7EF0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D3DB-097C-4638-9DDB-B2B0DD2626F0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F8BF3-7851-45D0-BFC0-227F1DC9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64603-3F7E-4884-8B47-186092A8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6A9-9336-4646-80E4-52C15C59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76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C7FC-ABCE-449E-9409-28C3B30D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F3C6E-C1AA-4D8C-AC0D-67EC8A36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D3DB-097C-4638-9DDB-B2B0DD2626F0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0C2FF-A6A8-4640-9809-0C1514CF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13D42-6692-4E29-9EF6-DCC8F271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6A9-9336-4646-80E4-52C15C59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1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E2111-5F63-4D4D-AB1B-064C553E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D3DB-097C-4638-9DDB-B2B0DD2626F0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FE27F-9C54-4BFA-A33B-B2FD5103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6E61E-4BBE-443F-80B4-F4DD099D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6A9-9336-4646-80E4-52C15C59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5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F532-62BE-4B36-8ADA-D970814B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BCAA-D3EF-4F0F-AB4B-E8A090A2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52D30-6707-45A4-B8C4-E87C9717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BE671-61B2-426A-9C44-91E35AB2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D3DB-097C-4638-9DDB-B2B0DD2626F0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94122-1334-481B-B340-D54C39DA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1A541-7A2F-4A22-BD6F-828EE38B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6A9-9336-4646-80E4-52C15C59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E7A3-B596-49BC-BF09-9F01D342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C479A-517E-4594-9B15-2B0436325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7C02E-2FF4-4A8F-9AA8-C9AD7CED2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23A93-F064-47E4-8C12-08B7220E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D3DB-097C-4638-9DDB-B2B0DD2626F0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A9442-BDD5-463B-9E18-9B18B40C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FD8B8-8635-4BA8-9A6F-A07FD5A0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6A9-9336-4646-80E4-52C15C59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52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1C9A0-D54C-43B9-819D-CD1CE0FD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24EA2-E1B4-4718-ACA9-54B1219B9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3017-F577-4E72-B1EA-588C89C1D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6D3DB-097C-4638-9DDB-B2B0DD2626F0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D5BCC-66B0-45F8-A55F-BF7E3CB07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D131-6A2B-4A6D-8C04-D687E7173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306A9-9336-4646-80E4-52C15C59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B52FC-0DD8-43A4-B418-0DB2E2FC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70610-B9A5-4DAE-A844-4D261031CB8A}"/>
              </a:ext>
            </a:extLst>
          </p:cNvPr>
          <p:cNvSpPr/>
          <p:nvPr/>
        </p:nvSpPr>
        <p:spPr>
          <a:xfrm>
            <a:off x="2858610" y="2210540"/>
            <a:ext cx="2290439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05A11-5B70-4899-BE1F-CD5A3CCFD122}"/>
              </a:ext>
            </a:extLst>
          </p:cNvPr>
          <p:cNvSpPr/>
          <p:nvPr/>
        </p:nvSpPr>
        <p:spPr>
          <a:xfrm>
            <a:off x="8219242" y="2210540"/>
            <a:ext cx="2228295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402F3-7DF2-42E6-ABF7-983AB4A01018}"/>
              </a:ext>
            </a:extLst>
          </p:cNvPr>
          <p:cNvSpPr/>
          <p:nvPr/>
        </p:nvSpPr>
        <p:spPr>
          <a:xfrm>
            <a:off x="5149049" y="5459767"/>
            <a:ext cx="2290439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346490-0034-4B80-A622-7A2738ADF2CC}"/>
              </a:ext>
            </a:extLst>
          </p:cNvPr>
          <p:cNvSpPr/>
          <p:nvPr/>
        </p:nvSpPr>
        <p:spPr>
          <a:xfrm>
            <a:off x="923278" y="1189608"/>
            <a:ext cx="1580225" cy="816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description</a:t>
            </a:r>
            <a:endParaRPr lang="en-IN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3EAD32-2C75-4339-A16B-F671C7C4889A}"/>
              </a:ext>
            </a:extLst>
          </p:cNvPr>
          <p:cNvSpPr/>
          <p:nvPr/>
        </p:nvSpPr>
        <p:spPr>
          <a:xfrm>
            <a:off x="204186" y="2148396"/>
            <a:ext cx="1970843" cy="816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Howers</a:t>
            </a:r>
            <a:r>
              <a:rPr lang="en-US" dirty="0"/>
              <a:t> spent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B24099-0BC5-467D-9E81-082EB416CDBF}"/>
              </a:ext>
            </a:extLst>
          </p:cNvPr>
          <p:cNvSpPr/>
          <p:nvPr/>
        </p:nvSpPr>
        <p:spPr>
          <a:xfrm>
            <a:off x="2672179" y="1118586"/>
            <a:ext cx="1704512" cy="816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0E4D4E-B3A4-4370-9685-CD6A44FADEB8}"/>
              </a:ext>
            </a:extLst>
          </p:cNvPr>
          <p:cNvSpPr/>
          <p:nvPr/>
        </p:nvSpPr>
        <p:spPr>
          <a:xfrm>
            <a:off x="2086252" y="5317724"/>
            <a:ext cx="1819923" cy="1136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6EB3CD-7BF0-4715-BBEC-987304A04C69}"/>
              </a:ext>
            </a:extLst>
          </p:cNvPr>
          <p:cNvSpPr/>
          <p:nvPr/>
        </p:nvSpPr>
        <p:spPr>
          <a:xfrm>
            <a:off x="9028590" y="1189608"/>
            <a:ext cx="1704512" cy="816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FA-B175-4C82-B79D-51D6EED1EA11}"/>
              </a:ext>
            </a:extLst>
          </p:cNvPr>
          <p:cNvSpPr/>
          <p:nvPr/>
        </p:nvSpPr>
        <p:spPr>
          <a:xfrm>
            <a:off x="9676660" y="3653162"/>
            <a:ext cx="1704512" cy="994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E24F1E-7635-422B-9F0D-7F098E49C716}"/>
              </a:ext>
            </a:extLst>
          </p:cNvPr>
          <p:cNvSpPr/>
          <p:nvPr/>
        </p:nvSpPr>
        <p:spPr>
          <a:xfrm>
            <a:off x="10795247" y="2174775"/>
            <a:ext cx="1299099" cy="994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  <a:endParaRPr lang="en-IN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3D01AAFE-E69A-406E-9F42-4AE64145A0CA}"/>
              </a:ext>
            </a:extLst>
          </p:cNvPr>
          <p:cNvSpPr/>
          <p:nvPr/>
        </p:nvSpPr>
        <p:spPr>
          <a:xfrm>
            <a:off x="6027938" y="2174775"/>
            <a:ext cx="1305018" cy="1030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 no</a:t>
            </a:r>
            <a:endParaRPr lang="en-IN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4D382376-F521-48D8-A3E2-625A8668AD90}"/>
              </a:ext>
            </a:extLst>
          </p:cNvPr>
          <p:cNvSpPr/>
          <p:nvPr/>
        </p:nvSpPr>
        <p:spPr>
          <a:xfrm>
            <a:off x="3471170" y="4194952"/>
            <a:ext cx="976543" cy="7235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  <a:endParaRPr lang="en-IN" sz="1200" dirty="0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4ECFFEE-09C9-4F24-A81A-1B45F8A278F1}"/>
              </a:ext>
            </a:extLst>
          </p:cNvPr>
          <p:cNvSpPr/>
          <p:nvPr/>
        </p:nvSpPr>
        <p:spPr>
          <a:xfrm>
            <a:off x="4678532" y="4096790"/>
            <a:ext cx="1047565" cy="8305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status</a:t>
            </a:r>
            <a:endParaRPr lang="en-IN" sz="1000" dirty="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22A3727A-5696-4F25-A441-6C650B04AE98}"/>
              </a:ext>
            </a:extLst>
          </p:cNvPr>
          <p:cNvSpPr/>
          <p:nvPr/>
        </p:nvSpPr>
        <p:spPr>
          <a:xfrm>
            <a:off x="6027938" y="3936993"/>
            <a:ext cx="1305018" cy="1030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 no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02EEA2-900E-488D-8F3F-74EC1382B48F}"/>
              </a:ext>
            </a:extLst>
          </p:cNvPr>
          <p:cNvSpPr/>
          <p:nvPr/>
        </p:nvSpPr>
        <p:spPr>
          <a:xfrm>
            <a:off x="3071674" y="2436539"/>
            <a:ext cx="1748901" cy="52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sheet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B07338-DFF4-4D3D-88A1-6D649ED4124E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2175029" y="2556769"/>
            <a:ext cx="683581" cy="15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40D3B2-BEF0-4642-B9D8-1EE96824995A}"/>
              </a:ext>
            </a:extLst>
          </p:cNvPr>
          <p:cNvCxnSpPr>
            <a:stCxn id="8" idx="5"/>
          </p:cNvCxnSpPr>
          <p:nvPr/>
        </p:nvCxnSpPr>
        <p:spPr>
          <a:xfrm>
            <a:off x="2272084" y="1886743"/>
            <a:ext cx="675302" cy="32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0D2901-5E16-474F-B7FF-137D842FBE5E}"/>
              </a:ext>
            </a:extLst>
          </p:cNvPr>
          <p:cNvCxnSpPr>
            <a:stCxn id="10" idx="4"/>
            <a:endCxn id="5" idx="0"/>
          </p:cNvCxnSpPr>
          <p:nvPr/>
        </p:nvCxnSpPr>
        <p:spPr>
          <a:xfrm>
            <a:off x="3524435" y="1935331"/>
            <a:ext cx="479395" cy="27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61C115-4698-4433-A701-D33EE74C0BFF}"/>
              </a:ext>
            </a:extLst>
          </p:cNvPr>
          <p:cNvCxnSpPr>
            <a:stCxn id="5" idx="3"/>
            <a:endCxn id="15" idx="1"/>
          </p:cNvCxnSpPr>
          <p:nvPr/>
        </p:nvCxnSpPr>
        <p:spPr>
          <a:xfrm flipV="1">
            <a:off x="5149049" y="2689807"/>
            <a:ext cx="878889" cy="1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C5AD83-C7EA-41D4-AF0F-D36124311B05}"/>
              </a:ext>
            </a:extLst>
          </p:cNvPr>
          <p:cNvCxnSpPr>
            <a:stCxn id="6" idx="1"/>
            <a:endCxn id="15" idx="3"/>
          </p:cNvCxnSpPr>
          <p:nvPr/>
        </p:nvCxnSpPr>
        <p:spPr>
          <a:xfrm flipH="1" flipV="1">
            <a:off x="7332956" y="2689807"/>
            <a:ext cx="886286" cy="1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8E16C9-339A-4B0C-B809-C69430795C0F}"/>
              </a:ext>
            </a:extLst>
          </p:cNvPr>
          <p:cNvCxnSpPr>
            <a:stCxn id="12" idx="4"/>
            <a:endCxn id="6" idx="0"/>
          </p:cNvCxnSpPr>
          <p:nvPr/>
        </p:nvCxnSpPr>
        <p:spPr>
          <a:xfrm flipH="1">
            <a:off x="9333390" y="2006353"/>
            <a:ext cx="547456" cy="20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DA0FEA-602D-4642-9ACA-9277F1E487D5}"/>
              </a:ext>
            </a:extLst>
          </p:cNvPr>
          <p:cNvCxnSpPr>
            <a:stCxn id="14" idx="2"/>
            <a:endCxn id="6" idx="3"/>
          </p:cNvCxnSpPr>
          <p:nvPr/>
        </p:nvCxnSpPr>
        <p:spPr>
          <a:xfrm flipH="1">
            <a:off x="10447537" y="2671925"/>
            <a:ext cx="347710" cy="3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D7A2BC-AF6A-488E-B6CA-29E0AA520718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9333390" y="3204839"/>
            <a:ext cx="1195526" cy="44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7F3C7B-BE74-48DE-984C-1508928A07D2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3959442" y="3204839"/>
            <a:ext cx="44388" cy="99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2190B3-0468-46A4-B2C5-ED8D58D59809}"/>
              </a:ext>
            </a:extLst>
          </p:cNvPr>
          <p:cNvCxnSpPr>
            <a:endCxn id="17" idx="0"/>
          </p:cNvCxnSpPr>
          <p:nvPr/>
        </p:nvCxnSpPr>
        <p:spPr>
          <a:xfrm>
            <a:off x="4330822" y="3200653"/>
            <a:ext cx="871493" cy="89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A78C84-144E-4273-B8F0-853C3CE3B86E}"/>
              </a:ext>
            </a:extLst>
          </p:cNvPr>
          <p:cNvCxnSpPr>
            <a:endCxn id="18" idx="0"/>
          </p:cNvCxnSpPr>
          <p:nvPr/>
        </p:nvCxnSpPr>
        <p:spPr>
          <a:xfrm>
            <a:off x="5157927" y="3204839"/>
            <a:ext cx="1522520" cy="73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7B1E1C-780C-44B0-B1A3-D617E7121BD6}"/>
              </a:ext>
            </a:extLst>
          </p:cNvPr>
          <p:cNvCxnSpPr>
            <a:stCxn id="11" idx="6"/>
            <a:endCxn id="7" idx="1"/>
          </p:cNvCxnSpPr>
          <p:nvPr/>
        </p:nvCxnSpPr>
        <p:spPr>
          <a:xfrm>
            <a:off x="3906175" y="5885895"/>
            <a:ext cx="1242874" cy="7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0B3B37-33C3-482B-AF22-A52DCD52F43A}"/>
              </a:ext>
            </a:extLst>
          </p:cNvPr>
          <p:cNvCxnSpPr>
            <a:stCxn id="7" idx="0"/>
            <a:endCxn id="17" idx="2"/>
          </p:cNvCxnSpPr>
          <p:nvPr/>
        </p:nvCxnSpPr>
        <p:spPr>
          <a:xfrm flipH="1" flipV="1">
            <a:off x="5202315" y="4927360"/>
            <a:ext cx="1091954" cy="53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C3E79B7-FEC2-4719-8B5A-9D43B3FA6473}"/>
              </a:ext>
            </a:extLst>
          </p:cNvPr>
          <p:cNvCxnSpPr>
            <a:endCxn id="18" idx="2"/>
          </p:cNvCxnSpPr>
          <p:nvPr/>
        </p:nvCxnSpPr>
        <p:spPr>
          <a:xfrm flipH="1" flipV="1">
            <a:off x="6680447" y="4967057"/>
            <a:ext cx="164236" cy="49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D55B4B-FFBB-4836-A4EF-DACD0ACA626C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3959442" y="4918482"/>
            <a:ext cx="1509203" cy="54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6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Case study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</dc:title>
  <dc:creator>Ojas Suhas Kasbekar</dc:creator>
  <cp:lastModifiedBy>Ojas Suhas Kasbekar</cp:lastModifiedBy>
  <cp:revision>1</cp:revision>
  <dcterms:created xsi:type="dcterms:W3CDTF">2021-10-02T17:53:07Z</dcterms:created>
  <dcterms:modified xsi:type="dcterms:W3CDTF">2021-10-02T18:09:50Z</dcterms:modified>
</cp:coreProperties>
</file>