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F935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 cap="none">
                <a:solidFill>
                  <a:schemeClr val="accen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FFAA9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A62300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IN"/>
              <a:t>QUIZ APPLICATION USING PYTHON GUI &amp; DBMS		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876424" y="3602038"/>
            <a:ext cx="8791575" cy="1849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600">
                <a:solidFill>
                  <a:schemeClr val="dk1"/>
                </a:solidFill>
              </a:rPr>
              <a:t>PRESENTED TO YOU BY : MANIKANTA RAYALA-11914214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600">
                <a:solidFill>
                  <a:schemeClr val="dk1"/>
                </a:solidFill>
              </a:rPr>
              <a:t>                                     OJASWINI SHARMA-11914839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600">
                <a:solidFill>
                  <a:schemeClr val="dk1"/>
                </a:solidFill>
              </a:rPr>
              <a:t>                                     RESHMI-11913918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1600">
                <a:solidFill>
                  <a:schemeClr val="dk1"/>
                </a:solidFill>
              </a:rPr>
              <a:t>SUBMITTED TO       :       CHAVI KAPOOR-23590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LOGIN/SIGNUP PAGE</a:t>
            </a:r>
            <a:endParaRPr/>
          </a:p>
        </p:txBody>
      </p:sp>
      <p:pic>
        <p:nvPicPr>
          <p:cNvPr id="303" name="Google Shape;30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2053" y="2014721"/>
            <a:ext cx="3523778" cy="377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title"/>
          </p:nvPr>
        </p:nvSpPr>
        <p:spPr>
          <a:xfrm>
            <a:off x="1145137" y="275618"/>
            <a:ext cx="9901725" cy="858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SECTION-1 ENGLISH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100" y="1378933"/>
            <a:ext cx="328612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1143001" y="285436"/>
            <a:ext cx="9905998" cy="99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SECTION-2 VERBAL REASONING</a:t>
            </a:r>
            <a:endParaRPr/>
          </a:p>
        </p:txBody>
      </p:sp>
      <p:pic>
        <p:nvPicPr>
          <p:cNvPr id="315" name="Google Shape;31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317" y="1208420"/>
            <a:ext cx="3811365" cy="536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1141413" y="574557"/>
            <a:ext cx="9905998" cy="744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SECTION-3 MATHEMATICS</a:t>
            </a:r>
            <a:endParaRPr/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825" y="1418497"/>
            <a:ext cx="387667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1141413" y="618518"/>
            <a:ext cx="9905998" cy="788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EXIT PAGE</a:t>
            </a:r>
            <a:endParaRPr/>
          </a:p>
        </p:txBody>
      </p:sp>
      <p:pic>
        <p:nvPicPr>
          <p:cNvPr id="327" name="Google Shape;327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427" y="1727037"/>
            <a:ext cx="3737145" cy="388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CONCLUSIONS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Successfully implemented theoretical GUI practically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Learnt to implement Database connectivity with python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Successfully drawn the end product using modules used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This project is capable of testing knowledge skills of user and know his competition.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1141412" y="1881554"/>
            <a:ext cx="9905999" cy="3909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google.com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stackoverflow.com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geeksforgeeks.org/sql-using-python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effbot.org/tkinterbook/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/>
              <a:t>You can get the code on:https://github.com/OjaswiniSharmaHacker/pythonquiz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/>
              <a:t>Thank You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/>
              <a:t>Have a Nice Day 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CONTENTS	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Objectives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Description of project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Work division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Detailed explanation about project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Conclusions and results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References 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OBJECTIVES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To create GUI of Quiz Application.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To involve DBMS to store data of user.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To create user friendly interface which can be accessed by everyone.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To understand the working of various modules/libraries used in the project.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To test general knowledge skills of user in different sections.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PROJECT DESCRIPTION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Attractive User Interface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Timer for each section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Database connectivity to store data of user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3 different sections for user to give a test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Exit button at the end of application.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WORK DIVISION</a:t>
            </a:r>
            <a:endParaRPr/>
          </a:p>
        </p:txBody>
      </p:sp>
      <p:grpSp>
        <p:nvGrpSpPr>
          <p:cNvPr id="259" name="Google Shape;259;p23"/>
          <p:cNvGrpSpPr/>
          <p:nvPr/>
        </p:nvGrpSpPr>
        <p:grpSpPr>
          <a:xfrm>
            <a:off x="3625849" y="2097467"/>
            <a:ext cx="4918789" cy="3693352"/>
            <a:chOff x="2484436" y="379"/>
            <a:chExt cx="4918789" cy="3693352"/>
          </a:xfrm>
        </p:grpSpPr>
        <p:sp>
          <p:nvSpPr>
            <p:cNvPr id="260" name="Google Shape;260;p23"/>
            <p:cNvSpPr/>
            <p:nvPr/>
          </p:nvSpPr>
          <p:spPr>
            <a:xfrm rot="2562047">
              <a:off x="3937448" y="2594084"/>
              <a:ext cx="559801" cy="3225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5875">
              <a:solidFill>
                <a:srgbClr val="B8914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" name="Google Shape;261;p23"/>
            <p:cNvSpPr/>
            <p:nvPr/>
          </p:nvSpPr>
          <p:spPr>
            <a:xfrm>
              <a:off x="4011649" y="1830928"/>
              <a:ext cx="622347" cy="3225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5875">
              <a:solidFill>
                <a:srgbClr val="B8914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" name="Google Shape;262;p23"/>
            <p:cNvSpPr/>
            <p:nvPr/>
          </p:nvSpPr>
          <p:spPr>
            <a:xfrm rot="-2562047">
              <a:off x="3937448" y="1067771"/>
              <a:ext cx="559801" cy="32255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5875">
              <a:solidFill>
                <a:srgbClr val="B8914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" name="Google Shape;263;p23"/>
            <p:cNvSpPr/>
            <p:nvPr/>
          </p:nvSpPr>
          <p:spPr>
            <a:xfrm>
              <a:off x="2484436" y="983002"/>
              <a:ext cx="1775147" cy="1775147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-16997" r="-16998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4281875" y="379"/>
              <a:ext cx="1065088" cy="1065088"/>
            </a:xfrm>
            <a:prstGeom prst="ellipse">
              <a:avLst/>
            </a:prstGeom>
            <a:solidFill>
              <a:srgbClr val="262626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4437854" y="156358"/>
              <a:ext cx="753130" cy="753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wentieth Century"/>
                <a:buNone/>
              </a:pPr>
              <a:r>
                <a:rPr b="0" i="0" lang="en-IN" sz="13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Ojaswini</a:t>
              </a:r>
              <a:endParaRPr b="0" i="0" sz="1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5453472" y="379"/>
              <a:ext cx="1597632" cy="1065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 txBox="1"/>
            <p:nvPr/>
          </p:nvSpPr>
          <p:spPr>
            <a:xfrm>
              <a:off x="5453472" y="379"/>
              <a:ext cx="1597632" cy="1065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8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wentieth Century"/>
                <a:buNone/>
              </a:pPr>
              <a:r>
                <a:t/>
              </a:r>
              <a:endParaRPr b="0" i="0" sz="3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38100" lvl="1" marL="285750" marR="0" rtl="0" algn="l">
                <a:lnSpc>
                  <a:spcPct val="90000"/>
                </a:lnSpc>
                <a:spcBef>
                  <a:spcPts val="585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wentieth Century"/>
                <a:buNone/>
              </a:pPr>
              <a:r>
                <a:t/>
              </a:r>
              <a:endParaRPr b="0" i="0" sz="3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633996" y="1314511"/>
              <a:ext cx="1065088" cy="1065088"/>
            </a:xfrm>
            <a:prstGeom prst="ellipse">
              <a:avLst/>
            </a:prstGeom>
            <a:solidFill>
              <a:srgbClr val="262626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 txBox="1"/>
            <p:nvPr/>
          </p:nvSpPr>
          <p:spPr>
            <a:xfrm>
              <a:off x="4789975" y="1470490"/>
              <a:ext cx="753130" cy="753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wentieth Century"/>
                <a:buNone/>
              </a:pPr>
              <a:r>
                <a:rPr b="0" i="0" lang="en-IN" sz="13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Manikanta</a:t>
              </a:r>
              <a:endParaRPr b="0" i="0" sz="1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5805593" y="1314511"/>
              <a:ext cx="1597632" cy="1065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 txBox="1"/>
            <p:nvPr/>
          </p:nvSpPr>
          <p:spPr>
            <a:xfrm>
              <a:off x="5805593" y="1314511"/>
              <a:ext cx="1597632" cy="1065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8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wentieth Century"/>
                <a:buNone/>
              </a:pPr>
              <a:r>
                <a:t/>
              </a:r>
              <a:endParaRPr b="0" i="0" sz="3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38100" lvl="1" marL="285750" marR="0" rtl="0" algn="l">
                <a:lnSpc>
                  <a:spcPct val="90000"/>
                </a:lnSpc>
                <a:spcBef>
                  <a:spcPts val="585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wentieth Century"/>
                <a:buNone/>
              </a:pPr>
              <a:r>
                <a:t/>
              </a:r>
              <a:endParaRPr b="0" i="0" sz="3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281875" y="2628643"/>
              <a:ext cx="1065088" cy="1065088"/>
            </a:xfrm>
            <a:prstGeom prst="ellipse">
              <a:avLst/>
            </a:prstGeom>
            <a:solidFill>
              <a:srgbClr val="262626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4437854" y="2784622"/>
              <a:ext cx="753130" cy="753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wentieth Century"/>
                <a:buNone/>
              </a:pPr>
              <a:r>
                <a:rPr b="0" i="0" lang="en-IN" sz="13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Reshmi</a:t>
              </a:r>
              <a:endParaRPr b="0" i="0" sz="1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453472" y="2628643"/>
              <a:ext cx="1597632" cy="1065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5453472" y="2628643"/>
              <a:ext cx="1597632" cy="1065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81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wentieth Century"/>
                <a:buNone/>
              </a:pPr>
              <a:r>
                <a:t/>
              </a:r>
              <a:endParaRPr b="0" i="0" sz="3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38100" lvl="1" marL="285750" marR="0" rtl="0" algn="l">
                <a:lnSpc>
                  <a:spcPct val="90000"/>
                </a:lnSpc>
                <a:spcBef>
                  <a:spcPts val="585"/>
                </a:spcBef>
                <a:spcAft>
                  <a:spcPts val="0"/>
                </a:spcAft>
                <a:buClr>
                  <a:schemeClr val="lt1"/>
                </a:buClr>
                <a:buSzPts val="3900"/>
                <a:buFont typeface="Twentieth Century"/>
                <a:buNone/>
              </a:pPr>
              <a:r>
                <a:t/>
              </a:r>
              <a:endParaRPr b="0" i="0" sz="3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IN"/>
              <a:t>ALL ABOUT QUIZ APPLICATION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EXPLANATION ABOUT PROJECT</a:t>
            </a:r>
            <a:endParaRPr/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This project is completely coded in python v3.8 64 bits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Modules used are tkinter, mysql.connecter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It includes 6 windows starting from Info window to the exit window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Including SQL database connectivity to store and fetch details of user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IN"/>
              <a:t>Calculate score of user for the questions he/she attempted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1143001" y="268971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LETS KNOW MORE ABOUT THE APPLICATION USING SOME SCREENSHOTS OF IT.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IN"/>
              <a:t>OUR STARTING PAGE</a:t>
            </a:r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375" y="2097088"/>
            <a:ext cx="6187761" cy="4456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