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LITA%20Capstone%20Dataset%20updated.piv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LITA%20Capstone%20Dataset%20updated.piv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[LITA Capstone Dataset updated.pivot.xlsx]Total revenue by Month!PivotTable5</c:name>
    <c:fmtId val="1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26920384951881"/>
          <c:y val="0.25865522018081066"/>
          <c:w val="0.68391863517060369"/>
          <c:h val="0.53774387576552929"/>
        </c:manualLayout>
      </c:layout>
      <c:lineChart>
        <c:grouping val="standard"/>
        <c:varyColors val="0"/>
        <c:ser>
          <c:idx val="0"/>
          <c:order val="0"/>
          <c:tx>
            <c:strRef>
              <c:f>'Total revenue by Month'!$B$3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'Total revenue by Month'!$A$4:$A$16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'Total revenue by Month'!$B$4:$B$16</c:f>
              <c:numCache>
                <c:formatCode>General</c:formatCode>
                <c:ptCount val="12"/>
                <c:pt idx="0">
                  <c:v>1250000</c:v>
                </c:pt>
                <c:pt idx="1">
                  <c:v>2750000</c:v>
                </c:pt>
                <c:pt idx="2">
                  <c:v>537500</c:v>
                </c:pt>
                <c:pt idx="3">
                  <c:v>237500</c:v>
                </c:pt>
                <c:pt idx="4">
                  <c:v>525000</c:v>
                </c:pt>
                <c:pt idx="5">
                  <c:v>1250000</c:v>
                </c:pt>
                <c:pt idx="6">
                  <c:v>1387500</c:v>
                </c:pt>
                <c:pt idx="7">
                  <c:v>1025000</c:v>
                </c:pt>
                <c:pt idx="8">
                  <c:v>175000</c:v>
                </c:pt>
                <c:pt idx="9">
                  <c:v>675000</c:v>
                </c:pt>
                <c:pt idx="10">
                  <c:v>525000</c:v>
                </c:pt>
                <c:pt idx="11">
                  <c:v>250000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D6-468C-84F7-FB68B51852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0504879"/>
        <c:axId val="970501519"/>
      </c:lineChart>
      <c:catAx>
        <c:axId val="97050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501519"/>
        <c:crosses val="autoZero"/>
        <c:auto val="1"/>
        <c:lblAlgn val="ctr"/>
        <c:lblOffset val="100"/>
        <c:noMultiLvlLbl val="0"/>
      </c:catAx>
      <c:valAx>
        <c:axId val="970501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50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[LITA Capstone Dataset updated.pivot.xlsx]Quantity of products sold!PivotTable6</c:name>
    <c:fmtId val="1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'Quantity of products sold'!$B$3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F49-411C-8AD0-ADB59066D1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F49-411C-8AD0-ADB59066D1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F49-411C-8AD0-ADB59066D1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F49-411C-8AD0-ADB59066D14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F49-411C-8AD0-ADB59066D14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F49-411C-8AD0-ADB59066D14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'Quantity of products sold'!$A$4:$A$10</c:f>
              <c:strCache>
                <c:ptCount val="6"/>
                <c:pt idx="0">
                  <c:v>Gloves</c:v>
                </c:pt>
                <c:pt idx="1">
                  <c:v>Hat</c:v>
                </c:pt>
                <c:pt idx="2">
                  <c:v>Jacket</c:v>
                </c:pt>
                <c:pt idx="3">
                  <c:v>Shirt</c:v>
                </c:pt>
                <c:pt idx="4">
                  <c:v>Shoes</c:v>
                </c:pt>
                <c:pt idx="5">
                  <c:v>Socks</c:v>
                </c:pt>
              </c:strCache>
            </c:strRef>
          </c:cat>
          <c:val>
            <c:numRef>
              <c:f>'Quantity of products sold'!$B$4:$B$10</c:f>
              <c:numCache>
                <c:formatCode>General</c:formatCode>
                <c:ptCount val="6"/>
                <c:pt idx="0">
                  <c:v>62500</c:v>
                </c:pt>
                <c:pt idx="1">
                  <c:v>80000</c:v>
                </c:pt>
                <c:pt idx="2">
                  <c:v>27500</c:v>
                </c:pt>
                <c:pt idx="3">
                  <c:v>62500</c:v>
                </c:pt>
                <c:pt idx="4">
                  <c:v>72500</c:v>
                </c:pt>
                <c:pt idx="5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F49-411C-8AD0-ADB59066D14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A401-2F1C-79C3-BADB-34546DC68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B9192-8578-B3E4-2C3D-1EF8889E1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101E-0341-CA30-E6A6-75B01C6B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B42-2B88-4338-9C3E-EEB8EA1DAA0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9939-8C26-7D69-DFEC-635F2B03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1B36-7B02-DACF-E44A-BC0324AA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6ACC-B988-41D9-87E4-E2F80EE2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2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ADE3-93C6-3F12-5DAD-A501BA9D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44EF4-A330-E5A6-A619-F220C20FB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81C8B-FB76-E22A-1D1C-585AC6B0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B42-2B88-4338-9C3E-EEB8EA1DAA0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1CE7-156D-5385-65F6-BE6BA6D6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7312E-861E-131F-8323-42C1ECA5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6ACC-B988-41D9-87E4-E2F80EE2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2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86785-9CA0-BC89-0048-5296606AE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DF21A-E897-FAD5-004A-FF1125444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8D0E6-F6DC-B2E3-E662-2B545943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B42-2B88-4338-9C3E-EEB8EA1DAA0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B840-D1FA-3724-F3DA-C1FE1013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4E0C8-82C0-BA6C-FEBE-F6359927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6ACC-B988-41D9-87E4-E2F80EE2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3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C271-D452-298A-8CE0-E6F480E9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9A29-4D85-50ED-8C20-858899D8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94D3B-0ACD-E373-CCE1-F9F4E6F2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B42-2B88-4338-9C3E-EEB8EA1DAA0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E53B3-E890-5906-6FB9-3B64491A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46E5-8FB8-2C69-D726-E57D6C12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6ACC-B988-41D9-87E4-E2F80EE2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5784-16D1-4482-A68F-9AFA4E73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38C6C-5860-ACAD-4028-C535E8C25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4C0CB-4C1B-00E9-23D9-3E2D4624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B42-2B88-4338-9C3E-EEB8EA1DAA0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2896C-BDB5-C7D0-8A66-6622E810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0E5A3-999B-0DDC-E602-462F28EC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6ACC-B988-41D9-87E4-E2F80EE2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5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8BAB-ED4B-A5A9-2605-FAA9BAE6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2063-221A-E66C-FE30-C7730DE26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A959E-F067-B548-4A2E-46A080FE8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62F3E-2BA4-FC86-9C7D-B72ADC7D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B42-2B88-4338-9C3E-EEB8EA1DAA0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EB1F-99F6-3092-EB69-6340FC45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6D07F-AEEC-E25D-4F8D-E249F56B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6ACC-B988-41D9-87E4-E2F80EE2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F325-5B3B-4B96-5033-8ECC5A3C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946CE-ADF4-E6DE-764D-0E904507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93C04-0AD1-5117-C2E5-BF187025F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D7BAB-A136-CAA3-74D5-E6D8BEB37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C074D-AE07-84C9-5A3E-BCEBE8AB4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38370-63F6-8170-04EE-0A2DE0A6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B42-2B88-4338-9C3E-EEB8EA1DAA0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83BA7-DD79-E283-6032-F7E9FDE8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CBD3A-FE52-5898-3739-2427D473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6ACC-B988-41D9-87E4-E2F80EE2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3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DB15-56AA-7EB5-4F4A-11DA5DE3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58E25-0501-782B-AEFA-5314CBC2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B42-2B88-4338-9C3E-EEB8EA1DAA0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973FD-78F0-A4EB-EBD7-46931EF4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8B899-8DE6-BADE-39C7-3D53D51B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6ACC-B988-41D9-87E4-E2F80EE2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03B4D-1194-19C7-0462-FE5C9F87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B42-2B88-4338-9C3E-EEB8EA1DAA0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E7A34-54EA-9A52-6507-DC647B12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ED428-A0E9-CA9E-A400-E861635A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6ACC-B988-41D9-87E4-E2F80EE2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0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8770-75BA-F35E-460C-7F7E6A89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1DD3-A112-5640-3534-5820F4E4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0476D-E67F-8E13-0BD9-3A76CBF1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B2D15-59E6-050D-111C-FF3DB11A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B42-2B88-4338-9C3E-EEB8EA1DAA0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B679B-E6DF-F4F9-856D-0E12F6A8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974DB-52A2-1E2D-AF07-ED67C611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6ACC-B988-41D9-87E4-E2F80EE2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5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890D-13AF-3F18-BAA3-5B038245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FABBF-CC27-D370-F092-8FD93B9E5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6F17B-46D1-7A14-B640-6498347D6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DE707-C6FB-A517-9E21-B3A0DEF0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B42-2B88-4338-9C3E-EEB8EA1DAA0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EBAF8-4951-2EB6-531D-F4CD4DAC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4B183-4A1F-DCC3-D590-A4E77B5F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6ACC-B988-41D9-87E4-E2F80EE2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CEE1A-CF30-8030-6776-E987BC46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DAE5-5B2B-951D-83EB-FF3B02143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83E4F-5B8C-0646-47D9-9C7CB0042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F5B42-2B88-4338-9C3E-EEB8EA1DAA0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71DA-CDCC-4171-A60B-5F58CA3A0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979C7-8C87-0D77-E0F7-950A97D6F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A6ACC-B988-41D9-87E4-E2F80EE2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DA0A-1FD8-AF84-8329-F2DFA03C0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           </a:t>
            </a:r>
            <a:r>
              <a:rPr lang="en-US" sz="4000" dirty="0">
                <a:solidFill>
                  <a:srgbClr val="7030A0"/>
                </a:solidFill>
                <a:latin typeface="Algerian" panose="04020705040A02060702" pitchFamily="82" charset="0"/>
              </a:rPr>
              <a:t>LITA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E5C11-419A-448C-A261-9F7AB9BFF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ptos Display" panose="020B0004020202020204" pitchFamily="34" charset="0"/>
              </a:rPr>
              <a:t>Visualizations</a:t>
            </a:r>
            <a:r>
              <a:rPr lang="en-US" b="1" i="0" u="none" strike="noStrike" baseline="0" dirty="0">
                <a:solidFill>
                  <a:srgbClr val="002060"/>
                </a:solidFill>
                <a:latin typeface="Aptos Display" panose="020B0004020202020204" pitchFamily="34" charset="0"/>
              </a:rPr>
              <a:t> of the sales Performance Analysis for a Retail Store </a:t>
            </a:r>
            <a:endParaRPr lang="en-US" dirty="0">
              <a:solidFill>
                <a:srgbClr val="002060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4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96D0-74E9-8AE4-E068-E1031F73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 pie chat representing the total sales of products and a table showing the quantity of sales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4B7890-F592-7C8B-9BD4-8FA0AEFE4B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2452" y="2182761"/>
            <a:ext cx="5456903" cy="399420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9C4416D-069F-F689-B408-68F95264B5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1" y="2462981"/>
            <a:ext cx="4921044" cy="3554361"/>
          </a:xfrm>
        </p:spPr>
      </p:pic>
    </p:spTree>
    <p:extLst>
      <p:ext uri="{BB962C8B-B14F-4D97-AF65-F5344CB8AC3E}">
        <p14:creationId xmlns:p14="http://schemas.microsoft.com/office/powerpoint/2010/main" val="351491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92B7-0105-A9C5-417F-B80273FD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2890"/>
            <a:ext cx="10515600" cy="89965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 pie and bar chat representing the total sales by region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EEBB67-1DFA-0D16-05F3-9E0A2F8B05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8761" y="2241755"/>
            <a:ext cx="5181599" cy="376083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FEA003-DCC8-D2F9-60C6-E3807A09DD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40360" y="2241755"/>
            <a:ext cx="5353666" cy="3760839"/>
          </a:xfrm>
        </p:spPr>
      </p:pic>
    </p:spTree>
    <p:extLst>
      <p:ext uri="{BB962C8B-B14F-4D97-AF65-F5344CB8AC3E}">
        <p14:creationId xmlns:p14="http://schemas.microsoft.com/office/powerpoint/2010/main" val="328678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943D-7491-BEEA-C49E-100A1BC5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This is a table and a graph showing the total revenue for each month and what product was sold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9C4614-05E8-6C6F-3285-E29AD8A160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6129" y="2035277"/>
            <a:ext cx="4144297" cy="4351338"/>
          </a:xfr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1348B11-E168-386F-53C7-E78E3A81B0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3740453"/>
              </p:ext>
            </p:extLst>
          </p:nvPr>
        </p:nvGraphicFramePr>
        <p:xfrm>
          <a:off x="5619135" y="1825625"/>
          <a:ext cx="5840362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546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6E9F-FBE3-FBB6-00CD-A5F6D4DB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Pie chats representing the percentage of products sold in total and the total sales made in 2023 and 2024.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302C02-F7CB-5B1A-C8E1-FFA16EFFB4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346288" cy="4351338"/>
          </a:xfr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A0793D-DC22-DC4A-0218-1FEB0AC74DB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3959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Aptos</vt:lpstr>
      <vt:lpstr>Aptos Display</vt:lpstr>
      <vt:lpstr>Arial</vt:lpstr>
      <vt:lpstr>Arial Rounded MT Bold</vt:lpstr>
      <vt:lpstr>Calibri</vt:lpstr>
      <vt:lpstr>Calibri Light</vt:lpstr>
      <vt:lpstr>Office Theme</vt:lpstr>
      <vt:lpstr>                        LITA PROJECT</vt:lpstr>
      <vt:lpstr>A pie chat representing the total sales of products and a table showing the quantity of sales</vt:lpstr>
      <vt:lpstr>A pie and bar chat representing the total sales by region</vt:lpstr>
      <vt:lpstr>This is a table and a graph showing the total revenue for each month and what product was sold</vt:lpstr>
      <vt:lpstr>Pie chats representing the percentage of products sold in total and the total sales made in 2023 and 2024.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Olusola Emmanuel</dc:creator>
  <cp:lastModifiedBy>Olusola Emmanuel</cp:lastModifiedBy>
  <cp:revision>1</cp:revision>
  <dcterms:created xsi:type="dcterms:W3CDTF">2024-11-07T06:16:49Z</dcterms:created>
  <dcterms:modified xsi:type="dcterms:W3CDTF">2024-11-07T06:48:07Z</dcterms:modified>
</cp:coreProperties>
</file>