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1j4Ra2s0oRv9NXDP+DgA2uul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B0BEB5-6D06-400C-9963-3E320887CB5E}">
  <a:tblStyle styleId="{F6B0BEB5-6D06-400C-9963-3E320887CB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hyperlink" Target="https://www.kaggle.com/albenft/game-of-thrones-script-all-seas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Of Thrones Chair Wallpapers - Wallpaper Cave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1113" y="205550"/>
            <a:ext cx="55006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10206" y="2335594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Beginner’s Guide To</a:t>
            </a:r>
            <a:endParaRPr/>
          </a:p>
        </p:txBody>
      </p:sp>
      <p:pic>
        <p:nvPicPr>
          <p:cNvPr descr="Game of Thrones – AFI Agency" id="86" name="Google Shape;86;p1"/>
          <p:cNvPicPr preferRelativeResize="0"/>
          <p:nvPr/>
        </p:nvPicPr>
        <p:blipFill rotWithShape="1">
          <a:blip r:embed="rId4">
            <a:alphaModFix/>
          </a:blip>
          <a:srcRect b="23359" l="0" r="0" t="12709"/>
          <a:stretch/>
        </p:blipFill>
        <p:spPr>
          <a:xfrm>
            <a:off x="0" y="2855469"/>
            <a:ext cx="8655485" cy="11470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80" y="6505575"/>
            <a:ext cx="12189619" cy="331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 Jack Yang , Jingnan Qi , Oje Williams , Wei Chi Yeh , Yichuan Hu , Sanket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of Thrones Iron Throne Wallpapers - Top Free Game of Thrones Iron  Throne Backgrounds - WallpaperAccess" id="92" name="Google Shape;92;p2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164306" y="426594"/>
            <a:ext cx="120276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Of Thrones – The Phenomenon</a:t>
            </a:r>
            <a:endParaRPr/>
          </a:p>
        </p:txBody>
      </p:sp>
      <p:pic>
        <p:nvPicPr>
          <p:cNvPr descr="GAME of THRONES final season!"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6124" y="6332823"/>
            <a:ext cx="1209675" cy="4394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228725" y="1669315"/>
            <a:ext cx="185737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Episodes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924425" y="1669315"/>
            <a:ext cx="185737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631466" y="1778066"/>
            <a:ext cx="4217633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17.4 mil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Viewership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3086100" y="3991274"/>
            <a:ext cx="185737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Awards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649666" y="3714274"/>
            <a:ext cx="409306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Guinness World Records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of Thrones Iron Throne Wallpapers - Top Free Game of Thrones Iron  Throne Backgrounds - WallpaperAccess" id="104" name="Google Shape;104;p3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105" name="Google Shape;105;p3"/>
          <p:cNvSpPr txBox="1"/>
          <p:nvPr>
            <p:ph idx="1" type="subTitle"/>
          </p:nvPr>
        </p:nvSpPr>
        <p:spPr>
          <a:xfrm>
            <a:off x="164306" y="426594"/>
            <a:ext cx="120276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Objectives</a:t>
            </a:r>
            <a:endParaRPr/>
          </a:p>
        </p:txBody>
      </p:sp>
      <p:pic>
        <p:nvPicPr>
          <p:cNvPr descr="GAME of THRONES final season!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6124" y="6332823"/>
            <a:ext cx="1209675" cy="43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396603" y="1905506"/>
            <a:ext cx="95631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sentiments of characters change over time ?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words are used most by each family ?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Cersei and Daenerys : Who says more times the word “kill” ? Who says more times the word “love”?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of Thrones Iron Throne Wallpapers - Top Free Game of Thrones Iron  Throne Backgrounds - WallpaperAccess" id="112" name="Google Shape;112;p4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113" name="Google Shape;113;p4"/>
          <p:cNvSpPr txBox="1"/>
          <p:nvPr>
            <p:ph idx="1" type="subTitle"/>
          </p:nvPr>
        </p:nvSpPr>
        <p:spPr>
          <a:xfrm>
            <a:off x="164306" y="426594"/>
            <a:ext cx="120276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</a:t>
            </a:r>
            <a:endParaRPr/>
          </a:p>
        </p:txBody>
      </p:sp>
      <p:pic>
        <p:nvPicPr>
          <p:cNvPr descr="GAME of THRONES final season!"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6124" y="6332823"/>
            <a:ext cx="1209675" cy="4394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4"/>
          <p:cNvGraphicFramePr/>
          <p:nvPr/>
        </p:nvGraphicFramePr>
        <p:xfrm>
          <a:off x="1022348" y="1936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{F6B0BEB5-6D06-400C-9963-3E320887CB5E}</a:tableStyleId>
              </a:tblPr>
              <a:tblGrid>
                <a:gridCol w="4637100"/>
                <a:gridCol w="4637100"/>
              </a:tblGrid>
              <a:tr h="5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 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Original Air Date Of Episode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 Number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Episode Number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Episode Title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Sentence Spoken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" name="Google Shape;116;p4"/>
          <p:cNvSpPr txBox="1"/>
          <p:nvPr/>
        </p:nvSpPr>
        <p:spPr>
          <a:xfrm>
            <a:off x="1022348" y="1205598"/>
            <a:ext cx="93393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Using GOT Script Dataset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957215" y="6320907"/>
            <a:ext cx="9339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 : </a:t>
            </a:r>
            <a:r>
              <a:rPr b="0" i="0" lang="en-US" sz="18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https://www.kaggle.com/albenft/game-of-thrones-script-all-seasons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of Thrones Iron Throne Wallpapers - Top Free Game of Thrones Iron  Throne Backgrounds - WallpaperAccess" id="122" name="Google Shape;122;p5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123" name="Google Shape;123;p5"/>
          <p:cNvSpPr txBox="1"/>
          <p:nvPr>
            <p:ph idx="1" type="subTitle"/>
          </p:nvPr>
        </p:nvSpPr>
        <p:spPr>
          <a:xfrm>
            <a:off x="164306" y="426594"/>
            <a:ext cx="120276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- Processing Flow</a:t>
            </a:r>
            <a:endParaRPr/>
          </a:p>
        </p:txBody>
      </p:sp>
      <p:pic>
        <p:nvPicPr>
          <p:cNvPr descr="GAME of THRONES final season!"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6124" y="6332823"/>
            <a:ext cx="1209675" cy="439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5"/>
          <p:cNvGrpSpPr/>
          <p:nvPr/>
        </p:nvGrpSpPr>
        <p:grpSpPr>
          <a:xfrm>
            <a:off x="694329" y="2096155"/>
            <a:ext cx="10803342" cy="2665689"/>
            <a:chOff x="723042" y="2476499"/>
            <a:chExt cx="10803342" cy="2665689"/>
          </a:xfrm>
        </p:grpSpPr>
        <p:pic>
          <p:nvPicPr>
            <p:cNvPr descr="A picture containing shape  Description automatically generated" id="126" name="Google Shape;126;p5"/>
            <p:cNvPicPr preferRelativeResize="0"/>
            <p:nvPr/>
          </p:nvPicPr>
          <p:blipFill rotWithShape="1">
            <a:blip r:embed="rId5">
              <a:alphaModFix/>
            </a:blip>
            <a:srcRect b="14304" l="0" r="0" t="0"/>
            <a:stretch/>
          </p:blipFill>
          <p:spPr>
            <a:xfrm>
              <a:off x="723042" y="2592278"/>
              <a:ext cx="1843994" cy="158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Icons - Download Free Vector Icons | Noun Project" id="127" name="Google Shape;127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98372" y="2476499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shape  Description automatically generated" id="128" name="Google Shape;128;p5"/>
            <p:cNvPicPr preferRelativeResize="0"/>
            <p:nvPr/>
          </p:nvPicPr>
          <p:blipFill rotWithShape="1">
            <a:blip r:embed="rId7">
              <a:alphaModFix/>
            </a:blip>
            <a:srcRect b="23576" l="15102" r="14796" t="7887"/>
            <a:stretch/>
          </p:blipFill>
          <p:spPr>
            <a:xfrm>
              <a:off x="3608457" y="2476499"/>
              <a:ext cx="1948494" cy="19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shape  Description automatically generated" id="129" name="Google Shape;129;p5"/>
            <p:cNvPicPr preferRelativeResize="0"/>
            <p:nvPr/>
          </p:nvPicPr>
          <p:blipFill rotWithShape="1">
            <a:blip r:embed="rId8">
              <a:alphaModFix/>
            </a:blip>
            <a:srcRect b="13269" l="0" r="0" t="0"/>
            <a:stretch/>
          </p:blipFill>
          <p:spPr>
            <a:xfrm>
              <a:off x="9544793" y="2592279"/>
              <a:ext cx="1821976" cy="158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5"/>
            <p:cNvSpPr/>
            <p:nvPr/>
          </p:nvSpPr>
          <p:spPr>
            <a:xfrm>
              <a:off x="2503503" y="3258105"/>
              <a:ext cx="932155" cy="31959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550029" y="3259584"/>
              <a:ext cx="932155" cy="31959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469115" y="3258105"/>
              <a:ext cx="932155" cy="31959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771336" y="4316741"/>
              <a:ext cx="17429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Cleaning</a:t>
              </a: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3681722" y="4316740"/>
              <a:ext cx="18019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Tokenization</a:t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6524730" y="4316740"/>
              <a:ext cx="2147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Normalization</a:t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9378503" y="4311191"/>
              <a:ext cx="2147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Stemming / Lemmatization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of Thrones Iron Throne Wallpapers - Top Free Game of Thrones Iron  Throne Backgrounds - WallpaperAccess" id="141" name="Google Shape;141;p6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142" name="Google Shape;142;p6"/>
          <p:cNvSpPr txBox="1"/>
          <p:nvPr>
            <p:ph idx="1" type="subTitle"/>
          </p:nvPr>
        </p:nvSpPr>
        <p:spPr>
          <a:xfrm>
            <a:off x="164306" y="426594"/>
            <a:ext cx="120276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Analysis</a:t>
            </a:r>
            <a:endParaRPr/>
          </a:p>
        </p:txBody>
      </p:sp>
      <p:pic>
        <p:nvPicPr>
          <p:cNvPr descr="GAME of THRONES final season!"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6124" y="6332823"/>
            <a:ext cx="1209675" cy="439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6"/>
          <p:cNvGrpSpPr/>
          <p:nvPr/>
        </p:nvGrpSpPr>
        <p:grpSpPr>
          <a:xfrm>
            <a:off x="783013" y="1730182"/>
            <a:ext cx="10123111" cy="3756252"/>
            <a:chOff x="524507" y="2405661"/>
            <a:chExt cx="10123111" cy="3756252"/>
          </a:xfrm>
        </p:grpSpPr>
        <p:pic>
          <p:nvPicPr>
            <p:cNvPr id="145" name="Google Shape;145;p6"/>
            <p:cNvPicPr preferRelativeResize="0"/>
            <p:nvPr/>
          </p:nvPicPr>
          <p:blipFill rotWithShape="1">
            <a:blip r:embed="rId5">
              <a:alphaModFix/>
            </a:blip>
            <a:srcRect b="13892" l="0" r="0" t="-6810"/>
            <a:stretch/>
          </p:blipFill>
          <p:spPr>
            <a:xfrm>
              <a:off x="607281" y="2458650"/>
              <a:ext cx="2474584" cy="229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 rotWithShape="1">
            <a:blip r:embed="rId6">
              <a:alphaModFix/>
            </a:blip>
            <a:srcRect b="17048" l="0" r="0" t="0"/>
            <a:stretch/>
          </p:blipFill>
          <p:spPr>
            <a:xfrm>
              <a:off x="7875737" y="2458651"/>
              <a:ext cx="2771881" cy="22993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6"/>
            <p:cNvPicPr preferRelativeResize="0"/>
            <p:nvPr/>
          </p:nvPicPr>
          <p:blipFill rotWithShape="1">
            <a:blip r:embed="rId7">
              <a:alphaModFix/>
            </a:blip>
            <a:srcRect b="18220" l="0" r="0" t="1116"/>
            <a:stretch/>
          </p:blipFill>
          <p:spPr>
            <a:xfrm>
              <a:off x="4053545" y="2405661"/>
              <a:ext cx="2850512" cy="2299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6"/>
            <p:cNvSpPr txBox="1"/>
            <p:nvPr/>
          </p:nvSpPr>
          <p:spPr>
            <a:xfrm>
              <a:off x="524507" y="4961584"/>
              <a:ext cx="264013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Named Entity Recognition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(NER)</a:t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4577819" y="5100086"/>
              <a:ext cx="18019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Sentiment Analysis</a:t>
              </a: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8187736" y="5100084"/>
              <a:ext cx="2147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Aspect Mining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of Thrones Iron Throne Wallpapers - Top Free Game of Thrones Iron  Throne Backgrounds - WallpaperAccess" id="155" name="Google Shape;155;p7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156" name="Google Shape;156;p7"/>
          <p:cNvSpPr txBox="1"/>
          <p:nvPr>
            <p:ph idx="1" type="subTitle"/>
          </p:nvPr>
        </p:nvSpPr>
        <p:spPr>
          <a:xfrm>
            <a:off x="164306" y="426594"/>
            <a:ext cx="1202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Implications</a:t>
            </a:r>
            <a:endParaRPr/>
          </a:p>
        </p:txBody>
      </p:sp>
      <p:pic>
        <p:nvPicPr>
          <p:cNvPr descr="GAME of THRONES final season!"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6124" y="6332823"/>
            <a:ext cx="1209675" cy="43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314450" y="1443841"/>
            <a:ext cx="95631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the audience understand the impact of each main character, how the story revolves around them, and the importance of their actions.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the overall attitude of each character &amp; family as positive, negative, and neutral.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the audience compare the two main characters, Cersei and Daenerys, answering the question “who is the better queen ?”.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idx="1" type="subTitle"/>
          </p:nvPr>
        </p:nvSpPr>
        <p:spPr>
          <a:xfrm>
            <a:off x="82153" y="2896062"/>
            <a:ext cx="120276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 you</a:t>
            </a: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>
            <a:off x="1074938" y="4219390"/>
            <a:ext cx="10042124" cy="2323415"/>
            <a:chOff x="0" y="4086225"/>
            <a:chExt cx="10042124" cy="2323415"/>
          </a:xfrm>
        </p:grpSpPr>
        <p:pic>
          <p:nvPicPr>
            <p:cNvPr descr="Beautiful Game of Thrones Maps of Westeros &amp; the Known World : The Art of  Travel: Wander, Explore, Discover" id="165" name="Google Shape;165;p8"/>
            <p:cNvPicPr preferRelativeResize="0"/>
            <p:nvPr/>
          </p:nvPicPr>
          <p:blipFill rotWithShape="1">
            <a:blip r:embed="rId3">
              <a:alphaModFix/>
            </a:blip>
            <a:srcRect b="36250" l="0" r="17633" t="34584"/>
            <a:stretch/>
          </p:blipFill>
          <p:spPr>
            <a:xfrm>
              <a:off x="0" y="4086225"/>
              <a:ext cx="10042124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8"/>
            <p:cNvSpPr txBox="1"/>
            <p:nvPr/>
          </p:nvSpPr>
          <p:spPr>
            <a:xfrm>
              <a:off x="470517" y="5763309"/>
              <a:ext cx="15891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Jack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yang</a:t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2149876" y="5763308"/>
              <a:ext cx="15891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Jingnan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Qi</a:t>
              </a:r>
              <a:endParaRPr/>
            </a:p>
          </p:txBody>
        </p:sp>
        <p:sp>
          <p:nvSpPr>
            <p:cNvPr id="168" name="Google Shape;168;p8"/>
            <p:cNvSpPr txBox="1"/>
            <p:nvPr/>
          </p:nvSpPr>
          <p:spPr>
            <a:xfrm>
              <a:off x="3623569" y="5763308"/>
              <a:ext cx="16941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Oje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williams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5202314" y="5763308"/>
              <a:ext cx="15891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Wei chi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yeh</a:t>
              </a: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6665649" y="5763307"/>
              <a:ext cx="15891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Yichuan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hu</a:t>
              </a:r>
              <a:endParaRPr/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8422686" y="5763307"/>
              <a:ext cx="15891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Sanket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Patel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2020-10-20T17:21:21Z</dcterms:created>
  <dc:creator>SANKET.PATEL1@baruchmail.cuny.edu</dc:creator>
</cp:coreProperties>
</file>