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6" r:id="rId4"/>
    <p:sldId id="258" r:id="rId5"/>
    <p:sldId id="260" r:id="rId6"/>
    <p:sldId id="262" r:id="rId7"/>
    <p:sldId id="263" r:id="rId8"/>
    <p:sldId id="269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77681-09DD-471F-882D-2C9F88A79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BASE DE DATOS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724FDC-CFB1-4A18-B116-49A1BD7B9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Richard Ojeda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13096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D2751-78D5-4E4B-8C55-AB20514E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413" y="0"/>
            <a:ext cx="7729728" cy="1188720"/>
          </a:xfrm>
        </p:spPr>
        <p:txBody>
          <a:bodyPr/>
          <a:lstStyle/>
          <a:p>
            <a:r>
              <a:rPr lang="es-ES" dirty="0"/>
              <a:t>CREACION DE LA Tablas</a:t>
            </a:r>
            <a:endParaRPr lang="es-EC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3137DD7-E35B-487B-8415-3E64FABF0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55681"/>
            <a:ext cx="5693664" cy="214978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4A01C18-A164-4198-B975-C0674F37B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222" y="4405462"/>
            <a:ext cx="7696200" cy="228777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F19C9E7-C97C-4E7F-AB1A-32006CCB2117}"/>
              </a:ext>
            </a:extLst>
          </p:cNvPr>
          <p:cNvSpPr/>
          <p:nvPr/>
        </p:nvSpPr>
        <p:spPr>
          <a:xfrm>
            <a:off x="7195930" y="3716349"/>
            <a:ext cx="3856383" cy="68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err="1"/>
              <a:t>Production_countries</a:t>
            </a:r>
            <a:endParaRPr lang="es-EC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F39F8B-2FF0-42E6-A139-468E8E59A133}"/>
              </a:ext>
            </a:extLst>
          </p:cNvPr>
          <p:cNvSpPr/>
          <p:nvPr/>
        </p:nvSpPr>
        <p:spPr>
          <a:xfrm>
            <a:off x="1053546" y="1495507"/>
            <a:ext cx="3856383" cy="68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err="1"/>
              <a:t>Produccion</a:t>
            </a:r>
            <a:r>
              <a:rPr lang="es-EC" dirty="0"/>
              <a:t>_ </a:t>
            </a:r>
            <a:r>
              <a:rPr lang="es-EC" dirty="0" err="1"/>
              <a:t>companies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5964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2E67D-CF3F-405E-AC74-C3AD5C88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918" y="115685"/>
            <a:ext cx="7729728" cy="1188720"/>
          </a:xfrm>
        </p:spPr>
        <p:txBody>
          <a:bodyPr/>
          <a:lstStyle/>
          <a:p>
            <a:endParaRPr lang="es-EC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7A8B553-B8CB-4158-B4C5-02A29A862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05887"/>
            <a:ext cx="7731125" cy="27369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F56B8E-A273-4533-BC84-A908AF022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852" y="5044300"/>
            <a:ext cx="8577148" cy="169801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500D9E3-365E-41D7-A52C-33726AB10563}"/>
              </a:ext>
            </a:extLst>
          </p:cNvPr>
          <p:cNvSpPr/>
          <p:nvPr/>
        </p:nvSpPr>
        <p:spPr>
          <a:xfrm>
            <a:off x="3874742" y="1676290"/>
            <a:ext cx="3856383" cy="68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SPOKEN_LENGUAGES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4EFEA38-4622-4779-B43B-0D411BD3DAC2}"/>
              </a:ext>
            </a:extLst>
          </p:cNvPr>
          <p:cNvSpPr/>
          <p:nvPr/>
        </p:nvSpPr>
        <p:spPr>
          <a:xfrm>
            <a:off x="7426348" y="4492597"/>
            <a:ext cx="3856383" cy="68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err="1"/>
              <a:t>Movie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78663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8340B4A-5AF8-4F24-9553-73A718EC3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88720"/>
            <a:ext cx="7731125" cy="301003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4C1A134-B005-4459-A449-56804D6BD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75" y="4532677"/>
            <a:ext cx="8010525" cy="227320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A5994B9-B225-43B4-B788-2538D5BEC0F7}"/>
              </a:ext>
            </a:extLst>
          </p:cNvPr>
          <p:cNvSpPr/>
          <p:nvPr/>
        </p:nvSpPr>
        <p:spPr>
          <a:xfrm>
            <a:off x="6791908" y="1338579"/>
            <a:ext cx="3856383" cy="68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CREW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706C45-5C76-4A18-8434-FD798E623D6D}"/>
              </a:ext>
            </a:extLst>
          </p:cNvPr>
          <p:cNvSpPr/>
          <p:nvPr/>
        </p:nvSpPr>
        <p:spPr>
          <a:xfrm>
            <a:off x="325092" y="4900762"/>
            <a:ext cx="3856383" cy="68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err="1"/>
              <a:t>Genres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4713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147F4-6B8D-4F58-BCD0-B1A6F197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Descarga de la Base de datos</a:t>
            </a:r>
            <a:endParaRPr lang="es-EC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E64FD37-32C7-47FC-A746-0E24363E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83" y="2712347"/>
            <a:ext cx="11528977" cy="23586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580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73B5C-90D4-4BDE-B75F-F8973893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Movi_dataset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937DB31-6D86-48F2-A6B8-4932D8E6E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892" y="2379587"/>
            <a:ext cx="10429366" cy="3513721"/>
          </a:xfrm>
        </p:spPr>
      </p:pic>
    </p:spTree>
    <p:extLst>
      <p:ext uri="{BB962C8B-B14F-4D97-AF65-F5344CB8AC3E}">
        <p14:creationId xmlns:p14="http://schemas.microsoft.com/office/powerpoint/2010/main" val="171545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029F7-6586-4A81-B4C3-BC547649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Organización de campos claves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8E943E0-55C9-44C0-BF43-E8E101CB1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229" y="2153412"/>
            <a:ext cx="8703541" cy="4357535"/>
          </a:xfrm>
        </p:spPr>
      </p:pic>
    </p:spTree>
    <p:extLst>
      <p:ext uri="{BB962C8B-B14F-4D97-AF65-F5344CB8AC3E}">
        <p14:creationId xmlns:p14="http://schemas.microsoft.com/office/powerpoint/2010/main" val="390898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F38E2-43E9-4C7E-820E-B73C1C11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Dependencia funcional </a:t>
            </a:r>
            <a:br>
              <a:rPr lang="es-EC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C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A0A3D4C-78E2-4159-A347-7A1D7F355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4" y="2252870"/>
            <a:ext cx="11544830" cy="15429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E831742-9D3B-4B29-9565-FE3857FAA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4" y="4151912"/>
            <a:ext cx="11825312" cy="193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5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0DCDD-CB8B-4DCB-9768-17E3E19E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866" y="0"/>
            <a:ext cx="7729728" cy="1188720"/>
          </a:xfrm>
        </p:spPr>
        <p:txBody>
          <a:bodyPr/>
          <a:lstStyle/>
          <a:p>
            <a:r>
              <a:rPr lang="es-EC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Normalización</a:t>
            </a:r>
            <a:br>
              <a:rPr lang="es-EC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0AAF7-6514-432F-A708-A55A908C5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753" y="1498357"/>
            <a:ext cx="7729728" cy="3101983"/>
          </a:xfrm>
        </p:spPr>
        <p:txBody>
          <a:bodyPr/>
          <a:lstStyle/>
          <a:p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poder continuar debemos saber que es normalización, </a:t>
            </a:r>
            <a:r>
              <a:rPr lang="es-EC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normalización es un proceso el cual permite organizar los datos, lo que incluye el análisis y creación de tablas, así como establecer sus relaciones entre las mismas, con el fin de eliminar redundancia, dependencias incoherentes y optimizar el uso de memoria del ordenador.</a:t>
            </a:r>
          </a:p>
          <a:p>
            <a:endParaRPr lang="es-EC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8A5B1FD-A693-49F8-BD84-D617FBB6496A}"/>
              </a:ext>
            </a:extLst>
          </p:cNvPr>
          <p:cNvSpPr txBox="1">
            <a:spLocks/>
          </p:cNvSpPr>
          <p:nvPr/>
        </p:nvSpPr>
        <p:spPr>
          <a:xfrm>
            <a:off x="465695" y="3291572"/>
            <a:ext cx="7729728" cy="456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1FN</a:t>
            </a:r>
            <a:endParaRPr lang="es-EC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0E34441-60A3-41D3-8516-9EE709D36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14" y="5194736"/>
            <a:ext cx="11515425" cy="994647"/>
          </a:xfrm>
          <a:prstGeom prst="rect">
            <a:avLst/>
          </a:prstGeom>
        </p:spPr>
      </p:pic>
      <p:sp>
        <p:nvSpPr>
          <p:cNvPr id="10" name="Bocadillo nube: nube 9">
            <a:extLst>
              <a:ext uri="{FF2B5EF4-FFF2-40B4-BE49-F238E27FC236}">
                <a16:creationId xmlns:a16="http://schemas.microsoft.com/office/drawing/2014/main" id="{9A5898DD-86EE-472A-B7E1-16B9809B01D9}"/>
              </a:ext>
            </a:extLst>
          </p:cNvPr>
          <p:cNvSpPr/>
          <p:nvPr/>
        </p:nvSpPr>
        <p:spPr>
          <a:xfrm>
            <a:off x="7427147" y="2796797"/>
            <a:ext cx="4227952" cy="180354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s-ES" dirty="0"/>
              <a:t>Atributos atómicos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s-ES" dirty="0"/>
              <a:t>Clave primeria única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s-ES" dirty="0"/>
              <a:t>Clave primaria no debe ser nula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1850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5FF0D07-18BA-42BA-A0F1-9F1443D16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8" y="3429000"/>
            <a:ext cx="11913704" cy="1402860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EDCA60D3-EC68-4C0D-A5E0-9F8916A46A07}"/>
              </a:ext>
            </a:extLst>
          </p:cNvPr>
          <p:cNvSpPr txBox="1">
            <a:spLocks/>
          </p:cNvSpPr>
          <p:nvPr/>
        </p:nvSpPr>
        <p:spPr>
          <a:xfrm>
            <a:off x="579863" y="901771"/>
            <a:ext cx="7729728" cy="456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2FN</a:t>
            </a:r>
            <a:endParaRPr lang="es-EC" dirty="0"/>
          </a:p>
        </p:txBody>
      </p:sp>
      <p:sp>
        <p:nvSpPr>
          <p:cNvPr id="17" name="Bocadillo nube: nube 16">
            <a:extLst>
              <a:ext uri="{FF2B5EF4-FFF2-40B4-BE49-F238E27FC236}">
                <a16:creationId xmlns:a16="http://schemas.microsoft.com/office/drawing/2014/main" id="{3573BB77-BEE7-4E90-BEE4-793DD57C3581}"/>
              </a:ext>
            </a:extLst>
          </p:cNvPr>
          <p:cNvSpPr/>
          <p:nvPr/>
        </p:nvSpPr>
        <p:spPr>
          <a:xfrm>
            <a:off x="7964048" y="715618"/>
            <a:ext cx="4227952" cy="180354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i="0" dirty="0">
                <a:solidFill>
                  <a:srgbClr val="373737"/>
                </a:solidFill>
                <a:effectLst/>
                <a:latin typeface="Helvetica Neue"/>
              </a:rPr>
              <a:t>atributos no clave depende de TODA la clave principal</a:t>
            </a:r>
            <a:r>
              <a:rPr lang="es-ES" b="0" i="0" dirty="0">
                <a:solidFill>
                  <a:srgbClr val="373737"/>
                </a:solidFill>
                <a:effectLst/>
                <a:latin typeface="Helvetica Neue"/>
              </a:rPr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5532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6387FC9-C7D4-4CA5-AD79-7172E7D49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08" y="497109"/>
            <a:ext cx="3215507" cy="449712"/>
          </a:xfrm>
        </p:spPr>
        <p:txBody>
          <a:bodyPr/>
          <a:lstStyle/>
          <a:p>
            <a:r>
              <a:rPr lang="es-ES" dirty="0"/>
              <a:t>3FN</a:t>
            </a:r>
            <a:endParaRPr lang="es-EC" dirty="0"/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B2CB95-B9BC-44F8-92B2-002FC75B4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08" y="2240279"/>
            <a:ext cx="11473845" cy="1854643"/>
          </a:xfrm>
          <a:prstGeom prst="rect">
            <a:avLst/>
          </a:prstGeom>
        </p:spPr>
      </p:pic>
      <p:sp>
        <p:nvSpPr>
          <p:cNvPr id="6" name="Bocadillo nube: nube 5">
            <a:extLst>
              <a:ext uri="{FF2B5EF4-FFF2-40B4-BE49-F238E27FC236}">
                <a16:creationId xmlns:a16="http://schemas.microsoft.com/office/drawing/2014/main" id="{A70F3E99-245E-4B43-B309-A6F4E27B4623}"/>
              </a:ext>
            </a:extLst>
          </p:cNvPr>
          <p:cNvSpPr/>
          <p:nvPr/>
        </p:nvSpPr>
        <p:spPr>
          <a:xfrm>
            <a:off x="7411453" y="204536"/>
            <a:ext cx="4258939" cy="168442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i="0" dirty="0">
                <a:solidFill>
                  <a:srgbClr val="373737"/>
                </a:solidFill>
                <a:effectLst/>
                <a:latin typeface="Helvetica Neue"/>
              </a:rPr>
              <a:t>No existe ninguna dependencia transitiva entre los atributos que no son clave</a:t>
            </a:r>
            <a:r>
              <a:rPr lang="es-ES" b="0" i="0" dirty="0">
                <a:solidFill>
                  <a:srgbClr val="373737"/>
                </a:solidFill>
                <a:effectLst/>
                <a:latin typeface="Helvetica Neue"/>
              </a:rPr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5689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E122E-A7DB-46EB-9988-9FE2E9B3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344" y="170339"/>
            <a:ext cx="7729728" cy="1188720"/>
          </a:xfrm>
        </p:spPr>
        <p:txBody>
          <a:bodyPr/>
          <a:lstStyle/>
          <a:p>
            <a:r>
              <a:rPr lang="es-ES" dirty="0"/>
              <a:t>Creación de la base de datos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5D58F0F-DFC9-430B-9B26-92DE6F6AD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071" y="1517307"/>
            <a:ext cx="4854206" cy="4534249"/>
          </a:xfrm>
        </p:spPr>
      </p:pic>
    </p:spTree>
    <p:extLst>
      <p:ext uri="{BB962C8B-B14F-4D97-AF65-F5344CB8AC3E}">
        <p14:creationId xmlns:p14="http://schemas.microsoft.com/office/powerpoint/2010/main" val="25329324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272</TotalTime>
  <Words>140</Words>
  <Application>Microsoft Office PowerPoint</Application>
  <PresentationFormat>Panorámica</PresentationFormat>
  <Paragraphs>24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Gill Sans MT</vt:lpstr>
      <vt:lpstr>Helvetica Neue</vt:lpstr>
      <vt:lpstr>Times New Roman</vt:lpstr>
      <vt:lpstr>Wingdings</vt:lpstr>
      <vt:lpstr>Paquete</vt:lpstr>
      <vt:lpstr>BASE DE DATOS</vt:lpstr>
      <vt:lpstr>Descarga de la Base de datos</vt:lpstr>
      <vt:lpstr>Movi_dataset</vt:lpstr>
      <vt:lpstr>Organización de campos claves</vt:lpstr>
      <vt:lpstr>Dependencia funcional  </vt:lpstr>
      <vt:lpstr>Normalización </vt:lpstr>
      <vt:lpstr>Presentación de PowerPoint</vt:lpstr>
      <vt:lpstr>Presentación de PowerPoint</vt:lpstr>
      <vt:lpstr>Creación de la base de datos</vt:lpstr>
      <vt:lpstr>CREACION DE LA Tablas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</dc:title>
  <dc:creator>RICHARD MANUEL OJEDA MORA</dc:creator>
  <cp:lastModifiedBy>RICHARD MANUEL OJEDA MORA</cp:lastModifiedBy>
  <cp:revision>4</cp:revision>
  <dcterms:created xsi:type="dcterms:W3CDTF">2022-02-02T13:14:17Z</dcterms:created>
  <dcterms:modified xsi:type="dcterms:W3CDTF">2022-02-10T17:48:07Z</dcterms:modified>
</cp:coreProperties>
</file>