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9"/>
  </p:notesMasterIdLst>
  <p:handoutMasterIdLst>
    <p:handoutMasterId r:id="rId40"/>
  </p:handoutMasterIdLst>
  <p:sldIdLst>
    <p:sldId id="343" r:id="rId3"/>
    <p:sldId id="307" r:id="rId4"/>
    <p:sldId id="341"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38" r:id="rId36"/>
    <p:sldId id="339" r:id="rId37"/>
    <p:sldId id="340" r:id="rId38"/>
  </p:sldIdLst>
  <p:sldSz cx="9144000" cy="6858000" type="screen4x3"/>
  <p:notesSz cx="6858000" cy="9144000"/>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1094" userDrawn="1">
          <p15:clr>
            <a:srgbClr val="A4A3A4"/>
          </p15:clr>
        </p15:guide>
        <p15:guide id="2" pos="3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03" autoAdjust="0"/>
    <p:restoredTop sz="94419" autoAdjust="0"/>
  </p:normalViewPr>
  <p:slideViewPr>
    <p:cSldViewPr snapToGrid="0" snapToObjects="1">
      <p:cViewPr varScale="1">
        <p:scale>
          <a:sx n="108" d="100"/>
          <a:sy n="108" d="100"/>
        </p:scale>
        <p:origin x="1392" y="102"/>
      </p:cViewPr>
      <p:guideLst>
        <p:guide orient="horz" pos="1094"/>
        <p:guide pos="340"/>
      </p:guideLst>
    </p:cSldViewPr>
  </p:slideViewPr>
  <p:outlineViewPr>
    <p:cViewPr>
      <p:scale>
        <a:sx n="33" d="100"/>
        <a:sy n="33" d="100"/>
      </p:scale>
      <p:origin x="0" y="-1233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Header Placeholder 1"/>
          <p:cNvSpPr>
            <a:spLocks noGrp="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ltLang="en-US" dirty="0"/>
          </a:p>
        </p:txBody>
      </p:sp>
      <p:sp>
        <p:nvSpPr>
          <p:cNvPr id="15363" name="Date Placeholder 2"/>
          <p:cNvSpPr>
            <a:spLocks noGrp="1"/>
          </p:cNvSpPr>
          <p:nvPr>
            <p:ph type="dt" sz="quarter"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fld id="{5A428748-0735-4DA9-A5A1-21108837A818}" type="datetimeFigureOut">
              <a:rPr lang="en-US" altLang="en-US"/>
              <a:pPr/>
              <a:t>6/12/2018</a:t>
            </a:fld>
            <a:endParaRPr lang="en-US" altLang="en-US" dirty="0"/>
          </a:p>
        </p:txBody>
      </p:sp>
      <p:sp>
        <p:nvSpPr>
          <p:cNvPr id="15364" name="Footer Placeholder 3"/>
          <p:cNvSpPr>
            <a:spLocks noGrp="1"/>
          </p:cNvSpPr>
          <p:nvPr>
            <p:ph type="ftr" sz="quarter" idx="2"/>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ltLang="en-US" dirty="0"/>
          </a:p>
        </p:txBody>
      </p:sp>
      <p:sp>
        <p:nvSpPr>
          <p:cNvPr id="15365" name="Slide Number Placeholder 4"/>
          <p:cNvSpPr>
            <a:spLocks noGrp="1"/>
          </p:cNvSpPr>
          <p:nvPr>
            <p:ph type="sldNum" sz="quarter" idx="3"/>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1FF7770C-1ABB-4166-B38B-D007759A75F5}" type="slidenum">
              <a:rPr lang="en-US" altLang="en-US"/>
              <a:pPr/>
              <a:t>‹#›</a:t>
            </a:fld>
            <a:endParaRPr lang="en-US"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Shape 3"/>
          <p:cNvSpPr txBox="1">
            <a:spLocks noGrp="1"/>
          </p:cNvSpPr>
          <p:nvPr>
            <p:ph type="hdr" idx="2"/>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eaLnBrk="1" hangingPunct="1">
              <a:defRPr sz="1200"/>
            </a:lvl1pPr>
          </a:lstStyle>
          <a:p>
            <a:endParaRPr lang="en-US" altLang="en-US" dirty="0"/>
          </a:p>
        </p:txBody>
      </p:sp>
      <p:sp>
        <p:nvSpPr>
          <p:cNvPr id="14339" name="Shape 4"/>
          <p:cNvSpPr txBox="1">
            <a:spLocks noGrp="1"/>
          </p:cNvSpPr>
          <p:nvPr>
            <p:ph type="dt" idx="10"/>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lvl1pPr algn="r" eaLnBrk="1" hangingPunct="1">
              <a:defRPr sz="1200"/>
            </a:lvl1pPr>
          </a:lstStyle>
          <a:p>
            <a:endParaRPr lang="en-US" altLang="en-US" dirty="0"/>
          </a:p>
        </p:txBody>
      </p:sp>
      <p:sp>
        <p:nvSpPr>
          <p:cNvPr id="14340" name="Shape 5"/>
          <p:cNvSpPr>
            <a:spLocks noGrp="1" noRot="1" noChangeAspect="1"/>
          </p:cNvSpPr>
          <p:nvPr>
            <p:ph type="sldImg" idx="3"/>
          </p:nvPr>
        </p:nvSpPr>
        <p:spPr bwMode="auto">
          <a:xfrm>
            <a:off x="1143000" y="685800"/>
            <a:ext cx="4572000" cy="3429000"/>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 name="T10" fmla="*/ 0 w 120000"/>
              <a:gd name="T11" fmla="*/ 0 h 120000"/>
              <a:gd name="T12" fmla="*/ 120000 w 120000"/>
              <a:gd name="T13" fmla="*/ 120000 h 120000"/>
            </a:gdLst>
            <a:ahLst/>
            <a:cxnLst>
              <a:cxn ang="0">
                <a:pos x="T0" y="T1"/>
              </a:cxn>
              <a:cxn ang="0">
                <a:pos x="T2" y="T3"/>
              </a:cxn>
              <a:cxn ang="0">
                <a:pos x="T4" y="T5"/>
              </a:cxn>
              <a:cxn ang="0">
                <a:pos x="T6" y="T7"/>
              </a:cxn>
              <a:cxn ang="0">
                <a:pos x="T8" y="T9"/>
              </a:cxn>
            </a:cxnLst>
            <a:rect l="T10" t="T11" r="T12" b="T13"/>
            <a:pathLst>
              <a:path w="120000" h="120000" extrusionOk="0">
                <a:moveTo>
                  <a:pt x="0" y="0"/>
                </a:moveTo>
                <a:lnTo>
                  <a:pt x="120000" y="0"/>
                </a:lnTo>
                <a:lnTo>
                  <a:pt x="120000" y="120000"/>
                </a:lnTo>
                <a:lnTo>
                  <a:pt x="0" y="120000"/>
                </a:lnTo>
                <a:lnTo>
                  <a:pt x="0" y="0"/>
                </a:lnTo>
                <a:close/>
              </a:path>
            </a:pathLst>
          </a:custGeom>
          <a:noFill/>
          <a:ln w="12700" cap="flat"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p>
      <p:sp>
        <p:nvSpPr>
          <p:cNvPr id="6" name="Shape 6"/>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pPr lvl="0"/>
            <a:endParaRPr noProof="0">
              <a:sym typeface="Arial"/>
            </a:endParaRPr>
          </a:p>
        </p:txBody>
      </p:sp>
      <p:sp>
        <p:nvSpPr>
          <p:cNvPr id="14342" name="Shape 7"/>
          <p:cNvSpPr txBox="1">
            <a:spLocks noGrp="1"/>
          </p:cNvSpPr>
          <p:nvPr>
            <p:ph type="ftr" idx="11"/>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200"/>
            </a:lvl1pPr>
          </a:lstStyle>
          <a:p>
            <a:endParaRPr lang="en-US" altLang="en-US" dirty="0"/>
          </a:p>
        </p:txBody>
      </p:sp>
      <p:sp>
        <p:nvSpPr>
          <p:cNvPr id="14343" name="Shape 8"/>
          <p:cNvSpPr txBox="1">
            <a:spLocks noGrp="1"/>
          </p:cNvSpPr>
          <p:nvPr>
            <p:ph type="sldNum" idx="12"/>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b" anchorCtr="0" compatLnSpc="1">
            <a:prstTxWarp prst="textNoShape">
              <a:avLst/>
            </a:prstTxWarp>
          </a:bodyPr>
          <a:lstStyle>
            <a:lvl1pPr algn="r" eaLnBrk="1" hangingPunct="1">
              <a:buSzPct val="25000"/>
              <a:defRPr sz="1200"/>
            </a:lvl1pPr>
          </a:lstStyle>
          <a:p>
            <a:fld id="{267691ED-80A2-4AF3-88F4-2CD6B0B57FAE}" type="slidenum">
              <a:rPr lang="en-US" altLang="en-US"/>
              <a:pPr/>
              <a:t>‹#›</a:t>
            </a:fld>
            <a:endParaRPr lang="en-US" altLang="en-US" dirty="0"/>
          </a:p>
        </p:txBody>
      </p:sp>
    </p:spTree>
  </p:cSld>
  <p:clrMap bg1="lt1" tx1="dk1" bg2="dk2" tx2="lt2" accent1="accent1" accent2="accent2" accent3="accent3" accent4="accent4" accent5="accent5" accent6="accent6" hlink="hlink" folHlink="folHlink"/>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627095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4" name="Shape 18"/>
          <p:cNvSpPr>
            <a:spLocks noChangeArrowheads="1"/>
          </p:cNvSpPr>
          <p:nvPr/>
        </p:nvSpPr>
        <p:spPr bwMode="auto">
          <a:xfrm>
            <a:off x="0" y="0"/>
            <a:ext cx="9144000" cy="3886200"/>
          </a:xfrm>
          <a:prstGeom prst="rect">
            <a:avLst/>
          </a:prstGeom>
          <a:solidFill>
            <a:srgbClr val="007FA3"/>
          </a:solidFill>
          <a:ln w="25400">
            <a:solidFill>
              <a:srgbClr val="007FA3"/>
            </a:solidFill>
            <a:round/>
            <a:headEnd/>
            <a:tailEnd/>
          </a:ln>
        </p:spPr>
        <p:txBody>
          <a:bodyPr lIns="91425" tIns="45700" rIns="91425" bIns="45700" anchor="ctr"/>
          <a:lstStyle>
            <a:lvl1pP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endParaRPr lang="en-US" altLang="en-US" sz="1800" dirty="0">
              <a:solidFill>
                <a:srgbClr val="FFFFFF"/>
              </a:solidFil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5" name="Shape 21"/>
          <p:cNvSpPr txBox="1">
            <a:spLocks noGrp="1"/>
          </p:cNvSpPr>
          <p:nvPr>
            <p:ph type="ftr" idx="10"/>
          </p:nvPr>
        </p:nvSpPr>
        <p:spPr/>
        <p:txBody>
          <a:bodyPr/>
          <a:lstStyle>
            <a:lvl1pPr>
              <a:defRPr/>
            </a:lvl1pPr>
          </a:lstStyle>
          <a:p>
            <a:endParaRPr lang="en-US" altLang="en-US" dirty="0"/>
          </a:p>
        </p:txBody>
      </p:sp>
      <p:sp>
        <p:nvSpPr>
          <p:cNvPr id="6" name="Shape 22"/>
          <p:cNvSpPr txBox="1">
            <a:spLocks noGrp="1"/>
          </p:cNvSpPr>
          <p:nvPr>
            <p:ph type="dt" idx="11"/>
          </p:nvPr>
        </p:nvSpPr>
        <p:spPr/>
        <p:txBody>
          <a:bodyPr/>
          <a:lstStyle>
            <a:lvl1pPr>
              <a:defRPr/>
            </a:lvl1pPr>
          </a:lstStyle>
          <a:p>
            <a:endParaRPr lang="en-US" altLang="en-US" dirty="0"/>
          </a:p>
        </p:txBody>
      </p:sp>
      <p:sp>
        <p:nvSpPr>
          <p:cNvPr id="7" name="Shape 23"/>
          <p:cNvSpPr txBox="1">
            <a:spLocks noGrp="1"/>
          </p:cNvSpPr>
          <p:nvPr>
            <p:ph type="sldNum" idx="12"/>
          </p:nvPr>
        </p:nvSpPr>
        <p:spPr/>
        <p:txBody>
          <a:bodyPr/>
          <a:lstStyle>
            <a:lvl1pPr>
              <a:defRPr/>
            </a:lvl1pPr>
          </a:lstStyle>
          <a:p>
            <a:fld id="{F0CC3C80-DD98-40DB-B313-6A193E31E2F1}" type="slidenum">
              <a:rPr lang="en-US" altLang="en-US"/>
              <a:pPr/>
              <a:t>‹#›</a:t>
            </a:fld>
            <a:endParaRPr lang="en-US" altLang="en-US" dirty="0"/>
          </a:p>
        </p:txBody>
      </p:sp>
    </p:spTree>
    <p:extLst>
      <p:ext uri="{BB962C8B-B14F-4D97-AF65-F5344CB8AC3E}">
        <p14:creationId xmlns:p14="http://schemas.microsoft.com/office/powerpoint/2010/main" val="407098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a:p>
          <a:p>
            <a:pPr lvl="1"/>
            <a:endParaRPr lang="en-US" dirty="0"/>
          </a:p>
          <a:p>
            <a:pPr lvl="2"/>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6419A86A-91D9-4056-BA3F-514BE42EF2DB}" type="slidenum">
              <a:rPr lang="en-US" altLang="en-US"/>
              <a:pPr/>
              <a:t>‹#›</a:t>
            </a:fld>
            <a:endParaRPr lang="en-US" altLang="en-US" dirty="0"/>
          </a:p>
        </p:txBody>
      </p:sp>
    </p:spTree>
    <p:extLst>
      <p:ext uri="{BB962C8B-B14F-4D97-AF65-F5344CB8AC3E}">
        <p14:creationId xmlns:p14="http://schemas.microsoft.com/office/powerpoint/2010/main" val="401141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2" name="Shape 80"/>
          <p:cNvSpPr txBox="1">
            <a:spLocks noGrp="1"/>
          </p:cNvSpPr>
          <p:nvPr>
            <p:ph type="ftr" idx="10"/>
          </p:nvPr>
        </p:nvSpPr>
        <p:spPr/>
        <p:txBody>
          <a:bodyPr/>
          <a:lstStyle>
            <a:lvl1pPr>
              <a:defRPr/>
            </a:lvl1pPr>
          </a:lstStyle>
          <a:p>
            <a:endParaRPr lang="en-US" altLang="en-US" dirty="0"/>
          </a:p>
        </p:txBody>
      </p:sp>
      <p:sp>
        <p:nvSpPr>
          <p:cNvPr id="3" name="Shape 81"/>
          <p:cNvSpPr txBox="1">
            <a:spLocks noGrp="1"/>
          </p:cNvSpPr>
          <p:nvPr>
            <p:ph type="dt" idx="11"/>
          </p:nvPr>
        </p:nvSpPr>
        <p:spPr/>
        <p:txBody>
          <a:bodyPr/>
          <a:lstStyle>
            <a:lvl1pPr>
              <a:defRPr>
                <a:solidFill>
                  <a:srgbClr val="000000"/>
                </a:solidFill>
              </a:defRPr>
            </a:lvl1pPr>
          </a:lstStyle>
          <a:p>
            <a:endParaRPr lang="en-US" altLang="en-US" dirty="0"/>
          </a:p>
        </p:txBody>
      </p:sp>
      <p:sp>
        <p:nvSpPr>
          <p:cNvPr id="4" name="Shape 82"/>
          <p:cNvSpPr txBox="1">
            <a:spLocks noGrp="1"/>
          </p:cNvSpPr>
          <p:nvPr>
            <p:ph type="sldNum" idx="12"/>
          </p:nvPr>
        </p:nvSpPr>
        <p:spPr/>
        <p:txBody>
          <a:bodyPr/>
          <a:lstStyle>
            <a:lvl1pPr>
              <a:defRPr>
                <a:solidFill>
                  <a:srgbClr val="000000"/>
                </a:solidFill>
              </a:defRPr>
            </a:lvl1pPr>
          </a:lstStyle>
          <a:p>
            <a:fld id="{A7FCC13B-262C-41AE-AB81-AF02821806BB}" type="slidenum">
              <a:rPr lang="en-US" altLang="en-US"/>
              <a:pPr/>
              <a:t>‹#›</a:t>
            </a:fld>
            <a:endParaRPr lang="en-US" altLang="en-US" dirty="0"/>
          </a:p>
        </p:txBody>
      </p:sp>
    </p:spTree>
    <p:extLst>
      <p:ext uri="{BB962C8B-B14F-4D97-AF65-F5344CB8AC3E}">
        <p14:creationId xmlns:p14="http://schemas.microsoft.com/office/powerpoint/2010/main" val="4175133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endParaRPr lang="en-US" altLang="en-US" dirty="0"/>
          </a:p>
        </p:txBody>
      </p:sp>
      <p:sp>
        <p:nvSpPr>
          <p:cNvPr id="5" name="Date Placeholder 3"/>
          <p:cNvSpPr>
            <a:spLocks noGrp="1"/>
          </p:cNvSpPr>
          <p:nvPr>
            <p:ph type="dt" sz="half" idx="11"/>
          </p:nvPr>
        </p:nvSpPr>
        <p:spPr/>
        <p:txBody>
          <a:bodyPr/>
          <a:lstStyle>
            <a:lvl1pPr>
              <a:defRPr/>
            </a:lvl1pPr>
          </a:lstStyle>
          <a:p>
            <a:fld id="{65D678EC-7888-4C97-B25D-C75B5929DC82}" type="datetimeFigureOut">
              <a:rPr lang="en-US" altLang="en-US"/>
              <a:pPr/>
              <a:t>6/12/2018</a:t>
            </a:fld>
            <a:endParaRPr lang="en-US" altLang="en-US" dirty="0"/>
          </a:p>
        </p:txBody>
      </p:sp>
      <p:sp>
        <p:nvSpPr>
          <p:cNvPr id="6" name="Slide Number Placeholder 5"/>
          <p:cNvSpPr>
            <a:spLocks noGrp="1"/>
          </p:cNvSpPr>
          <p:nvPr>
            <p:ph type="sldNum" sz="quarter" idx="12"/>
          </p:nvPr>
        </p:nvSpPr>
        <p:spPr/>
        <p:txBody>
          <a:bodyPr/>
          <a:lstStyle>
            <a:lvl1pPr algn="l">
              <a:buSzTx/>
              <a:defRPr sz="1400">
                <a:solidFill>
                  <a:srgbClr val="000000"/>
                </a:solidFill>
              </a:defRPr>
            </a:lvl1pPr>
          </a:lstStyle>
          <a:p>
            <a:fld id="{6F10B90C-FF02-4D35-A174-BEA201360854}" type="slidenum">
              <a:rPr lang="en-US" altLang="en-US"/>
              <a:pPr/>
              <a:t>‹#›</a:t>
            </a:fld>
            <a:endParaRPr lang="en-US" altLang="en-US" dirty="0"/>
          </a:p>
        </p:txBody>
      </p:sp>
    </p:spTree>
    <p:extLst>
      <p:ext uri="{BB962C8B-B14F-4D97-AF65-F5344CB8AC3E}">
        <p14:creationId xmlns:p14="http://schemas.microsoft.com/office/powerpoint/2010/main" val="728310818"/>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p:cNvSpPr>
            <a:spLocks noGrp="1"/>
          </p:cNvSpPr>
          <p:nvPr>
            <p:ph idx="13"/>
          </p:nvPr>
        </p:nvSpPr>
        <p:spPr>
          <a:xfrm>
            <a:off x="473720" y="2807084"/>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4"/>
          </p:nvPr>
        </p:nvSpPr>
        <p:spPr>
          <a:xfrm>
            <a:off x="473720" y="4013968"/>
            <a:ext cx="8229600" cy="919336"/>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5"/>
          </p:nvPr>
        </p:nvSpPr>
        <p:spPr/>
        <p:txBody>
          <a:bodyPr/>
          <a:lstStyle>
            <a:lvl1pPr>
              <a:defRPr/>
            </a:lvl1pPr>
          </a:lstStyle>
          <a:p>
            <a:endParaRPr lang="en-US" altLang="en-US" dirty="0"/>
          </a:p>
        </p:txBody>
      </p:sp>
      <p:sp>
        <p:nvSpPr>
          <p:cNvPr id="7" name="Date Placeholder 3"/>
          <p:cNvSpPr>
            <a:spLocks noGrp="1"/>
          </p:cNvSpPr>
          <p:nvPr>
            <p:ph type="dt" sz="half" idx="16"/>
          </p:nvPr>
        </p:nvSpPr>
        <p:spPr/>
        <p:txBody>
          <a:bodyPr/>
          <a:lstStyle>
            <a:lvl1pPr>
              <a:defRPr/>
            </a:lvl1pPr>
          </a:lstStyle>
          <a:p>
            <a:fld id="{23F2C5EE-86A0-4673-87DE-517FF0AD29C5}" type="datetimeFigureOut">
              <a:rPr lang="en-US" altLang="en-US"/>
              <a:pPr/>
              <a:t>6/12/2018</a:t>
            </a:fld>
            <a:endParaRPr lang="en-US" altLang="en-US" dirty="0"/>
          </a:p>
        </p:txBody>
      </p:sp>
      <p:sp>
        <p:nvSpPr>
          <p:cNvPr id="10" name="Slide Number Placeholder 5"/>
          <p:cNvSpPr>
            <a:spLocks noGrp="1"/>
          </p:cNvSpPr>
          <p:nvPr>
            <p:ph type="sldNum" sz="quarter" idx="17"/>
          </p:nvPr>
        </p:nvSpPr>
        <p:spPr/>
        <p:txBody>
          <a:bodyPr/>
          <a:lstStyle>
            <a:lvl1pPr algn="l">
              <a:buSzTx/>
              <a:defRPr sz="1400">
                <a:solidFill>
                  <a:srgbClr val="000000"/>
                </a:solidFill>
              </a:defRPr>
            </a:lvl1pPr>
          </a:lstStyle>
          <a:p>
            <a:fld id="{F4DDFF74-6BB8-404B-9503-2F82733A136F}" type="slidenum">
              <a:rPr lang="en-US" altLang="en-US"/>
              <a:pPr/>
              <a:t>‹#›</a:t>
            </a:fld>
            <a:endParaRPr lang="en-US" altLang="en-US" dirty="0"/>
          </a:p>
        </p:txBody>
      </p:sp>
    </p:spTree>
    <p:extLst>
      <p:ext uri="{BB962C8B-B14F-4D97-AF65-F5344CB8AC3E}">
        <p14:creationId xmlns:p14="http://schemas.microsoft.com/office/powerpoint/2010/main" val="909507021"/>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7" name="Shape 42"/>
          <p:cNvSpPr txBox="1">
            <a:spLocks noGrp="1"/>
          </p:cNvSpPr>
          <p:nvPr>
            <p:ph type="ftr" idx="14"/>
          </p:nvPr>
        </p:nvSpPr>
        <p:spPr>
          <a:xfrm>
            <a:off x="93663" y="6165850"/>
            <a:ext cx="8596312" cy="234950"/>
          </a:xfrm>
        </p:spPr>
        <p:txBody>
          <a:bodyPr/>
          <a:lstStyle>
            <a:lvl1pPr>
              <a:defRPr/>
            </a:lvl1pPr>
          </a:lstStyle>
          <a:p>
            <a:endParaRPr lang="en-US" altLang="en-US" dirty="0"/>
          </a:p>
        </p:txBody>
      </p:sp>
      <p:sp>
        <p:nvSpPr>
          <p:cNvPr id="8" name="Shape 43"/>
          <p:cNvSpPr txBox="1">
            <a:spLocks noGrp="1"/>
          </p:cNvSpPr>
          <p:nvPr>
            <p:ph type="dt" idx="15"/>
          </p:nvPr>
        </p:nvSpPr>
        <p:spPr/>
        <p:txBody>
          <a:bodyPr/>
          <a:lstStyle>
            <a:lvl1pPr>
              <a:defRPr/>
            </a:lvl1pPr>
          </a:lstStyle>
          <a:p>
            <a:endParaRPr lang="en-US" altLang="en-US" dirty="0"/>
          </a:p>
        </p:txBody>
      </p:sp>
      <p:sp>
        <p:nvSpPr>
          <p:cNvPr id="10" name="Shape 44"/>
          <p:cNvSpPr txBox="1">
            <a:spLocks noGrp="1"/>
          </p:cNvSpPr>
          <p:nvPr>
            <p:ph type="sldNum" idx="16"/>
          </p:nvPr>
        </p:nvSpPr>
        <p:spPr/>
        <p:txBody>
          <a:bodyPr/>
          <a:lstStyle>
            <a:lvl1pPr>
              <a:defRPr/>
            </a:lvl1pPr>
          </a:lstStyle>
          <a:p>
            <a:fld id="{66974195-2BE6-456D-8E19-E01565F784CE}" type="slidenum">
              <a:rPr lang="en-US" altLang="en-US"/>
              <a:pPr/>
              <a:t>‹#›</a:t>
            </a:fld>
            <a:endParaRPr lang="en-US" altLang="en-US" dirty="0"/>
          </a:p>
        </p:txBody>
      </p:sp>
    </p:spTree>
    <p:extLst>
      <p:ext uri="{BB962C8B-B14F-4D97-AF65-F5344CB8AC3E}">
        <p14:creationId xmlns:p14="http://schemas.microsoft.com/office/powerpoint/2010/main" val="4534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lvl1pPr>
              <a:defRPr/>
            </a:lvl1pPr>
          </a:lstStyle>
          <a:p>
            <a:endParaRPr lang="en-US" altLang="en-US" dirty="0"/>
          </a:p>
        </p:txBody>
      </p:sp>
      <p:sp>
        <p:nvSpPr>
          <p:cNvPr id="3" name="Date Placeholder 2"/>
          <p:cNvSpPr>
            <a:spLocks noGrp="1"/>
          </p:cNvSpPr>
          <p:nvPr>
            <p:ph type="dt" idx="11"/>
          </p:nvPr>
        </p:nvSpPr>
        <p:spPr/>
        <p:txBody>
          <a:bodyPr/>
          <a:lstStyle>
            <a:lvl1pPr>
              <a:defRPr/>
            </a:lvl1pPr>
          </a:lstStyle>
          <a:p>
            <a:endParaRPr lang="en-US" altLang="en-US" dirty="0"/>
          </a:p>
        </p:txBody>
      </p:sp>
      <p:sp>
        <p:nvSpPr>
          <p:cNvPr id="4" name="Slide Number Placeholder 3"/>
          <p:cNvSpPr>
            <a:spLocks noGrp="1"/>
          </p:cNvSpPr>
          <p:nvPr>
            <p:ph type="sldNum" idx="12"/>
          </p:nvPr>
        </p:nvSpPr>
        <p:spPr/>
        <p:txBody>
          <a:bodyPr/>
          <a:lstStyle>
            <a:lvl1pPr>
              <a:defRPr/>
            </a:lvl1pPr>
          </a:lstStyle>
          <a:p>
            <a:fld id="{9B3A248B-BC5E-4061-AC50-F9D272C356F3}" type="slidenum">
              <a:rPr lang="en-US" altLang="en-US"/>
              <a:pPr/>
              <a:t>‹#›</a:t>
            </a:fld>
            <a:endParaRPr lang="en-US" altLang="en-US" dirty="0"/>
          </a:p>
        </p:txBody>
      </p:sp>
    </p:spTree>
    <p:extLst>
      <p:ext uri="{BB962C8B-B14F-4D97-AF65-F5344CB8AC3E}">
        <p14:creationId xmlns:p14="http://schemas.microsoft.com/office/powerpoint/2010/main" val="1964470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anchor="b"/>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 name="Shape 56"/>
          <p:cNvSpPr txBox="1">
            <a:spLocks noGrp="1"/>
          </p:cNvSpPr>
          <p:nvPr>
            <p:ph type="ftr" idx="10"/>
          </p:nvPr>
        </p:nvSpPr>
        <p:spPr/>
        <p:txBody>
          <a:bodyPr/>
          <a:lstStyle>
            <a:lvl1pPr>
              <a:defRPr/>
            </a:lvl1pPr>
          </a:lstStyle>
          <a:p>
            <a:endParaRPr lang="en-US" altLang="en-US" dirty="0"/>
          </a:p>
        </p:txBody>
      </p:sp>
      <p:sp>
        <p:nvSpPr>
          <p:cNvPr id="5" name="Shape 57"/>
          <p:cNvSpPr txBox="1">
            <a:spLocks noGrp="1"/>
          </p:cNvSpPr>
          <p:nvPr>
            <p:ph type="dt" idx="11"/>
          </p:nvPr>
        </p:nvSpPr>
        <p:spPr/>
        <p:txBody>
          <a:bodyPr/>
          <a:lstStyle>
            <a:lvl1pPr>
              <a:defRPr>
                <a:solidFill>
                  <a:srgbClr val="000000"/>
                </a:solidFill>
              </a:defRPr>
            </a:lvl1pPr>
          </a:lstStyle>
          <a:p>
            <a:endParaRPr lang="en-US" altLang="en-US" dirty="0"/>
          </a:p>
        </p:txBody>
      </p:sp>
      <p:sp>
        <p:nvSpPr>
          <p:cNvPr id="6" name="Shape 58"/>
          <p:cNvSpPr txBox="1">
            <a:spLocks noGrp="1"/>
          </p:cNvSpPr>
          <p:nvPr>
            <p:ph type="sldNum" idx="12"/>
          </p:nvPr>
        </p:nvSpPr>
        <p:spPr/>
        <p:txBody>
          <a:bodyPr/>
          <a:lstStyle>
            <a:lvl1pPr>
              <a:defRPr>
                <a:solidFill>
                  <a:srgbClr val="000000"/>
                </a:solidFill>
              </a:defRPr>
            </a:lvl1pPr>
          </a:lstStyle>
          <a:p>
            <a:fld id="{89C882F3-5A51-4150-9A4E-25B06C9152FE}" type="slidenum">
              <a:rPr lang="en-US" altLang="en-US"/>
              <a:pPr/>
              <a:t>‹#›</a:t>
            </a:fld>
            <a:endParaRPr lang="en-US" altLang="en-US" dirty="0"/>
          </a:p>
        </p:txBody>
      </p:sp>
    </p:spTree>
    <p:extLst>
      <p:ext uri="{BB962C8B-B14F-4D97-AF65-F5344CB8AC3E}">
        <p14:creationId xmlns:p14="http://schemas.microsoft.com/office/powerpoint/2010/main" val="28778838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a:p>
            <a:pPr lvl="1"/>
            <a:endParaRPr lang="en-IN" dirty="0"/>
          </a:p>
          <a:p>
            <a:pPr lvl="2"/>
            <a:endParaRPr lang="en-IN" dirty="0"/>
          </a:p>
        </p:txBody>
      </p:sp>
    </p:spTree>
    <p:extLst>
      <p:ext uri="{BB962C8B-B14F-4D97-AF65-F5344CB8AC3E}">
        <p14:creationId xmlns:p14="http://schemas.microsoft.com/office/powerpoint/2010/main" val="4127090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2208773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p:cNvSpPr>
            <a:spLocks noGrp="1"/>
          </p:cNvSpPr>
          <p:nvPr>
            <p:ph sz="quarter" idx="19"/>
          </p:nvPr>
        </p:nvSpPr>
        <p:spPr>
          <a:xfrm>
            <a:off x="3657601" y="6418263"/>
            <a:ext cx="479834" cy="2984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20"/>
          </p:nvPr>
        </p:nvSpPr>
        <p:spPr>
          <a:xfrm>
            <a:off x="5503863" y="6418263"/>
            <a:ext cx="45331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p:cNvSpPr>
            <a:spLocks noGrp="1"/>
          </p:cNvSpPr>
          <p:nvPr>
            <p:ph sz="quarter" idx="21"/>
          </p:nvPr>
        </p:nvSpPr>
        <p:spPr>
          <a:xfrm>
            <a:off x="7200900" y="6418263"/>
            <a:ext cx="576027"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22"/>
          </p:nvPr>
        </p:nvSpPr>
        <p:spPr>
          <a:xfrm flipH="1">
            <a:off x="7976101" y="6418263"/>
            <a:ext cx="778599" cy="2984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583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anchor="b"/>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6" name="Shape 42"/>
          <p:cNvSpPr txBox="1">
            <a:spLocks noGrp="1"/>
          </p:cNvSpPr>
          <p:nvPr>
            <p:ph type="ftr" idx="10"/>
          </p:nvPr>
        </p:nvSpPr>
        <p:spPr>
          <a:xfrm>
            <a:off x="93663" y="6165850"/>
            <a:ext cx="8596312" cy="234950"/>
          </a:xfrm>
        </p:spPr>
        <p:txBody>
          <a:bodyPr/>
          <a:lstStyle>
            <a:lvl1pPr>
              <a:defRPr/>
            </a:lvl1pPr>
          </a:lstStyle>
          <a:p>
            <a:endParaRPr lang="en-US" altLang="en-US" dirty="0"/>
          </a:p>
        </p:txBody>
      </p:sp>
      <p:sp>
        <p:nvSpPr>
          <p:cNvPr id="7" name="Shape 43"/>
          <p:cNvSpPr txBox="1">
            <a:spLocks noGrp="1"/>
          </p:cNvSpPr>
          <p:nvPr>
            <p:ph type="dt" idx="11"/>
          </p:nvPr>
        </p:nvSpPr>
        <p:spPr/>
        <p:txBody>
          <a:bodyPr/>
          <a:lstStyle>
            <a:lvl1pPr>
              <a:defRPr/>
            </a:lvl1pPr>
          </a:lstStyle>
          <a:p>
            <a:endParaRPr lang="en-US" altLang="en-US" dirty="0"/>
          </a:p>
        </p:txBody>
      </p:sp>
      <p:sp>
        <p:nvSpPr>
          <p:cNvPr id="8" name="Shape 44"/>
          <p:cNvSpPr txBox="1">
            <a:spLocks noGrp="1"/>
          </p:cNvSpPr>
          <p:nvPr>
            <p:ph type="sldNum" idx="12"/>
          </p:nvPr>
        </p:nvSpPr>
        <p:spPr/>
        <p:txBody>
          <a:bodyPr/>
          <a:lstStyle>
            <a:lvl1pPr>
              <a:defRPr/>
            </a:lvl1pPr>
          </a:lstStyle>
          <a:p>
            <a:fld id="{BDDF3808-AD4C-4AD8-8235-CBB158E82F8B}" type="slidenum">
              <a:rPr lang="en-US" altLang="en-US"/>
              <a:pPr/>
              <a:t>‹#›</a:t>
            </a:fld>
            <a:endParaRPr lang="en-US" altLang="en-US" dirty="0"/>
          </a:p>
        </p:txBody>
      </p:sp>
    </p:spTree>
    <p:extLst>
      <p:ext uri="{BB962C8B-B14F-4D97-AF65-F5344CB8AC3E}">
        <p14:creationId xmlns:p14="http://schemas.microsoft.com/office/powerpoint/2010/main" val="54153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anchor="t"/>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5" name="Shape 12"/>
          <p:cNvSpPr txBox="1">
            <a:spLocks noGrp="1"/>
          </p:cNvSpPr>
          <p:nvPr>
            <p:ph type="ftr" idx="12"/>
          </p:nvPr>
        </p:nvSpPr>
        <p:spPr>
          <a:ln/>
        </p:spPr>
        <p:txBody>
          <a:bodyPr/>
          <a:lstStyle>
            <a:lvl1pPr>
              <a:defRPr/>
            </a:lvl1pPr>
          </a:lstStyle>
          <a:p>
            <a:endParaRPr lang="en-US" altLang="en-US" dirty="0"/>
          </a:p>
        </p:txBody>
      </p:sp>
      <p:sp>
        <p:nvSpPr>
          <p:cNvPr id="6" name="Shape 13"/>
          <p:cNvSpPr txBox="1">
            <a:spLocks noGrp="1"/>
          </p:cNvSpPr>
          <p:nvPr>
            <p:ph type="dt" idx="13"/>
          </p:nvPr>
        </p:nvSpPr>
        <p:spPr>
          <a:ln/>
        </p:spPr>
        <p:txBody>
          <a:bodyPr/>
          <a:lstStyle>
            <a:lvl1pPr>
              <a:defRPr/>
            </a:lvl1pPr>
          </a:lstStyle>
          <a:p>
            <a:endParaRPr lang="en-US" altLang="en-US" dirty="0"/>
          </a:p>
        </p:txBody>
      </p:sp>
      <p:sp>
        <p:nvSpPr>
          <p:cNvPr id="7" name="Shape 14"/>
          <p:cNvSpPr txBox="1">
            <a:spLocks noGrp="1"/>
          </p:cNvSpPr>
          <p:nvPr>
            <p:ph type="sldNum" idx="14"/>
          </p:nvPr>
        </p:nvSpPr>
        <p:spPr>
          <a:ln/>
        </p:spPr>
        <p:txBody>
          <a:bodyPr/>
          <a:lstStyle>
            <a:lvl1pPr>
              <a:defRPr/>
            </a:lvl1pPr>
          </a:lstStyle>
          <a:p>
            <a:fld id="{E6407D29-D318-4B5B-9C35-C5FB8C301D24}" type="slidenum">
              <a:rPr lang="en-US" altLang="en-US"/>
              <a:pPr/>
              <a:t>‹#›</a:t>
            </a:fld>
            <a:endParaRPr lang="en-US" altLang="en-US" dirty="0"/>
          </a:p>
        </p:txBody>
      </p:sp>
    </p:spTree>
    <p:extLst>
      <p:ext uri="{BB962C8B-B14F-4D97-AF65-F5344CB8AC3E}">
        <p14:creationId xmlns:p14="http://schemas.microsoft.com/office/powerpoint/2010/main" val="1287830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4" name="Shape 12"/>
          <p:cNvSpPr txBox="1">
            <a:spLocks noGrp="1"/>
          </p:cNvSpPr>
          <p:nvPr>
            <p:ph type="ftr" idx="12"/>
          </p:nvPr>
        </p:nvSpPr>
        <p:spPr>
          <a:ln/>
        </p:spPr>
        <p:txBody>
          <a:bodyPr/>
          <a:lstStyle>
            <a:lvl1pPr>
              <a:defRPr/>
            </a:lvl1pPr>
          </a:lstStyle>
          <a:p>
            <a:endParaRPr lang="en-US" altLang="en-US" dirty="0"/>
          </a:p>
        </p:txBody>
      </p:sp>
      <p:sp>
        <p:nvSpPr>
          <p:cNvPr id="5" name="Shape 13"/>
          <p:cNvSpPr txBox="1">
            <a:spLocks noGrp="1"/>
          </p:cNvSpPr>
          <p:nvPr>
            <p:ph type="dt" idx="13"/>
          </p:nvPr>
        </p:nvSpPr>
        <p:spPr>
          <a:ln/>
        </p:spPr>
        <p:txBody>
          <a:bodyPr/>
          <a:lstStyle>
            <a:lvl1pPr>
              <a:defRPr/>
            </a:lvl1pPr>
          </a:lstStyle>
          <a:p>
            <a:endParaRPr lang="en-US" altLang="en-US" dirty="0"/>
          </a:p>
        </p:txBody>
      </p:sp>
      <p:sp>
        <p:nvSpPr>
          <p:cNvPr id="6" name="Shape 14"/>
          <p:cNvSpPr txBox="1">
            <a:spLocks noGrp="1"/>
          </p:cNvSpPr>
          <p:nvPr>
            <p:ph type="sldNum" idx="14"/>
          </p:nvPr>
        </p:nvSpPr>
        <p:spPr>
          <a:ln/>
        </p:spPr>
        <p:txBody>
          <a:bodyPr/>
          <a:lstStyle>
            <a:lvl1pPr>
              <a:defRPr/>
            </a:lvl1pPr>
          </a:lstStyle>
          <a:p>
            <a:fld id="{EAEB6DB5-C814-4BF0-A058-249FD8733189}" type="slidenum">
              <a:rPr lang="en-US" altLang="en-US"/>
              <a:pPr/>
              <a:t>‹#›</a:t>
            </a:fld>
            <a:endParaRPr lang="en-US" altLang="en-US" dirty="0"/>
          </a:p>
        </p:txBody>
      </p:sp>
    </p:spTree>
    <p:extLst>
      <p:ext uri="{BB962C8B-B14F-4D97-AF65-F5344CB8AC3E}">
        <p14:creationId xmlns:p14="http://schemas.microsoft.com/office/powerpoint/2010/main" val="283212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 name="Shape 12"/>
          <p:cNvSpPr txBox="1">
            <a:spLocks noGrp="1"/>
          </p:cNvSpPr>
          <p:nvPr>
            <p:ph type="ftr" idx="12"/>
          </p:nvPr>
        </p:nvSpPr>
        <p:spPr>
          <a:ln/>
        </p:spPr>
        <p:txBody>
          <a:bodyPr/>
          <a:lstStyle>
            <a:lvl1pPr>
              <a:defRPr/>
            </a:lvl1pPr>
          </a:lstStyle>
          <a:p>
            <a:endParaRPr lang="en-US" altLang="en-US" dirty="0"/>
          </a:p>
        </p:txBody>
      </p:sp>
      <p:sp>
        <p:nvSpPr>
          <p:cNvPr id="4" name="Shape 13"/>
          <p:cNvSpPr txBox="1">
            <a:spLocks noGrp="1"/>
          </p:cNvSpPr>
          <p:nvPr>
            <p:ph type="dt" idx="13"/>
          </p:nvPr>
        </p:nvSpPr>
        <p:spPr>
          <a:ln/>
        </p:spPr>
        <p:txBody>
          <a:bodyPr/>
          <a:lstStyle>
            <a:lvl1pPr>
              <a:defRPr/>
            </a:lvl1pPr>
          </a:lstStyle>
          <a:p>
            <a:endParaRPr lang="en-US" altLang="en-US" dirty="0"/>
          </a:p>
        </p:txBody>
      </p:sp>
      <p:sp>
        <p:nvSpPr>
          <p:cNvPr id="5" name="Shape 14"/>
          <p:cNvSpPr txBox="1">
            <a:spLocks noGrp="1"/>
          </p:cNvSpPr>
          <p:nvPr>
            <p:ph type="sldNum" idx="14"/>
          </p:nvPr>
        </p:nvSpPr>
        <p:spPr>
          <a:ln/>
        </p:spPr>
        <p:txBody>
          <a:bodyPr/>
          <a:lstStyle>
            <a:lvl1pPr>
              <a:defRPr/>
            </a:lvl1pPr>
          </a:lstStyle>
          <a:p>
            <a:fld id="{81A6B5B4-6E92-4B95-A2BF-5F7EE1F14A40}" type="slidenum">
              <a:rPr lang="en-US" altLang="en-US"/>
              <a:pPr/>
              <a:t>‹#›</a:t>
            </a:fld>
            <a:endParaRPr lang="en-US" altLang="en-US" dirty="0"/>
          </a:p>
        </p:txBody>
      </p:sp>
    </p:spTree>
    <p:extLst>
      <p:ext uri="{BB962C8B-B14F-4D97-AF65-F5344CB8AC3E}">
        <p14:creationId xmlns:p14="http://schemas.microsoft.com/office/powerpoint/2010/main" val="269570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1027"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1028"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1029"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1030"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3732FCAD-1DBB-4BAB-B9C5-63428370D154}" type="slidenum">
              <a:rPr lang="en-US" altLang="en-US"/>
              <a:pPr/>
              <a:t>‹#›</a:t>
            </a:fld>
            <a:endParaRPr lang="en-US" altLang="en-US" dirty="0"/>
          </a:p>
        </p:txBody>
      </p:sp>
      <p:pic>
        <p:nvPicPr>
          <p:cNvPr id="1031" name="Shape 15" descr="Pearson Logo"/>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Text Placeholder 5"/>
          <p:cNvSpPr txBox="1">
            <a:spLocks/>
          </p:cNvSpPr>
          <p:nvPr userDrawn="1"/>
        </p:nvSpPr>
        <p:spPr bwMode="auto">
          <a:xfrm>
            <a:off x="2713038" y="6461125"/>
            <a:ext cx="6046787"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255588" indent="-255588">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r>
              <a:rPr lang="en-US" altLang="en-US" sz="1200" dirty="0">
                <a:solidFill>
                  <a:schemeClr val="tx1"/>
                </a:solidFill>
                <a:latin typeface="Verdana" panose="020B0604030504040204" pitchFamily="34" charset="0"/>
              </a:rPr>
              <a:t>Copyright © 2019, 2017, 2015 Pearson Education, Inc. All Rights Reserved</a:t>
            </a: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05" r:id="rId7"/>
    <p:sldLayoutId id="2147483706" r:id="rId8"/>
    <p:sldLayoutId id="2147483707" r:id="rId9"/>
    <p:sldLayoutId id="2147483708" r:id="rId10"/>
    <p:sldLayoutId id="2147483715" r:id="rId11"/>
    <p:sldLayoutId id="2147483716" r:id="rId12"/>
    <p:sldLayoutId id="2147483717" r:id="rId13"/>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Shape 10"/>
          <p:cNvSpPr txBox="1">
            <a:spLocks noGrp="1"/>
          </p:cNvSpPr>
          <p:nvPr>
            <p:ph type="title"/>
          </p:nvPr>
        </p:nvSpPr>
        <p:spPr bwMode="auto">
          <a:xfrm>
            <a:off x="457200" y="215900"/>
            <a:ext cx="82296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p>
            <a:pPr lvl="0"/>
            <a:endParaRPr lang="en-US" altLang="en-US">
              <a:sym typeface="Arial" panose="020B0604020202020204" pitchFamily="34" charset="0"/>
            </a:endParaRPr>
          </a:p>
        </p:txBody>
      </p:sp>
      <p:sp>
        <p:nvSpPr>
          <p:cNvPr id="2051" name="Shape 11"/>
          <p:cNvSpPr txBox="1">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
        <p:nvSpPr>
          <p:cNvPr id="2052" name="Shape 12"/>
          <p:cNvSpPr txBox="1">
            <a:spLocks noGrp="1"/>
          </p:cNvSpPr>
          <p:nvPr>
            <p:ph type="ftr" idx="11"/>
          </p:nvPr>
        </p:nvSpPr>
        <p:spPr bwMode="auto">
          <a:xfrm>
            <a:off x="93663" y="6172200"/>
            <a:ext cx="8596312"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b" anchorCtr="0" compatLnSpc="1">
            <a:prstTxWarp prst="textNoShape">
              <a:avLst/>
            </a:prstTxWarp>
          </a:bodyPr>
          <a:lstStyle>
            <a:lvl1pPr eaLnBrk="1" hangingPunct="1">
              <a:defRPr sz="1100"/>
            </a:lvl1pPr>
          </a:lstStyle>
          <a:p>
            <a:endParaRPr lang="en-US" altLang="en-US" dirty="0"/>
          </a:p>
        </p:txBody>
      </p:sp>
      <p:sp>
        <p:nvSpPr>
          <p:cNvPr id="2053" name="Shape 13"/>
          <p:cNvSpPr txBox="1">
            <a:spLocks noGrp="1"/>
          </p:cNvSpPr>
          <p:nvPr>
            <p:ph type="dt" idx="10"/>
          </p:nvPr>
        </p:nvSpPr>
        <p:spPr bwMode="auto">
          <a:xfrm>
            <a:off x="6335713" y="112713"/>
            <a:ext cx="213360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ctr" anchorCtr="0" compatLnSpc="1">
            <a:prstTxWarp prst="textNoShape">
              <a:avLst/>
            </a:prstTxWarp>
          </a:bodyPr>
          <a:lstStyle>
            <a:lvl1pPr algn="r" eaLnBrk="1" hangingPunct="1">
              <a:defRPr sz="900">
                <a:solidFill>
                  <a:srgbClr val="FFFFFF"/>
                </a:solidFill>
              </a:defRPr>
            </a:lvl1pPr>
          </a:lstStyle>
          <a:p>
            <a:endParaRPr lang="en-US" altLang="en-US" dirty="0"/>
          </a:p>
        </p:txBody>
      </p:sp>
      <p:sp>
        <p:nvSpPr>
          <p:cNvPr id="2054" name="Shape 14"/>
          <p:cNvSpPr txBox="1">
            <a:spLocks noGrp="1"/>
          </p:cNvSpPr>
          <p:nvPr>
            <p:ph type="sldNum" idx="12"/>
          </p:nvPr>
        </p:nvSpPr>
        <p:spPr bwMode="auto">
          <a:xfrm>
            <a:off x="8469313" y="112713"/>
            <a:ext cx="552450"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lvl1pPr algn="r" eaLnBrk="1" hangingPunct="1">
              <a:buSzPct val="25000"/>
              <a:defRPr sz="900">
                <a:solidFill>
                  <a:srgbClr val="FFFFFF"/>
                </a:solidFill>
              </a:defRPr>
            </a:lvl1pPr>
          </a:lstStyle>
          <a:p>
            <a:fld id="{DD9F358C-4D9B-4FFC-A5E4-C36DDCBAA69E}" type="slidenum">
              <a:rPr lang="en-US" altLang="en-US"/>
              <a:pPr/>
              <a:t>‹#›</a:t>
            </a:fld>
            <a:endParaRPr lang="en-US" altLang="en-US" dirty="0"/>
          </a:p>
        </p:txBody>
      </p:sp>
      <p:pic>
        <p:nvPicPr>
          <p:cNvPr id="2055" name="Shape 15" descr="Pearson Logo"/>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500" y="6429375"/>
            <a:ext cx="9175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dk2" tx2="lt2" accent1="accent1" accent2="accent2" accent3="accent3" accent4="accent4" accent5="accent5" accent6="accent6" hlink="hlink" folHlink="folHlink"/>
  <p:sldLayoutIdLst>
    <p:sldLayoutId id="2147483718" r:id="rId1"/>
    <p:sldLayoutId id="2147483719" r:id="rId2"/>
  </p:sldLayoutIdLst>
  <p:hf sldNum="0" hdr="0" ftr="0" dt="0"/>
  <p:txStyles>
    <p:titleStyle>
      <a:defPPr marR="0" lvl="0" algn="l" rtl="0">
        <a:lnSpc>
          <a:spcPct val="100000"/>
        </a:lnSpc>
        <a:spcBef>
          <a:spcPts val="0"/>
        </a:spcBef>
        <a:spcAft>
          <a:spcPts val="0"/>
        </a:spcAft>
      </a:defPPr>
      <a:lvl1pPr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4572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9144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3716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828800" algn="l" rtl="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defPPr marR="0" lvl="0" algn="l" rtl="0">
        <a:lnSpc>
          <a:spcPct val="100000"/>
        </a:lnSpc>
        <a:spcBef>
          <a:spcPts val="0"/>
        </a:spcBef>
        <a:spcAft>
          <a:spcPts val="0"/>
        </a:spcAft>
      </a:defPPr>
      <a:lvl1pPr marL="255588" indent="-255588"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1pPr>
      <a:lvl2pPr lvl="1"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2pPr>
      <a:lvl3pPr lvl="2"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3pPr>
      <a:lvl4pPr lvl="3"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4pPr>
      <a:lvl5pPr lvl="4" algn="l" rtl="0" eaLnBrk="0" fontAlgn="base" hangingPunct="0">
        <a:spcBef>
          <a:spcPct val="0"/>
        </a:spcBef>
        <a:spcAft>
          <a:spcPct val="0"/>
        </a:spcAft>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3c.or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www.w3.org/html/logo/"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0"/>
            <a:ext cx="8388220" cy="1045386"/>
          </a:xfrm>
        </p:spPr>
        <p:txBody>
          <a:bodyPr anchor="ctr"/>
          <a:lstStyle/>
          <a:p>
            <a:pPr>
              <a:defRPr/>
            </a:pPr>
            <a:r>
              <a:rPr lang="en-US" dirty="0"/>
              <a:t>Web Development &amp; Design Foundations with H</a:t>
            </a:r>
            <a:r>
              <a:rPr lang="en-US" sz="100" dirty="0"/>
              <a:t> </a:t>
            </a:r>
            <a:r>
              <a:rPr lang="en-US" dirty="0"/>
              <a:t>T</a:t>
            </a:r>
            <a:r>
              <a:rPr lang="en-US" sz="100" dirty="0"/>
              <a:t> </a:t>
            </a:r>
            <a:r>
              <a:rPr lang="en-US" dirty="0"/>
              <a:t>M</a:t>
            </a:r>
            <a:r>
              <a:rPr lang="en-US" sz="100" dirty="0"/>
              <a:t> </a:t>
            </a:r>
            <a:r>
              <a:rPr lang="en-US" dirty="0"/>
              <a:t>L</a:t>
            </a:r>
            <a:r>
              <a:rPr lang="en-US" sz="100" dirty="0"/>
              <a:t> </a:t>
            </a:r>
            <a:r>
              <a:rPr lang="en-US" dirty="0"/>
              <a:t>5</a:t>
            </a:r>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57200" y="1350134"/>
            <a:ext cx="8388220" cy="389592"/>
          </a:xfrm>
        </p:spPr>
        <p:txBody>
          <a:bodyPr/>
          <a:lstStyle/>
          <a:p>
            <a:r>
              <a:rPr lang="en-US" dirty="0">
                <a:latin typeface="+mn-lt"/>
              </a:rPr>
              <a:t>Ninth Edition</a:t>
            </a:r>
          </a:p>
        </p:txBody>
      </p:sp>
      <p:sp>
        <p:nvSpPr>
          <p:cNvPr id="4" name="Text Placeholder 3"/>
          <p:cNvSpPr>
            <a:spLocks noGrp="1"/>
          </p:cNvSpPr>
          <p:nvPr>
            <p:ph type="body" idx="2"/>
          </p:nvPr>
        </p:nvSpPr>
        <p:spPr>
          <a:xfrm>
            <a:off x="4773168" y="1923051"/>
            <a:ext cx="3913631" cy="1102032"/>
          </a:xfrm>
        </p:spPr>
        <p:txBody>
          <a:bodyPr/>
          <a:lstStyle/>
          <a:p>
            <a:pPr lvl="0" algn="ctr"/>
            <a:r>
              <a:rPr lang="en-US" b="1" dirty="0">
                <a:latin typeface="+mn-lt"/>
              </a:rPr>
              <a:t>Chapter 2</a:t>
            </a:r>
          </a:p>
        </p:txBody>
      </p:sp>
      <p:sp>
        <p:nvSpPr>
          <p:cNvPr id="5" name="Text Placeholder 4"/>
          <p:cNvSpPr>
            <a:spLocks noGrp="1"/>
          </p:cNvSpPr>
          <p:nvPr>
            <p:ph type="body" idx="3"/>
          </p:nvPr>
        </p:nvSpPr>
        <p:spPr>
          <a:xfrm>
            <a:off x="4773168" y="3114461"/>
            <a:ext cx="3913631" cy="477825"/>
          </a:xfrm>
        </p:spPr>
        <p:txBody>
          <a:bodyPr/>
          <a:lstStyle/>
          <a:p>
            <a:pPr algn="ctr" eaLnBrk="1" fontAlgn="auto" hangingPunct="1">
              <a:spcAft>
                <a:spcPts val="0"/>
              </a:spcAft>
              <a:buSzPct val="100000"/>
              <a:defRPr/>
            </a:pPr>
            <a:r>
              <a:rPr lang="en-US" dirty="0">
                <a:solidFill>
                  <a:schemeClr val="tx1"/>
                </a:solidFill>
                <a:latin typeface="+mn-lt"/>
              </a:rPr>
              <a:t>H</a:t>
            </a:r>
            <a:r>
              <a:rPr lang="en-US" sz="100" dirty="0">
                <a:solidFill>
                  <a:schemeClr val="tx1"/>
                </a:solidFill>
                <a:latin typeface="+mn-lt"/>
              </a:rPr>
              <a:t> </a:t>
            </a:r>
            <a:r>
              <a:rPr lang="en-US" dirty="0">
                <a:solidFill>
                  <a:schemeClr val="tx1"/>
                </a:solidFill>
                <a:latin typeface="+mn-lt"/>
              </a:rPr>
              <a:t>T</a:t>
            </a:r>
            <a:r>
              <a:rPr lang="en-US" sz="100" dirty="0">
                <a:solidFill>
                  <a:schemeClr val="tx1"/>
                </a:solidFill>
                <a:latin typeface="+mn-lt"/>
              </a:rPr>
              <a:t> </a:t>
            </a:r>
            <a:r>
              <a:rPr lang="en-US" dirty="0">
                <a:solidFill>
                  <a:schemeClr val="tx1"/>
                </a:solidFill>
                <a:latin typeface="+mn-lt"/>
              </a:rPr>
              <a:t>M</a:t>
            </a:r>
            <a:r>
              <a:rPr lang="en-US" sz="100" dirty="0">
                <a:solidFill>
                  <a:schemeClr val="tx1"/>
                </a:solidFill>
                <a:latin typeface="+mn-lt"/>
              </a:rPr>
              <a:t> </a:t>
            </a:r>
            <a:r>
              <a:rPr lang="en-US" dirty="0">
                <a:solidFill>
                  <a:schemeClr val="tx1"/>
                </a:solidFill>
                <a:latin typeface="+mn-lt"/>
              </a:rPr>
              <a:t>L Basics</a:t>
            </a:r>
            <a:endParaRPr lang="en-US" dirty="0">
              <a:solidFill>
                <a:schemeClr val="tx1"/>
              </a:solidFill>
              <a:latin typeface="+mn-lt"/>
              <a:cs typeface="Arial" panose="020B0604020202020204" pitchFamily="34" charset="0"/>
            </a:endParaRPr>
          </a:p>
        </p:txBody>
      </p:sp>
      <p:pic>
        <p:nvPicPr>
          <p:cNvPr id="7" name="Picture 6" descr="Front Cover: Web Development &amp; Design Foundations With H T M L 5 Ninth Edition by Felke-Morri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356" y="1881497"/>
            <a:ext cx="3423935" cy="4382639"/>
          </a:xfrm>
          <a:prstGeom prst="rect">
            <a:avLst/>
          </a:prstGeom>
          <a:ln w="9525">
            <a:solidFill>
              <a:schemeClr val="tx1"/>
            </a:solidFill>
          </a:ln>
        </p:spPr>
      </p:pic>
      <p:sp>
        <p:nvSpPr>
          <p:cNvPr id="6" name="Text Placeholder 5"/>
          <p:cNvSpPr>
            <a:spLocks noGrp="1"/>
          </p:cNvSpPr>
          <p:nvPr>
            <p:ph type="body" idx="13"/>
          </p:nvPr>
        </p:nvSpPr>
        <p:spPr>
          <a:xfrm>
            <a:off x="2625213" y="6419554"/>
            <a:ext cx="6141058" cy="319359"/>
          </a:xfrm>
        </p:spPr>
        <p:txBody>
          <a:bodyPr anchor="ctr"/>
          <a:lstStyle/>
          <a:p>
            <a:pPr algn="r"/>
            <a:r>
              <a:rPr lang="en-US" altLang="en-US" sz="1200" dirty="0">
                <a:solidFill>
                  <a:schemeClr val="tx1"/>
                </a:solidFill>
                <a:latin typeface="Verdana"/>
                <a:ea typeface="Verdana" panose="020B0604030504040204" pitchFamily="34" charset="0"/>
                <a:cs typeface="Verdana" panose="020B0604030504040204" pitchFamily="34" charset="0"/>
              </a:rPr>
              <a:t>Copyright © 2019, 2017, 2015 Pearson Education, Inc. All Rights Reserved</a:t>
            </a:r>
          </a:p>
        </p:txBody>
      </p:sp>
      <p:sp>
        <p:nvSpPr>
          <p:cNvPr id="8" name="TextBox 7"/>
          <p:cNvSpPr txBox="1"/>
          <p:nvPr/>
        </p:nvSpPr>
        <p:spPr>
          <a:xfrm>
            <a:off x="5377070" y="4359588"/>
            <a:ext cx="2922104" cy="646331"/>
          </a:xfrm>
          <a:prstGeom prst="rect">
            <a:avLst/>
          </a:prstGeom>
          <a:noFill/>
        </p:spPr>
        <p:txBody>
          <a:bodyPr wrap="square" rtlCol="0">
            <a:spAutoFit/>
          </a:bodyPr>
          <a:lstStyle/>
          <a:p>
            <a:r>
              <a:rPr lang="en-US" sz="1200" dirty="0">
                <a:solidFill>
                  <a:schemeClr val="bg1"/>
                </a:solidFill>
                <a:latin typeface="+mn-lt"/>
              </a:rPr>
              <a:t>Slides in this presentation contain hyperlinks. JAWS users should be able to get a list of links by using INSERT+F7</a:t>
            </a:r>
          </a:p>
        </p:txBody>
      </p:sp>
    </p:spTree>
    <p:extLst>
      <p:ext uri="{BB962C8B-B14F-4D97-AF65-F5344CB8AC3E}">
        <p14:creationId xmlns:p14="http://schemas.microsoft.com/office/powerpoint/2010/main" val="3376357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Head &amp; Body Sections</a:t>
            </a:r>
          </a:p>
        </p:txBody>
      </p:sp>
      <p:sp>
        <p:nvSpPr>
          <p:cNvPr id="3" name="Text Placeholder 2"/>
          <p:cNvSpPr>
            <a:spLocks noGrp="1"/>
          </p:cNvSpPr>
          <p:nvPr>
            <p:ph type="body" idx="1"/>
          </p:nvPr>
        </p:nvSpPr>
        <p:spPr>
          <a:xfrm>
            <a:off x="457200" y="1600200"/>
            <a:ext cx="8229600" cy="877133"/>
          </a:xfrm>
        </p:spPr>
        <p:txBody>
          <a:bodyPr>
            <a:spAutoFit/>
          </a:bodyPr>
          <a:lstStyle/>
          <a:p>
            <a:pPr marL="0" indent="0" eaLnBrk="1" hangingPunct="1">
              <a:buNone/>
              <a:tabLst/>
              <a:defRPr/>
            </a:pPr>
            <a:r>
              <a:rPr lang="en-US" altLang="en-US" sz="2000" b="1" kern="1200" dirty="0">
                <a:solidFill>
                  <a:srgbClr val="000000"/>
                </a:solidFill>
                <a:latin typeface="Arial (Body)"/>
                <a:ea typeface="+mn-ea"/>
                <a:cs typeface="Arial" panose="020B0604020202020204" pitchFamily="34" charset="0"/>
              </a:rPr>
              <a:t>Head Section</a:t>
            </a:r>
          </a:p>
          <a:p>
            <a:pPr marL="0" indent="0" eaLnBrk="1" hangingPunct="1">
              <a:spcBef>
                <a:spcPts val="600"/>
              </a:spcBef>
              <a:buNone/>
              <a:tabLst/>
              <a:defRPr/>
            </a:pPr>
            <a:r>
              <a:rPr lang="en-US" altLang="en-US" sz="2000" kern="1200" dirty="0">
                <a:solidFill>
                  <a:srgbClr val="000000"/>
                </a:solidFill>
                <a:latin typeface="Arial (Body)"/>
                <a:ea typeface="+mn-ea"/>
                <a:cs typeface="Arial" panose="020B0604020202020204" pitchFamily="34" charset="0"/>
              </a:rPr>
              <a:t>Contains information that describes the web page document</a:t>
            </a:r>
          </a:p>
        </p:txBody>
      </p:sp>
      <p:pic>
        <p:nvPicPr>
          <p:cNvPr id="8" name="Picture 7" descr="Commputer code has 3 lines. The lines read as follows. line 1. left angle bracket head right angle bracket. line 2. period period period head section info goes here. line 3. left angle bracket slash right angle bracket."/>
          <p:cNvPicPr>
            <a:picLocks noChangeAspect="1"/>
          </p:cNvPicPr>
          <p:nvPr/>
        </p:nvPicPr>
        <p:blipFill>
          <a:blip r:embed="rId2"/>
          <a:stretch>
            <a:fillRect/>
          </a:stretch>
        </p:blipFill>
        <p:spPr>
          <a:xfrm>
            <a:off x="457200" y="2538888"/>
            <a:ext cx="3407959" cy="1237595"/>
          </a:xfrm>
          <a:prstGeom prst="rect">
            <a:avLst/>
          </a:prstGeom>
        </p:spPr>
      </p:pic>
      <p:sp>
        <p:nvSpPr>
          <p:cNvPr id="4" name="Text Placeholder 3"/>
          <p:cNvSpPr>
            <a:spLocks noGrp="1"/>
          </p:cNvSpPr>
          <p:nvPr>
            <p:ph type="body" idx="2"/>
          </p:nvPr>
        </p:nvSpPr>
        <p:spPr>
          <a:xfrm>
            <a:off x="457200" y="4005531"/>
            <a:ext cx="8229600" cy="851139"/>
          </a:xfrm>
        </p:spPr>
        <p:txBody>
          <a:bodyPr/>
          <a:lstStyle/>
          <a:p>
            <a:pPr marL="0" indent="0">
              <a:buNone/>
            </a:pPr>
            <a:r>
              <a:rPr lang="en-US" altLang="en-US" sz="2000" b="1" kern="1200" dirty="0">
                <a:solidFill>
                  <a:srgbClr val="000000"/>
                </a:solidFill>
                <a:latin typeface="Arial (Body)"/>
                <a:cs typeface="Times New Roman" panose="02020603050405020304" pitchFamily="18" charset="0"/>
              </a:rPr>
              <a:t>Body Section</a:t>
            </a:r>
          </a:p>
          <a:p>
            <a:pPr marL="0" indent="0">
              <a:spcBef>
                <a:spcPts val="600"/>
              </a:spcBef>
              <a:buNone/>
            </a:pPr>
            <a:r>
              <a:rPr lang="en-US" altLang="en-US" sz="2000" kern="1200" dirty="0">
                <a:solidFill>
                  <a:srgbClr val="000000"/>
                </a:solidFill>
                <a:latin typeface="Arial (Body)"/>
                <a:cs typeface="Arial" panose="020B0604020202020204" pitchFamily="34" charset="0"/>
              </a:rPr>
              <a:t>Contains text and elements that display in the web page document</a:t>
            </a:r>
          </a:p>
        </p:txBody>
      </p:sp>
      <p:pic>
        <p:nvPicPr>
          <p:cNvPr id="9" name="Picture 8" descr="Computer code has 3 lines. the lines read as follows. line 1. left angle bracket body right angle bracket. line 2. period period period body section info goes here. line 3. left angle bracket slash body right angle bracket."/>
          <p:cNvPicPr>
            <a:picLocks noChangeAspect="1"/>
          </p:cNvPicPr>
          <p:nvPr/>
        </p:nvPicPr>
        <p:blipFill>
          <a:blip r:embed="rId3"/>
          <a:stretch>
            <a:fillRect/>
          </a:stretch>
        </p:blipFill>
        <p:spPr>
          <a:xfrm>
            <a:off x="457200" y="4856670"/>
            <a:ext cx="3505504" cy="12132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Title Element Meta Element</a:t>
            </a:r>
          </a:p>
        </p:txBody>
      </p:sp>
      <p:pic>
        <p:nvPicPr>
          <p:cNvPr id="5" name="Picture 4" descr="Computer code has 10 lines. the lines read as follows. line 1. left angle bracket exclamation point D o c type h t m l right angle bracket. line 2. left angle h t m l, l a n g equals double quote e n double quote bracket right angle bracket. 3. left angle bracket head right angle bracket. line 4. left angle bracket title right angle bracket my first H T M L 5 web page left angle bracket slash title right angle bracket. line 5. left angle bracket meta c h a r set equals double quote u t f hyphen 8 right angle bracket. line 6. left angle bracket slash head right angle bracket. line 7. left angle bracket body right angle bracket. line 8. hello world. line 9. left angle bracket slash body right angle bracket. line 10. left angle bracket slash h t m l right angle bracket."/>
          <p:cNvPicPr>
            <a:picLocks noChangeAspect="1"/>
          </p:cNvPicPr>
          <p:nvPr/>
        </p:nvPicPr>
        <p:blipFill>
          <a:blip r:embed="rId2"/>
          <a:stretch>
            <a:fillRect/>
          </a:stretch>
        </p:blipFill>
        <p:spPr>
          <a:xfrm>
            <a:off x="1232754" y="1721959"/>
            <a:ext cx="6678490" cy="2831754"/>
          </a:xfrm>
          <a:prstGeom prst="rect">
            <a:avLst/>
          </a:prstGeom>
        </p:spPr>
      </p:pic>
      <p:pic>
        <p:nvPicPr>
          <p:cNvPr id="28676" name="Picture 2" descr="Screen shot of internet explorer. The output reads as hello worl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8432" y="4672830"/>
            <a:ext cx="5667134" cy="1576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Heading Element</a:t>
            </a:r>
          </a:p>
        </p:txBody>
      </p:sp>
      <p:pic>
        <p:nvPicPr>
          <p:cNvPr id="6" name="Picture 5" descr="Computer code has 6 lines. the lines read as follows. line 1. left angle bracket h 1 right angle bracket heading level 1 left angle bracket slash h 1 right angle bracket. line 2. left angle bracket h 2 right angle bracket heading level 2 left angle bracket slash h 2 right angle bracket. line 3. left angle bracket h 3 right angle bracket heading level 3 left angle bracket slash h 3 right angle bracket. line 4. left angle bracket h 4 right angle bracket heading level 4 left angle bracket slash h 4 right angle bracket. line 5. left angle bracket h 5 right angle bracket heading level 5 left angle bracket slash h 5 right angle bracket. line 6. left angle bracket h 6 right angle bracket heading level 6 left angle bracket slash h 6 right angle bracket."/>
          <p:cNvPicPr>
            <a:picLocks noChangeAspect="1"/>
          </p:cNvPicPr>
          <p:nvPr/>
        </p:nvPicPr>
        <p:blipFill rotWithShape="1">
          <a:blip r:embed="rId2"/>
          <a:srcRect r="18467" b="24009"/>
          <a:stretch/>
        </p:blipFill>
        <p:spPr>
          <a:xfrm>
            <a:off x="539750" y="1736725"/>
            <a:ext cx="4215130" cy="2835275"/>
          </a:xfrm>
          <a:prstGeom prst="rect">
            <a:avLst/>
          </a:prstGeom>
        </p:spPr>
      </p:pic>
      <p:pic>
        <p:nvPicPr>
          <p:cNvPr id="29700" name="Picture 3" descr="A browser tab, Heading Example, shows six lines of text decreasing in font size from top to bottom. Each line of text identifies itself as Heading Level 1, 2, 3, 4, 5, or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315" y="1736725"/>
            <a:ext cx="3151145" cy="349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Paragraph Element</a:t>
            </a: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Paragraph element</a:t>
            </a:r>
          </a:p>
        </p:txBody>
      </p:sp>
      <p:pic>
        <p:nvPicPr>
          <p:cNvPr id="5" name="Picture 4" descr="Computer code reads, left angle bracket p right angle bracket period period period paragraph goes here period period period left angle bracket slash p right angle bracket. "/>
          <p:cNvPicPr>
            <a:picLocks noChangeAspect="1"/>
          </p:cNvPicPr>
          <p:nvPr/>
        </p:nvPicPr>
        <p:blipFill rotWithShape="1">
          <a:blip r:embed="rId2"/>
          <a:srcRect l="3320" t="20604" r="3000" b="20052"/>
          <a:stretch/>
        </p:blipFill>
        <p:spPr>
          <a:xfrm>
            <a:off x="526211" y="2337758"/>
            <a:ext cx="5253487" cy="439948"/>
          </a:xfrm>
          <a:prstGeom prst="rect">
            <a:avLst/>
          </a:prstGeom>
        </p:spPr>
      </p:pic>
      <p:sp>
        <p:nvSpPr>
          <p:cNvPr id="4" name="Text Placeholder 3"/>
          <p:cNvSpPr>
            <a:spLocks noGrp="1"/>
          </p:cNvSpPr>
          <p:nvPr>
            <p:ph type="body" idx="2"/>
          </p:nvPr>
        </p:nvSpPr>
        <p:spPr>
          <a:xfrm>
            <a:off x="457200" y="3002280"/>
            <a:ext cx="8229600" cy="1405947"/>
          </a:xfrm>
        </p:spPr>
        <p:txBody>
          <a:bodyPr/>
          <a:lstStyle/>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Groups sentences and sections of text together.</a:t>
            </a:r>
          </a:p>
          <a:p>
            <a:pPr marL="255600" lvl="1" indent="-255600" eaLnBrk="1" hangingPunct="1">
              <a:spcBef>
                <a:spcPts val="1500"/>
              </a:spcBef>
              <a:spcAft>
                <a:spcPts val="0"/>
              </a:spcAft>
              <a:buFont typeface="Arial" panose="020B0604020202020204" pitchFamily="34" charset="0"/>
              <a:buChar char="•"/>
              <a:defRPr/>
            </a:pPr>
            <a:r>
              <a:rPr lang="en-US" altLang="en-US" sz="2400" kern="1200" dirty="0">
                <a:solidFill>
                  <a:srgbClr val="000000"/>
                </a:solidFill>
                <a:latin typeface="Arial (Body)"/>
                <a:cs typeface="Times New Roman" panose="02020603050405020304" pitchFamily="18" charset="0"/>
              </a:rPr>
              <a:t>Block Display – Configures empty space above and below</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Line Break Element</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Line Break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Stand-alone, or void tag</a:t>
            </a:r>
            <a:endParaRPr lang="en-US" altLang="en-US" sz="2400" i="1" kern="1200" dirty="0">
              <a:solidFill>
                <a:srgbClr val="000000"/>
              </a:solidFill>
              <a:latin typeface="Arial (Body)"/>
              <a:ea typeface="+mn-ea"/>
              <a:cs typeface="Times New Roman" panose="02020603050405020304" pitchFamily="18" charset="0"/>
            </a:endParaRPr>
          </a:p>
        </p:txBody>
      </p:sp>
      <p:pic>
        <p:nvPicPr>
          <p:cNvPr id="5" name="Picture 4" descr="Computer code has 2 lines. the lines read as follows. line 1. period period period text goes here left angle bracket b r left angle bracket. line 2. this starts on a new line period period period. "/>
          <p:cNvPicPr>
            <a:picLocks noChangeAspect="1"/>
          </p:cNvPicPr>
          <p:nvPr/>
        </p:nvPicPr>
        <p:blipFill rotWithShape="1">
          <a:blip r:embed="rId2"/>
          <a:srcRect l="4309" t="13806" r="3795" b="13391"/>
          <a:stretch/>
        </p:blipFill>
        <p:spPr>
          <a:xfrm>
            <a:off x="819511" y="2841961"/>
            <a:ext cx="3717985" cy="750498"/>
          </a:xfrm>
          <a:prstGeom prst="rect">
            <a:avLst/>
          </a:prstGeom>
        </p:spPr>
      </p:pic>
      <p:sp>
        <p:nvSpPr>
          <p:cNvPr id="4" name="Text Placeholder 3"/>
          <p:cNvSpPr>
            <a:spLocks noGrp="1"/>
          </p:cNvSpPr>
          <p:nvPr>
            <p:ph type="body" idx="2"/>
          </p:nvPr>
        </p:nvSpPr>
        <p:spPr>
          <a:xfrm>
            <a:off x="457200" y="3718561"/>
            <a:ext cx="8229600" cy="635075"/>
          </a:xfrm>
        </p:spPr>
        <p:txBody>
          <a:bodyPr/>
          <a:lstStyle/>
          <a:p>
            <a:pPr marL="255600" lvl="4" indent="-255600">
              <a:spcBef>
                <a:spcPts val="1500"/>
              </a:spcBef>
            </a:pPr>
            <a:r>
              <a:rPr lang="en-US" altLang="en-US" sz="2400" kern="1200" dirty="0">
                <a:solidFill>
                  <a:srgbClr val="000000"/>
                </a:solidFill>
                <a:latin typeface="Arial (Body)"/>
                <a:cs typeface="Times New Roman" panose="02020603050405020304" pitchFamily="18" charset="0"/>
              </a:rPr>
              <a:t>Causes the next element or text to display on a new line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Blockquote Element</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Blockquote element</a:t>
            </a:r>
          </a:p>
          <a:p>
            <a:pPr marL="255600" lvl="4" indent="-255600" eaLnBrk="1" hangingPunct="1">
              <a:spcBef>
                <a:spcPts val="1500"/>
              </a:spcBef>
              <a:defRPr/>
            </a:pPr>
            <a:r>
              <a:rPr lang="en-US" altLang="en-US" sz="2400" kern="1200" dirty="0">
                <a:solidFill>
                  <a:srgbClr val="000000"/>
                </a:solidFill>
                <a:latin typeface="Arial (Body)"/>
                <a:ea typeface="+mn-ea"/>
                <a:cs typeface="Times New Roman" panose="02020603050405020304" pitchFamily="18" charset="0"/>
              </a:rPr>
              <a:t>Indents a block of text for special emphasis</a:t>
            </a:r>
          </a:p>
        </p:txBody>
      </p:sp>
      <p:pic>
        <p:nvPicPr>
          <p:cNvPr id="5" name="Picture 4" descr="Computer code has 2 lines. The lines read as follows. line 1. left angle bracket block quote. line 2. period period period text goes here period period period. line 3. left angle bracket slash block quote right angle bracket."/>
          <p:cNvPicPr>
            <a:picLocks noChangeAspect="1"/>
          </p:cNvPicPr>
          <p:nvPr/>
        </p:nvPicPr>
        <p:blipFill>
          <a:blip r:embed="rId2"/>
          <a:stretch>
            <a:fillRect/>
          </a:stretch>
        </p:blipFill>
        <p:spPr>
          <a:xfrm>
            <a:off x="630529" y="2710108"/>
            <a:ext cx="3108469" cy="1496133"/>
          </a:xfrm>
          <a:prstGeom prst="rect">
            <a:avLst/>
          </a:prstGeom>
        </p:spPr>
      </p:pic>
      <p:sp>
        <p:nvSpPr>
          <p:cNvPr id="4" name="Text Placeholder 3"/>
          <p:cNvSpPr>
            <a:spLocks noGrp="1"/>
          </p:cNvSpPr>
          <p:nvPr>
            <p:ph type="body" idx="2"/>
          </p:nvPr>
        </p:nvSpPr>
        <p:spPr>
          <a:xfrm>
            <a:off x="457200" y="4206241"/>
            <a:ext cx="8229600" cy="883920"/>
          </a:xfrm>
        </p:spPr>
        <p:txBody>
          <a:bodyPr/>
          <a:lstStyle/>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Block Display – Configures empty space above and below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Phrase Elements</a:t>
            </a:r>
          </a:p>
        </p:txBody>
      </p:sp>
      <p:sp>
        <p:nvSpPr>
          <p:cNvPr id="3" name="Text Placeholder 2"/>
          <p:cNvSpPr>
            <a:spLocks noGrp="1"/>
          </p:cNvSpPr>
          <p:nvPr>
            <p:ph type="body" idx="1"/>
          </p:nvPr>
        </p:nvSpPr>
        <p:spPr>
          <a:xfrm>
            <a:off x="457200" y="1600200"/>
            <a:ext cx="8229600" cy="523190"/>
          </a:xfrm>
        </p:spPr>
        <p:txBody>
          <a:bodyPr>
            <a:spAutoFit/>
          </a:bodyPr>
          <a:lstStyle/>
          <a:p>
            <a:pPr marL="0" indent="0" eaLnBrk="1" hangingPunct="1">
              <a:buNone/>
              <a:defRPr/>
            </a:pPr>
            <a:r>
              <a:rPr lang="en-US" altLang="en-US" sz="2200" kern="1200" dirty="0">
                <a:solidFill>
                  <a:srgbClr val="000000"/>
                </a:solidFill>
                <a:latin typeface="Arial (Body)"/>
                <a:ea typeface="+mn-ea"/>
                <a:cs typeface="+mn-cs"/>
              </a:rPr>
              <a:t>Indicate the context and meaning of the text</a:t>
            </a:r>
            <a:endParaRPr lang="en-US" altLang="en-US" sz="2200" kern="1200" dirty="0">
              <a:solidFill>
                <a:srgbClr val="000000"/>
              </a:solidFill>
              <a:latin typeface="Arial (Body)"/>
              <a:ea typeface="+mn-ea"/>
              <a:cs typeface="Times New Roman" panose="02020603050405020304" pitchFamily="18" charset="0"/>
            </a:endParaRPr>
          </a:p>
        </p:txBody>
      </p:sp>
      <p:graphicFrame>
        <p:nvGraphicFramePr>
          <p:cNvPr id="5" name="Table 4">
            <a:extLst>
              <a:ext uri="{FF2B5EF4-FFF2-40B4-BE49-F238E27FC236}">
                <a16:creationId xmlns:a16="http://schemas.microsoft.com/office/drawing/2014/main" id="{69955FAE-8009-43BF-90A5-2A6A149E4D92}"/>
              </a:ext>
            </a:extLst>
          </p:cNvPr>
          <p:cNvGraphicFramePr>
            <a:graphicFrameLocks noGrp="1"/>
          </p:cNvGraphicFramePr>
          <p:nvPr>
            <p:extLst>
              <p:ext uri="{D42A27DB-BD31-4B8C-83A1-F6EECF244321}">
                <p14:modId xmlns:p14="http://schemas.microsoft.com/office/powerpoint/2010/main" val="1830606114"/>
              </p:ext>
            </p:extLst>
          </p:nvPr>
        </p:nvGraphicFramePr>
        <p:xfrm>
          <a:off x="457200" y="2378171"/>
          <a:ext cx="8229600" cy="3211244"/>
        </p:xfrm>
        <a:graphic>
          <a:graphicData uri="http://schemas.openxmlformats.org/drawingml/2006/table">
            <a:tbl>
              <a:tblPr firstRow="1" firstCol="1" bandRow="1">
                <a:tableStyleId>{5940675A-B579-460E-94D1-54222C63F5DA}</a:tableStyleId>
              </a:tblPr>
              <a:tblGrid>
                <a:gridCol w="1163926">
                  <a:extLst>
                    <a:ext uri="{9D8B030D-6E8A-4147-A177-3AD203B41FA5}">
                      <a16:colId xmlns:a16="http://schemas.microsoft.com/office/drawing/2014/main" val="20000"/>
                    </a:ext>
                  </a:extLst>
                </a:gridCol>
                <a:gridCol w="1167794">
                  <a:extLst>
                    <a:ext uri="{9D8B030D-6E8A-4147-A177-3AD203B41FA5}">
                      <a16:colId xmlns:a16="http://schemas.microsoft.com/office/drawing/2014/main" val="20001"/>
                    </a:ext>
                  </a:extLst>
                </a:gridCol>
                <a:gridCol w="5897880">
                  <a:extLst>
                    <a:ext uri="{9D8B030D-6E8A-4147-A177-3AD203B41FA5}">
                      <a16:colId xmlns:a16="http://schemas.microsoft.com/office/drawing/2014/main" val="20002"/>
                    </a:ext>
                  </a:extLst>
                </a:gridCol>
              </a:tblGrid>
              <a:tr h="381000">
                <a:tc>
                  <a:txBody>
                    <a:bodyPr/>
                    <a:lstStyle/>
                    <a:p>
                      <a:pPr marL="0" marR="0">
                        <a:spcBef>
                          <a:spcPts val="0"/>
                        </a:spcBef>
                        <a:spcAft>
                          <a:spcPts val="0"/>
                        </a:spcAft>
                      </a:pPr>
                      <a:r>
                        <a:rPr lang="en-US" sz="1400" b="1" dirty="0">
                          <a:effectLst/>
                        </a:rPr>
                        <a:t>Element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Example</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Usage</a:t>
                      </a:r>
                      <a:endParaRPr lang="en-US" sz="1400" b="1"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0"/>
                  </a:ext>
                </a:extLst>
              </a:tr>
              <a:tr h="283182">
                <a:tc>
                  <a:txBody>
                    <a:bodyPr/>
                    <a:lstStyle/>
                    <a:p>
                      <a:pPr marL="0" marR="0">
                        <a:spcBef>
                          <a:spcPts val="0"/>
                        </a:spcBef>
                        <a:spcAft>
                          <a:spcPts val="0"/>
                        </a:spcAft>
                      </a:pPr>
                      <a:r>
                        <a:rPr lang="en-US" sz="1400" b="1" dirty="0">
                          <a:effectLst/>
                        </a:rPr>
                        <a:t>&lt;b&gt;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bold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bold font by usage and convention</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1"/>
                  </a:ext>
                </a:extLst>
              </a:tr>
              <a:tr h="280841">
                <a:tc>
                  <a:txBody>
                    <a:bodyPr/>
                    <a:lstStyle/>
                    <a:p>
                      <a:pPr marL="0" marR="0">
                        <a:spcBef>
                          <a:spcPts val="0"/>
                        </a:spcBef>
                        <a:spcAft>
                          <a:spcPts val="0"/>
                        </a:spcAft>
                      </a:pPr>
                      <a:r>
                        <a:rPr lang="en-US" sz="1400" b="1" dirty="0">
                          <a:effectLst/>
                        </a:rPr>
                        <a:t>&lt;em&gt;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emphasized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Causes text to be emphasized in relation to other text; usually displayed in italics</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2"/>
                  </a:ext>
                </a:extLst>
              </a:tr>
              <a:tr h="280841">
                <a:tc>
                  <a:txBody>
                    <a:bodyPr/>
                    <a:lstStyle/>
                    <a:p>
                      <a:pPr marL="0" marR="0">
                        <a:spcBef>
                          <a:spcPts val="0"/>
                        </a:spcBef>
                        <a:spcAft>
                          <a:spcPts val="0"/>
                        </a:spcAft>
                      </a:pPr>
                      <a:r>
                        <a:rPr lang="en-US" sz="1400" b="1">
                          <a:effectLst/>
                        </a:rPr>
                        <a:t>&lt;i&gt;</a:t>
                      </a:r>
                      <a:endParaRPr lang="en-US" sz="1400" b="1">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italicized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has no extra importance but is styled in italics by usage and convention</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3"/>
                  </a:ext>
                </a:extLst>
              </a:tr>
              <a:tr h="280841">
                <a:tc>
                  <a:txBody>
                    <a:bodyPr/>
                    <a:lstStyle/>
                    <a:p>
                      <a:pPr marL="0" marR="0">
                        <a:spcBef>
                          <a:spcPts val="0"/>
                        </a:spcBef>
                        <a:spcAft>
                          <a:spcPts val="0"/>
                        </a:spcAft>
                      </a:pPr>
                      <a:r>
                        <a:rPr lang="en-US" sz="1400" b="1" dirty="0">
                          <a:effectLst/>
                        </a:rPr>
                        <a:t>&lt;mark&gt;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1" dirty="0">
                          <a:effectLst/>
                        </a:rPr>
                        <a:t>mark</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Text that is highlighted in order to be easily referenced (HTML5 only)</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4"/>
                  </a:ext>
                </a:extLst>
              </a:tr>
              <a:tr h="280841">
                <a:tc>
                  <a:txBody>
                    <a:bodyPr/>
                    <a:lstStyle/>
                    <a:p>
                      <a:pPr marL="0" marR="0">
                        <a:spcBef>
                          <a:spcPts val="0"/>
                        </a:spcBef>
                        <a:spcAft>
                          <a:spcPts val="0"/>
                        </a:spcAft>
                      </a:pPr>
                      <a:r>
                        <a:rPr lang="en-US" sz="1400" b="1" dirty="0">
                          <a:effectLst/>
                        </a:rPr>
                        <a:t>&lt;small&gt;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a:effectLst/>
                        </a:rPr>
                        <a:t>small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Legal disclaimers and notices (“fine print”) displayed in small font-size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5"/>
                  </a:ext>
                </a:extLst>
              </a:tr>
              <a:tr h="280841">
                <a:tc>
                  <a:txBody>
                    <a:bodyPr/>
                    <a:lstStyle/>
                    <a:p>
                      <a:pPr marL="0" marR="0">
                        <a:spcBef>
                          <a:spcPts val="0"/>
                        </a:spcBef>
                        <a:spcAft>
                          <a:spcPts val="0"/>
                        </a:spcAft>
                      </a:pPr>
                      <a:r>
                        <a:rPr lang="en-US" sz="1400" b="1" dirty="0">
                          <a:effectLst/>
                        </a:rPr>
                        <a:t>&lt;strong&gt;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Strong importance; causes text to stand out from surrounding text; usually displayed in bold</a:t>
                      </a:r>
                      <a:endParaRPr lang="en-US" sz="1400" dirty="0">
                        <a:solidFill>
                          <a:srgbClr val="000000"/>
                        </a:solidFill>
                        <a:effectLst/>
                        <a:latin typeface="Arial"/>
                        <a:ea typeface="Times New Roman"/>
                      </a:endParaRPr>
                    </a:p>
                  </a:txBody>
                  <a:tcPr marL="68580" marR="68580" marT="0" marB="0"/>
                </a:tc>
                <a:extLst>
                  <a:ext uri="{0D108BD9-81ED-4DB2-BD59-A6C34878D82A}">
                    <a16:rowId xmlns:a16="http://schemas.microsoft.com/office/drawing/2014/main" val="10006"/>
                  </a:ext>
                </a:extLst>
              </a:tr>
              <a:tr h="280841">
                <a:tc>
                  <a:txBody>
                    <a:bodyPr/>
                    <a:lstStyle/>
                    <a:p>
                      <a:pPr marL="0" marR="0">
                        <a:spcBef>
                          <a:spcPts val="0"/>
                        </a:spcBef>
                        <a:spcAft>
                          <a:spcPts val="0"/>
                        </a:spcAft>
                      </a:pPr>
                      <a:r>
                        <a:rPr lang="en-US" sz="1400" b="1" dirty="0">
                          <a:effectLst/>
                        </a:rPr>
                        <a:t>&lt;sub&gt;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25000">
                          <a:effectLst/>
                        </a:rPr>
                        <a:t>sub</a:t>
                      </a:r>
                      <a:r>
                        <a:rPr lang="en-US" sz="1400">
                          <a:effectLst/>
                        </a:rPr>
                        <a:t> text</a:t>
                      </a:r>
                      <a:endParaRPr lang="en-US" sz="140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subscript as small text below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7"/>
                  </a:ext>
                </a:extLst>
              </a:tr>
              <a:tr h="280841">
                <a:tc>
                  <a:txBody>
                    <a:bodyPr/>
                    <a:lstStyle/>
                    <a:p>
                      <a:pPr marL="0" marR="0">
                        <a:spcBef>
                          <a:spcPts val="0"/>
                        </a:spcBef>
                        <a:spcAft>
                          <a:spcPts val="0"/>
                        </a:spcAft>
                      </a:pPr>
                      <a:r>
                        <a:rPr lang="en-US" sz="1400" b="1" dirty="0">
                          <a:effectLst/>
                        </a:rPr>
                        <a:t>&lt;sup&gt;</a:t>
                      </a:r>
                      <a:endParaRPr lang="en-US" sz="1400" b="1"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baseline="30000" dirty="0">
                          <a:effectLst/>
                        </a:rPr>
                        <a:t>sup</a:t>
                      </a:r>
                      <a:r>
                        <a:rPr lang="en-US" sz="1400" dirty="0">
                          <a:effectLst/>
                        </a:rPr>
                        <a:t> text</a:t>
                      </a:r>
                      <a:endParaRPr lang="en-US" sz="1400" dirty="0">
                        <a:solidFill>
                          <a:srgbClr val="000000"/>
                        </a:solidFill>
                        <a:effectLst/>
                        <a:latin typeface="Optima"/>
                        <a:ea typeface="Times New Roman"/>
                        <a:cs typeface="Optima"/>
                      </a:endParaRPr>
                    </a:p>
                  </a:txBody>
                  <a:tcPr marL="68580" marR="68580" marT="0" marB="0"/>
                </a:tc>
                <a:tc>
                  <a:txBody>
                    <a:bodyPr/>
                    <a:lstStyle/>
                    <a:p>
                      <a:pPr marL="0" marR="0">
                        <a:spcBef>
                          <a:spcPts val="0"/>
                        </a:spcBef>
                        <a:spcAft>
                          <a:spcPts val="0"/>
                        </a:spcAft>
                      </a:pPr>
                      <a:r>
                        <a:rPr lang="en-US" sz="1400" dirty="0">
                          <a:effectLst/>
                        </a:rPr>
                        <a:t>Displays a superscript as small text above the baseline</a:t>
                      </a:r>
                      <a:endParaRPr lang="en-US" sz="1400" dirty="0">
                        <a:solidFill>
                          <a:srgbClr val="000000"/>
                        </a:solidFill>
                        <a:effectLst/>
                        <a:latin typeface="Optima"/>
                        <a:ea typeface="Times New Roman"/>
                        <a:cs typeface="Optima"/>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Proper Nesting</a:t>
            </a:r>
          </a:p>
        </p:txBody>
      </p:sp>
      <p:sp>
        <p:nvSpPr>
          <p:cNvPr id="3" name="Text Placeholder 2"/>
          <p:cNvSpPr>
            <a:spLocks noGrp="1"/>
          </p:cNvSpPr>
          <p:nvPr>
            <p:ph type="body" idx="1"/>
          </p:nvPr>
        </p:nvSpPr>
        <p:spPr>
          <a:xfrm>
            <a:off x="457200" y="1600200"/>
            <a:ext cx="8229600" cy="553968"/>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Code:</a:t>
            </a:r>
          </a:p>
        </p:txBody>
      </p:sp>
      <p:pic>
        <p:nvPicPr>
          <p:cNvPr id="6" name="Picture 5" descr="Computer code has 2 lines. The lines read as follows .line 1. left angle bracket p right angle bracket, left angle bracket right i angle bracket, call for a free quote for your web development needs colon. line 2. left angle bracket strong right angle bracket 8 8 8 period 5 5 5 period 5 5 5 5 left angle bracket slash strong right angle bracket, left angle bracket slash i right angle bracket, left angle bracket slash p right angle bracket."/>
          <p:cNvPicPr>
            <a:picLocks noChangeAspect="1"/>
          </p:cNvPicPr>
          <p:nvPr/>
        </p:nvPicPr>
        <p:blipFill>
          <a:blip r:embed="rId2"/>
          <a:stretch>
            <a:fillRect/>
          </a:stretch>
        </p:blipFill>
        <p:spPr>
          <a:xfrm>
            <a:off x="457200" y="2154168"/>
            <a:ext cx="7968163" cy="1146147"/>
          </a:xfrm>
          <a:prstGeom prst="rect">
            <a:avLst/>
          </a:prstGeom>
        </p:spPr>
      </p:pic>
      <p:sp>
        <p:nvSpPr>
          <p:cNvPr id="4" name="Text Placeholder 3"/>
          <p:cNvSpPr>
            <a:spLocks noGrp="1"/>
          </p:cNvSpPr>
          <p:nvPr>
            <p:ph type="body" idx="2"/>
          </p:nvPr>
        </p:nvSpPr>
        <p:spPr>
          <a:xfrm>
            <a:off x="457200" y="3347537"/>
            <a:ext cx="8229600" cy="533400"/>
          </a:xfrm>
        </p:spPr>
        <p:txBody>
          <a:bodyPr/>
          <a:lstStyle/>
          <a:p>
            <a:pPr marL="0" indent="0">
              <a:buNone/>
            </a:pPr>
            <a:r>
              <a:rPr lang="en-US" altLang="en-US" sz="2400" b="1" kern="1200" dirty="0">
                <a:solidFill>
                  <a:srgbClr val="000000"/>
                </a:solidFill>
                <a:latin typeface="Arial (Body)"/>
              </a:rPr>
              <a:t>Browser display:</a:t>
            </a:r>
            <a:endParaRPr lang="en-US" sz="2400" b="1" dirty="0"/>
          </a:p>
        </p:txBody>
      </p:sp>
      <p:pic>
        <p:nvPicPr>
          <p:cNvPr id="7" name="Picture 6" descr="Text read as follows. Call for a free quote for your web development needs colon 888.555.5555"/>
          <p:cNvPicPr>
            <a:picLocks noChangeAspect="1"/>
          </p:cNvPicPr>
          <p:nvPr/>
        </p:nvPicPr>
        <p:blipFill>
          <a:blip r:embed="rId3"/>
          <a:stretch>
            <a:fillRect/>
          </a:stretch>
        </p:blipFill>
        <p:spPr>
          <a:xfrm>
            <a:off x="457200" y="3944001"/>
            <a:ext cx="7285351" cy="53649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 Lists</a:t>
            </a:r>
          </a:p>
        </p:txBody>
      </p:sp>
      <p:sp>
        <p:nvSpPr>
          <p:cNvPr id="3" name="Text Placeholder 2"/>
          <p:cNvSpPr>
            <a:spLocks noGrp="1"/>
          </p:cNvSpPr>
          <p:nvPr>
            <p:ph type="body" idx="1"/>
          </p:nvPr>
        </p:nvSpPr>
        <p:spPr>
          <a:xfrm>
            <a:off x="457200" y="1600200"/>
            <a:ext cx="8229600" cy="1677352"/>
          </a:xfrm>
        </p:spPr>
        <p:txBody>
          <a:bodyPr>
            <a:spAutoFit/>
          </a:bodyPr>
          <a:lstStyle/>
          <a:p>
            <a:pPr marL="255651" indent="-255651" eaLnBrk="1" hangingPunct="1">
              <a:tabLst/>
              <a:defRPr/>
            </a:pPr>
            <a:r>
              <a:rPr lang="en-US" altLang="en-US" sz="2400" kern="1200" dirty="0">
                <a:solidFill>
                  <a:srgbClr val="000000"/>
                </a:solidFill>
                <a:latin typeface="Arial (Body)"/>
                <a:ea typeface="+mn-ea"/>
                <a:cs typeface="+mn-cs"/>
              </a:rPr>
              <a:t>Unordered List</a:t>
            </a:r>
          </a:p>
          <a:p>
            <a:pPr marL="255651" indent="-255651" eaLnBrk="1" hangingPunct="1">
              <a:tabLst/>
              <a:defRPr/>
            </a:pPr>
            <a:r>
              <a:rPr lang="en-US" altLang="en-US" sz="2400" kern="1200" dirty="0">
                <a:solidFill>
                  <a:srgbClr val="000000"/>
                </a:solidFill>
                <a:latin typeface="Arial (Body)"/>
                <a:ea typeface="+mn-ea"/>
                <a:cs typeface="+mn-cs"/>
              </a:rPr>
              <a:t>Ordered List</a:t>
            </a:r>
          </a:p>
          <a:p>
            <a:pPr marL="255651" indent="-255651" eaLnBrk="1" hangingPunct="1">
              <a:tabLst/>
              <a:defRPr/>
            </a:pPr>
            <a:r>
              <a:rPr lang="en-US" altLang="en-US" sz="2400" kern="1200" dirty="0">
                <a:solidFill>
                  <a:srgbClr val="000000"/>
                </a:solidFill>
                <a:latin typeface="Arial (Body)"/>
                <a:ea typeface="+mn-ea"/>
                <a:cs typeface="+mn-cs"/>
              </a:rPr>
              <a:t>Description List </a:t>
            </a:r>
            <a:r>
              <a:rPr lang="en-US" altLang="en-US" sz="2400" b="1" kern="1200" dirty="0">
                <a:solidFill>
                  <a:srgbClr val="000000"/>
                </a:solidFill>
                <a:latin typeface="Arial (Body)"/>
                <a:ea typeface="+mn-ea"/>
                <a:cs typeface="+mn-cs"/>
              </a:rPr>
              <a:t>formerly called a definition list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a:solidFill>
                  <a:schemeClr val="tx2"/>
                </a:solidFill>
                <a:latin typeface="Times New Roman" panose="02020603050405020304" pitchFamily="18" charset="0"/>
                <a:ea typeface="+mj-ea"/>
                <a:cs typeface="+mj-cs"/>
              </a:rPr>
              <a:t>Unordered List</a:t>
            </a:r>
          </a:p>
        </p:txBody>
      </p:sp>
      <p:sp>
        <p:nvSpPr>
          <p:cNvPr id="3" name="Text Placeholder 2"/>
          <p:cNvSpPr>
            <a:spLocks noGrp="1"/>
          </p:cNvSpPr>
          <p:nvPr>
            <p:ph idx="1"/>
          </p:nvPr>
        </p:nvSpPr>
        <p:spPr/>
        <p:txBody>
          <a:bodyPr>
            <a:spAutoFit/>
          </a:bodyPr>
          <a:lstStyle/>
          <a:p>
            <a:pPr marL="0" indent="0" eaLnBrk="1" hangingPunct="1">
              <a:buNone/>
              <a:defRPr/>
            </a:pPr>
            <a:r>
              <a:rPr lang="en-US" altLang="en-US" sz="2400" dirty="0">
                <a:latin typeface="+mn-lt"/>
              </a:rPr>
              <a:t>Displays a bullet, or list marker, before each entry in the list.</a:t>
            </a:r>
            <a:endParaRPr lang="en-US" altLang="en-US" sz="2400" kern="1200" dirty="0">
              <a:solidFill>
                <a:srgbClr val="000000"/>
              </a:solidFill>
              <a:latin typeface="+mn-lt"/>
              <a:ea typeface="+mn-ea"/>
              <a:cs typeface="+mn-cs"/>
            </a:endParaRPr>
          </a:p>
        </p:txBody>
      </p:sp>
      <p:pic>
        <p:nvPicPr>
          <p:cNvPr id="9" name="Picture 8" descr="Computer code reads, left angle bracket u l right angle bracket."/>
          <p:cNvPicPr>
            <a:picLocks noChangeAspect="1"/>
          </p:cNvPicPr>
          <p:nvPr/>
        </p:nvPicPr>
        <p:blipFill rotWithShape="1">
          <a:blip r:embed="rId2"/>
          <a:srcRect l="17973" r="16673" b="26698"/>
          <a:stretch/>
        </p:blipFill>
        <p:spPr>
          <a:xfrm>
            <a:off x="533401" y="2502567"/>
            <a:ext cx="609600" cy="469233"/>
          </a:xfrm>
          <a:prstGeom prst="rect">
            <a:avLst/>
          </a:prstGeom>
        </p:spPr>
      </p:pic>
      <p:sp>
        <p:nvSpPr>
          <p:cNvPr id="6" name="Content Placeholder 5"/>
          <p:cNvSpPr>
            <a:spLocks noGrp="1"/>
          </p:cNvSpPr>
          <p:nvPr>
            <p:ph idx="13"/>
          </p:nvPr>
        </p:nvSpPr>
        <p:spPr>
          <a:xfrm>
            <a:off x="473720" y="3002279"/>
            <a:ext cx="4433560" cy="478911"/>
          </a:xfrm>
        </p:spPr>
        <p:txBody>
          <a:bodyPr/>
          <a:lstStyle/>
          <a:p>
            <a:r>
              <a:rPr lang="en-US" altLang="en-US" sz="2400" dirty="0">
                <a:latin typeface="+mn-lt"/>
              </a:rPr>
              <a:t>Contains the unordered list</a:t>
            </a:r>
          </a:p>
        </p:txBody>
      </p:sp>
      <p:pic>
        <p:nvPicPr>
          <p:cNvPr id="10" name="Picture 9" descr="Computer code reads, left angle bracket l i right angle bracket."/>
          <p:cNvPicPr>
            <a:picLocks noChangeAspect="1"/>
          </p:cNvPicPr>
          <p:nvPr/>
        </p:nvPicPr>
        <p:blipFill rotWithShape="1">
          <a:blip r:embed="rId3"/>
          <a:srcRect l="20355" b="28121"/>
          <a:stretch/>
        </p:blipFill>
        <p:spPr>
          <a:xfrm>
            <a:off x="533399" y="3517517"/>
            <a:ext cx="679781" cy="460124"/>
          </a:xfrm>
          <a:prstGeom prst="rect">
            <a:avLst/>
          </a:prstGeom>
        </p:spPr>
      </p:pic>
      <p:sp>
        <p:nvSpPr>
          <p:cNvPr id="7" name="Content Placeholder 6"/>
          <p:cNvSpPr>
            <a:spLocks noGrp="1"/>
          </p:cNvSpPr>
          <p:nvPr>
            <p:ph idx="14"/>
          </p:nvPr>
        </p:nvSpPr>
        <p:spPr>
          <a:xfrm>
            <a:off x="473720" y="4013967"/>
            <a:ext cx="4601200" cy="503441"/>
          </a:xfrm>
        </p:spPr>
        <p:txBody>
          <a:bodyPr/>
          <a:lstStyle/>
          <a:p>
            <a:r>
              <a:rPr lang="en-US" altLang="en-US" sz="2400" dirty="0">
                <a:latin typeface="+mn-lt"/>
              </a:rPr>
              <a:t>Contains an item in the list</a:t>
            </a:r>
          </a:p>
        </p:txBody>
      </p:sp>
      <p:pic>
        <p:nvPicPr>
          <p:cNvPr id="5" name="Picture 5" descr="A box containing a bulleted list reads as follows. T C P. I P. H T T P. F T P."/>
          <p:cNvPicPr>
            <a:picLocks noChangeAspect="1" noChangeArrowheads="1"/>
          </p:cNvPicPr>
          <p:nvPr/>
        </p:nvPicPr>
        <p:blipFill>
          <a:blip r:embed="rId4"/>
          <a:srcRect/>
          <a:stretch>
            <a:fillRect/>
          </a:stretch>
        </p:blipFill>
        <p:spPr bwMode="auto">
          <a:xfrm>
            <a:off x="6050280" y="2806873"/>
            <a:ext cx="2324100" cy="2009775"/>
          </a:xfrm>
          <a:prstGeom prst="rect">
            <a:avLst/>
          </a:prstGeom>
          <a:noFill/>
          <a:ln w="9525">
            <a:solidFill>
              <a:schemeClr val="tx1"/>
            </a:solidFill>
            <a:miter lim="800000"/>
            <a:headEnd/>
            <a:tailEnd/>
          </a:ln>
          <a:effectLst/>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Learning Objectives </a:t>
            </a:r>
            <a:r>
              <a:rPr lang="en-US" sz="2000" kern="1200" spc="-50" dirty="0">
                <a:solidFill>
                  <a:srgbClr val="007FA3"/>
                </a:solidFill>
                <a:latin typeface="Times New Roman" panose="02020603050405020304" pitchFamily="18" charset="0"/>
                <a:ea typeface="+mj-ea"/>
                <a:cs typeface="+mj-cs"/>
                <a:sym typeface="Times New Roman"/>
              </a:rPr>
              <a:t>(1 of 2)</a:t>
            </a:r>
          </a:p>
        </p:txBody>
      </p:sp>
      <p:sp>
        <p:nvSpPr>
          <p:cNvPr id="3" name="Content Placeholder 2"/>
          <p:cNvSpPr>
            <a:spLocks noGrp="1"/>
          </p:cNvSpPr>
          <p:nvPr>
            <p:ph idx="1"/>
          </p:nvPr>
        </p:nvSpPr>
        <p:spPr>
          <a:xfrm>
            <a:off x="457200" y="1600200"/>
            <a:ext cx="8229600" cy="4470424"/>
          </a:xfrm>
        </p:spPr>
        <p:txBody>
          <a:bodyPr>
            <a:spAutoFit/>
          </a:bodyPr>
          <a:lstStyle/>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2.1</a:t>
            </a:r>
            <a:r>
              <a:rPr lang="en-US" sz="2400" kern="1200" dirty="0">
                <a:latin typeface="Arial (Body)"/>
                <a:ea typeface="+mn-ea"/>
                <a:cs typeface="+mn-cs"/>
                <a:sym typeface="Arial"/>
              </a:rPr>
              <a:t> Describe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 X</a:t>
            </a:r>
            <a:r>
              <a:rPr lang="en-US" sz="100" kern="1200" dirty="0">
                <a:latin typeface="Arial (Body)"/>
                <a:ea typeface="+mn-ea"/>
                <a:cs typeface="+mn-cs"/>
                <a:sym typeface="Arial"/>
              </a:rPr>
              <a:t>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2400" kern="1200" dirty="0">
                <a:latin typeface="Arial (Body)"/>
                <a:ea typeface="+mn-ea"/>
                <a:cs typeface="+mn-cs"/>
                <a:sym typeface="Arial"/>
              </a:rPr>
              <a:t>, and </a:t>
            </a:r>
            <a:r>
              <a:rPr lang="en-US" sz="2400" kern="1200" dirty="0">
                <a:latin typeface="Arial (Body)"/>
                <a:sym typeface="Arial"/>
              </a:rPr>
              <a:t>H</a:t>
            </a:r>
            <a:r>
              <a:rPr lang="en-US" sz="100" kern="1200" dirty="0">
                <a:latin typeface="Arial (Body)"/>
                <a:sym typeface="Arial"/>
              </a:rPr>
              <a:t> </a:t>
            </a:r>
            <a:r>
              <a:rPr lang="en-US" sz="2400" kern="1200" dirty="0">
                <a:latin typeface="Arial (Body)"/>
                <a:sym typeface="Arial"/>
              </a:rPr>
              <a:t>T</a:t>
            </a:r>
            <a:r>
              <a:rPr lang="en-US" sz="100" kern="1200" dirty="0">
                <a:latin typeface="Arial (Body)"/>
                <a:sym typeface="Arial"/>
              </a:rPr>
              <a:t> </a:t>
            </a:r>
            <a:r>
              <a:rPr lang="en-US" sz="2400" kern="1200" dirty="0">
                <a:latin typeface="Arial (Body)"/>
                <a:sym typeface="Arial"/>
              </a:rPr>
              <a:t>M</a:t>
            </a:r>
            <a:r>
              <a:rPr lang="en-US" sz="100" kern="1200" dirty="0">
                <a:latin typeface="Arial (Body)"/>
                <a:sym typeface="Arial"/>
              </a:rPr>
              <a:t> </a:t>
            </a:r>
            <a:r>
              <a:rPr lang="en-US" sz="2400" kern="1200" dirty="0">
                <a:latin typeface="Arial (Body)"/>
                <a:sym typeface="Arial"/>
              </a:rPr>
              <a:t>L</a:t>
            </a:r>
            <a:r>
              <a:rPr lang="en-US" sz="100" kern="1200" dirty="0">
                <a:latin typeface="Arial (Body)"/>
                <a:sym typeface="Arial"/>
              </a:rPr>
              <a:t> </a:t>
            </a:r>
            <a:r>
              <a:rPr lang="en-US" sz="2400" kern="1200" dirty="0">
                <a:latin typeface="Arial (Body)"/>
                <a:ea typeface="+mn-ea"/>
                <a:cs typeface="+mn-cs"/>
                <a:sym typeface="Arial"/>
              </a:rPr>
              <a:t>5</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2.2</a:t>
            </a:r>
            <a:r>
              <a:rPr lang="en-US" sz="2400" kern="1200" dirty="0">
                <a:latin typeface="Arial (Body)"/>
                <a:ea typeface="+mn-ea"/>
                <a:cs typeface="+mn-cs"/>
                <a:sym typeface="Arial"/>
              </a:rPr>
              <a:t> Identify the markup language in a web page document</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2.3</a:t>
            </a:r>
            <a:r>
              <a:rPr lang="en-US" sz="2400" kern="1200" dirty="0">
                <a:latin typeface="Arial (Body)"/>
                <a:ea typeface="+mn-ea"/>
                <a:cs typeface="+mn-cs"/>
                <a:sym typeface="Arial"/>
              </a:rPr>
              <a:t> Use the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 head, body, title, and meta elements to code a template for a web page</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2.4</a:t>
            </a:r>
            <a:r>
              <a:rPr lang="en-US" sz="2400" kern="1200" dirty="0">
                <a:latin typeface="Arial (Body)"/>
                <a:ea typeface="+mn-ea"/>
                <a:cs typeface="+mn-cs"/>
                <a:sym typeface="Arial"/>
              </a:rPr>
              <a:t> Configure the body of a web page with headings, paragraphs, line breaks, divs, lists, and blockquotes</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2.5</a:t>
            </a:r>
            <a:r>
              <a:rPr lang="en-US" sz="2400" kern="1200" dirty="0">
                <a:latin typeface="Arial (Body)"/>
                <a:ea typeface="+mn-ea"/>
                <a:cs typeface="+mn-cs"/>
                <a:sym typeface="Arial"/>
              </a:rPr>
              <a:t> Configure text with phrase elements</a:t>
            </a:r>
          </a:p>
          <a:p>
            <a:pPr lvl="2" eaLnBrk="1" fontAlgn="auto" hangingPunct="1">
              <a:spcBef>
                <a:spcPts val="1500"/>
              </a:spcBef>
              <a:buSzPct val="100000"/>
              <a:defRPr/>
            </a:pPr>
            <a:r>
              <a:rPr lang="en-US" sz="2400" b="1" kern="1200" dirty="0">
                <a:solidFill>
                  <a:schemeClr val="tx2"/>
                </a:solidFill>
                <a:latin typeface="Arial (Body)"/>
                <a:ea typeface="+mn-ea"/>
                <a:cs typeface="+mn-cs"/>
                <a:sym typeface="Arial"/>
              </a:rPr>
              <a:t>2.6</a:t>
            </a:r>
            <a:r>
              <a:rPr lang="en-US" sz="2400" kern="1200" dirty="0">
                <a:latin typeface="Arial (Body)"/>
                <a:ea typeface="+mn-ea"/>
                <a:cs typeface="+mn-cs"/>
                <a:sym typeface="Arial"/>
              </a:rPr>
              <a:t> Configure a web page using new H</a:t>
            </a:r>
            <a:r>
              <a:rPr lang="en-US" sz="100" kern="1200" dirty="0">
                <a:latin typeface="Arial (Body)"/>
                <a:ea typeface="+mn-ea"/>
                <a:cs typeface="+mn-cs"/>
                <a:sym typeface="Arial"/>
              </a:rPr>
              <a:t> </a:t>
            </a:r>
            <a:r>
              <a:rPr lang="en-US" sz="2400" kern="1200" dirty="0">
                <a:latin typeface="Arial (Body)"/>
                <a:ea typeface="+mn-ea"/>
                <a:cs typeface="+mn-cs"/>
                <a:sym typeface="Arial"/>
              </a:rPr>
              <a:t>T</a:t>
            </a:r>
            <a:r>
              <a:rPr lang="en-US" sz="100" kern="1200" dirty="0">
                <a:latin typeface="Arial (Body)"/>
                <a:ea typeface="+mn-ea"/>
                <a:cs typeface="+mn-cs"/>
                <a:sym typeface="Arial"/>
              </a:rPr>
              <a:t> </a:t>
            </a:r>
            <a:r>
              <a:rPr lang="en-US" sz="2400" kern="1200" dirty="0">
                <a:latin typeface="Arial (Body)"/>
                <a:ea typeface="+mn-ea"/>
                <a:cs typeface="+mn-cs"/>
                <a:sym typeface="Arial"/>
              </a:rPr>
              <a:t>M</a:t>
            </a:r>
            <a:r>
              <a:rPr lang="en-US" sz="100" kern="1200" dirty="0">
                <a:latin typeface="Arial (Body)"/>
                <a:ea typeface="+mn-ea"/>
                <a:cs typeface="+mn-cs"/>
                <a:sym typeface="Arial"/>
              </a:rPr>
              <a:t> </a:t>
            </a:r>
            <a:r>
              <a:rPr lang="en-US" sz="2400" kern="1200" dirty="0">
                <a:latin typeface="Arial (Body)"/>
                <a:ea typeface="+mn-ea"/>
                <a:cs typeface="+mn-cs"/>
                <a:sym typeface="Arial"/>
              </a:rPr>
              <a:t>L</a:t>
            </a:r>
            <a:r>
              <a:rPr lang="en-US" sz="100" kern="1200" dirty="0">
                <a:latin typeface="Arial (Body)"/>
                <a:ea typeface="+mn-ea"/>
                <a:cs typeface="+mn-cs"/>
                <a:sym typeface="Arial"/>
              </a:rPr>
              <a:t> </a:t>
            </a:r>
            <a:r>
              <a:rPr lang="en-US" sz="2400" kern="1200" dirty="0">
                <a:latin typeface="Arial (Body)"/>
                <a:ea typeface="+mn-ea"/>
                <a:cs typeface="+mn-cs"/>
                <a:sym typeface="Arial"/>
              </a:rPr>
              <a:t>5 header, nav, main, and footer elements</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Unordered List Example</a:t>
            </a:r>
          </a:p>
        </p:txBody>
      </p:sp>
      <p:pic>
        <p:nvPicPr>
          <p:cNvPr id="6" name="Picture 5" descr="Computer code has 6 lines. the lines read as follows. line 1. left angle bracket u l right angle bracket. line 2, indented once. left angle bracket l i right angle bracket T C P left angle bracket slash l i right angle bracket. line 3, indented once. left angle bracket l i right angle bracket I P left angle bracket slash l i right angle bracket. line 4, indented once, left angle bracket l i right angle bracket H T T P left angle bracket slash l i right angle bracket. line 5, indented once. left angle bracket l i right angle bracket F T P left angle bracket slash l i right angle bracket. line 6. left angle bracket slash u l right angle bracket."/>
          <p:cNvPicPr>
            <a:picLocks noChangeAspect="1"/>
          </p:cNvPicPr>
          <p:nvPr/>
        </p:nvPicPr>
        <p:blipFill>
          <a:blip r:embed="rId2"/>
          <a:stretch>
            <a:fillRect/>
          </a:stretch>
        </p:blipFill>
        <p:spPr>
          <a:xfrm>
            <a:off x="457200" y="1736725"/>
            <a:ext cx="2956816" cy="3560373"/>
          </a:xfrm>
          <a:prstGeom prst="rect">
            <a:avLst/>
          </a:prstGeom>
        </p:spPr>
      </p:pic>
      <p:pic>
        <p:nvPicPr>
          <p:cNvPr id="5" name="Picture 5" descr="A box containing a bulleted list reads as follows. T C P. I P. H T T P. F T P."/>
          <p:cNvPicPr>
            <a:picLocks noChangeAspect="1" noChangeArrowheads="1"/>
          </p:cNvPicPr>
          <p:nvPr/>
        </p:nvPicPr>
        <p:blipFill>
          <a:blip r:embed="rId3"/>
          <a:srcRect/>
          <a:stretch>
            <a:fillRect/>
          </a:stretch>
        </p:blipFill>
        <p:spPr bwMode="auto">
          <a:xfrm>
            <a:off x="5519621" y="1736725"/>
            <a:ext cx="2324100" cy="2009775"/>
          </a:xfrm>
          <a:prstGeom prst="rect">
            <a:avLst/>
          </a:prstGeom>
          <a:noFill/>
          <a:ln w="9525">
            <a:solidFill>
              <a:schemeClr val="tx1"/>
            </a:solid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sz="3400" b="1" kern="1200" spc="-50" dirty="0">
                <a:solidFill>
                  <a:schemeClr val="tx2"/>
                </a:solidFill>
                <a:latin typeface="Times New Roman" panose="02020603050405020304" pitchFamily="18" charset="0"/>
                <a:ea typeface="+mj-ea"/>
                <a:cs typeface="+mj-cs"/>
              </a:rPr>
              <a:t>Ordered List</a:t>
            </a:r>
          </a:p>
        </p:txBody>
      </p:sp>
      <p:sp>
        <p:nvSpPr>
          <p:cNvPr id="7" name="Content Placeholder 6"/>
          <p:cNvSpPr>
            <a:spLocks noGrp="1"/>
          </p:cNvSpPr>
          <p:nvPr>
            <p:ph idx="1"/>
          </p:nvPr>
        </p:nvSpPr>
        <p:spPr/>
        <p:txBody>
          <a:bodyPr/>
          <a:lstStyle/>
          <a:p>
            <a:pPr marL="0" indent="0">
              <a:spcBef>
                <a:spcPts val="1500"/>
              </a:spcBef>
            </a:pPr>
            <a:r>
              <a:rPr lang="en-US" altLang="en-US" sz="2400" dirty="0">
                <a:solidFill>
                  <a:schemeClr val="tx1"/>
                </a:solidFill>
                <a:latin typeface="+mn-lt"/>
              </a:rPr>
              <a:t>Displays a numbering or lettering system to itemize the information contained in the list</a:t>
            </a:r>
          </a:p>
        </p:txBody>
      </p:sp>
      <p:pic>
        <p:nvPicPr>
          <p:cNvPr id="10" name="Picture 9" descr="Computer code reads, left angle bracket o l right angle bracket."/>
          <p:cNvPicPr>
            <a:picLocks noChangeAspect="1"/>
          </p:cNvPicPr>
          <p:nvPr/>
        </p:nvPicPr>
        <p:blipFill rotWithShape="1">
          <a:blip r:embed="rId2"/>
          <a:srcRect l="16548" r="12624" b="29861"/>
          <a:stretch/>
        </p:blipFill>
        <p:spPr>
          <a:xfrm>
            <a:off x="548641" y="2568665"/>
            <a:ext cx="777240" cy="525955"/>
          </a:xfrm>
          <a:prstGeom prst="rect">
            <a:avLst/>
          </a:prstGeom>
        </p:spPr>
      </p:pic>
      <p:sp>
        <p:nvSpPr>
          <p:cNvPr id="8" name="Content Placeholder 7"/>
          <p:cNvSpPr>
            <a:spLocks noGrp="1"/>
          </p:cNvSpPr>
          <p:nvPr>
            <p:ph idx="13"/>
          </p:nvPr>
        </p:nvSpPr>
        <p:spPr>
          <a:xfrm>
            <a:off x="473720" y="3127123"/>
            <a:ext cx="8229600" cy="1429636"/>
          </a:xfrm>
        </p:spPr>
        <p:txBody>
          <a:bodyPr/>
          <a:lstStyle/>
          <a:p>
            <a:pPr eaLnBrk="1" hangingPunct="1"/>
            <a:r>
              <a:rPr lang="en-US" altLang="en-US" sz="2400" dirty="0">
                <a:latin typeface="+mn-lt"/>
              </a:rPr>
              <a:t>Contains the ordered list</a:t>
            </a:r>
          </a:p>
          <a:p>
            <a:pPr marL="255600" lvl="1" indent="-255600" eaLnBrk="1" hangingPunct="1">
              <a:spcBef>
                <a:spcPts val="1500"/>
              </a:spcBef>
              <a:buClr>
                <a:schemeClr val="tx2"/>
              </a:buClr>
              <a:buFont typeface="Arial" panose="020B0604020202020204" pitchFamily="34" charset="0"/>
              <a:buChar char="•"/>
            </a:pPr>
            <a:r>
              <a:rPr lang="en-US" altLang="en-US" sz="2400" dirty="0">
                <a:latin typeface="+mn-lt"/>
                <a:cs typeface="Times New Roman" panose="02020603050405020304" pitchFamily="18" charset="0"/>
              </a:rPr>
              <a:t>type</a:t>
            </a:r>
            <a:r>
              <a:rPr lang="en-US" altLang="en-US" sz="2400" dirty="0">
                <a:latin typeface="+mn-lt"/>
              </a:rPr>
              <a:t> attribute determines numbering scheme of list, default is numerals</a:t>
            </a:r>
          </a:p>
        </p:txBody>
      </p:sp>
      <p:pic>
        <p:nvPicPr>
          <p:cNvPr id="11" name="Picture 10" descr="Computer code reads, left angle bracket l i right angle bracket."/>
          <p:cNvPicPr>
            <a:picLocks noChangeAspect="1"/>
          </p:cNvPicPr>
          <p:nvPr/>
        </p:nvPicPr>
        <p:blipFill rotWithShape="1">
          <a:blip r:embed="rId3"/>
          <a:srcRect l="17945" t="6332" r="15797" b="28633"/>
          <a:stretch/>
        </p:blipFill>
        <p:spPr>
          <a:xfrm>
            <a:off x="548640" y="4638647"/>
            <a:ext cx="670560" cy="487681"/>
          </a:xfrm>
          <a:prstGeom prst="rect">
            <a:avLst/>
          </a:prstGeom>
        </p:spPr>
      </p:pic>
      <p:sp>
        <p:nvSpPr>
          <p:cNvPr id="9" name="Content Placeholder 8"/>
          <p:cNvSpPr>
            <a:spLocks noGrp="1"/>
          </p:cNvSpPr>
          <p:nvPr>
            <p:ph idx="14"/>
          </p:nvPr>
        </p:nvSpPr>
        <p:spPr>
          <a:xfrm>
            <a:off x="457200" y="5139745"/>
            <a:ext cx="8229600" cy="466592"/>
          </a:xfrm>
        </p:spPr>
        <p:txBody>
          <a:bodyPr/>
          <a:lstStyle/>
          <a:p>
            <a:pPr marL="0" indent="0"/>
            <a:r>
              <a:rPr lang="en-US" altLang="en-US" sz="2400" dirty="0">
                <a:latin typeface="+mn-lt"/>
              </a:rPr>
              <a:t>Contains an item in the list</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Ordered List Example</a:t>
            </a:r>
          </a:p>
        </p:txBody>
      </p:sp>
      <p:pic>
        <p:nvPicPr>
          <p:cNvPr id="6" name="Picture 5" descr="Computer code has 6 lines. The lines read as follows. Line 1. left angle bracket o l right angle bracket. Line 2. left angle bracket l i right angle bracket apply to school left angle bracket forward slash l i right angle bracket. Line 3. left angle bracket l i right angle bracket register for course left angle bracket forward slash l i right angle bracket. Line 4. left angle bracket l i right angle bracket pay tuition left angle bracket forward slash l i right angle bracket. Line 5. left angle bracket l i right angle bracket attend course left angle bracket forward slash l i right angle bracket. Line 6. left angle bracket forward slash o l right angle bracket."/>
          <p:cNvPicPr>
            <a:picLocks noChangeAspect="1"/>
          </p:cNvPicPr>
          <p:nvPr/>
        </p:nvPicPr>
        <p:blipFill>
          <a:blip r:embed="rId2"/>
          <a:stretch>
            <a:fillRect/>
          </a:stretch>
        </p:blipFill>
        <p:spPr>
          <a:xfrm>
            <a:off x="494084" y="1707481"/>
            <a:ext cx="4687516" cy="3560373"/>
          </a:xfrm>
          <a:prstGeom prst="rect">
            <a:avLst/>
          </a:prstGeom>
        </p:spPr>
      </p:pic>
      <p:pic>
        <p:nvPicPr>
          <p:cNvPr id="5" name="Picture 4" descr="A box containing a numbered list reads as follows. 1. Apply to school. 2. Register for course. 3. Pay tuition. 4. Attend course."/>
          <p:cNvPicPr>
            <a:picLocks noChangeAspect="1" noChangeArrowheads="1"/>
          </p:cNvPicPr>
          <p:nvPr/>
        </p:nvPicPr>
        <p:blipFill>
          <a:blip r:embed="rId3"/>
          <a:srcRect/>
          <a:stretch>
            <a:fillRect/>
          </a:stretch>
        </p:blipFill>
        <p:spPr bwMode="auto">
          <a:xfrm>
            <a:off x="5293894" y="1707481"/>
            <a:ext cx="3592513" cy="1943101"/>
          </a:xfrm>
          <a:prstGeom prst="rect">
            <a:avLst/>
          </a:prstGeom>
          <a:noFill/>
          <a:ln w="9525">
            <a:solidFill>
              <a:schemeClr val="tx1"/>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Description List</a:t>
            </a:r>
          </a:p>
        </p:txBody>
      </p:sp>
      <p:sp>
        <p:nvSpPr>
          <p:cNvPr id="3" name="Text Placeholder 2"/>
          <p:cNvSpPr>
            <a:spLocks noGrp="1"/>
          </p:cNvSpPr>
          <p:nvPr>
            <p:ph type="body" idx="1"/>
          </p:nvPr>
        </p:nvSpPr>
        <p:spPr>
          <a:xfrm>
            <a:off x="463550" y="1572905"/>
            <a:ext cx="8229600" cy="720000"/>
          </a:xfrm>
        </p:spPr>
        <p:txBody>
          <a:bodyPr>
            <a:spAutoFit/>
          </a:bodyPr>
          <a:lstStyle/>
          <a:p>
            <a:pPr marL="0" indent="0" eaLnBrk="1" fontAlgn="auto" hangingPunct="1">
              <a:buNone/>
              <a:defRPr/>
            </a:pPr>
            <a:r>
              <a:rPr lang="en-US" sz="2000" dirty="0">
                <a:solidFill>
                  <a:schemeClr val="tx1"/>
                </a:solidFill>
                <a:latin typeface="+mn-lt"/>
              </a:rPr>
              <a:t>Useful to display a list of terms and descriptions or a list of F</a:t>
            </a:r>
            <a:r>
              <a:rPr lang="en-US" sz="100" dirty="0">
                <a:solidFill>
                  <a:schemeClr val="tx1"/>
                </a:solidFill>
                <a:latin typeface="+mn-lt"/>
              </a:rPr>
              <a:t> </a:t>
            </a:r>
            <a:r>
              <a:rPr lang="en-US" sz="2000" dirty="0">
                <a:solidFill>
                  <a:schemeClr val="tx1"/>
                </a:solidFill>
                <a:latin typeface="+mn-lt"/>
              </a:rPr>
              <a:t>A</a:t>
            </a:r>
            <a:r>
              <a:rPr lang="en-US" sz="100" dirty="0">
                <a:solidFill>
                  <a:schemeClr val="tx1"/>
                </a:solidFill>
                <a:latin typeface="+mn-lt"/>
              </a:rPr>
              <a:t> </a:t>
            </a:r>
            <a:r>
              <a:rPr lang="en-US" sz="2000" dirty="0">
                <a:solidFill>
                  <a:schemeClr val="tx1"/>
                </a:solidFill>
                <a:latin typeface="+mn-lt"/>
              </a:rPr>
              <a:t>Q and answers</a:t>
            </a:r>
          </a:p>
          <a:p>
            <a:pPr eaLnBrk="1" fontAlgn="auto" hangingPunct="1">
              <a:defRPr/>
            </a:pPr>
            <a:r>
              <a:rPr lang="en-US" sz="2000" dirty="0">
                <a:solidFill>
                  <a:schemeClr val="tx1"/>
                </a:solidFill>
                <a:latin typeface="+mn-lt"/>
              </a:rPr>
              <a:t> </a:t>
            </a:r>
          </a:p>
        </p:txBody>
      </p:sp>
      <p:pic>
        <p:nvPicPr>
          <p:cNvPr id="29" name="Picture 28" descr="Computer code reads, left angle bracket d l right angle bracket."/>
          <p:cNvPicPr>
            <a:picLocks noChangeAspect="1"/>
          </p:cNvPicPr>
          <p:nvPr/>
        </p:nvPicPr>
        <p:blipFill rotWithShape="1">
          <a:blip r:embed="rId2"/>
          <a:srcRect l="15836" r="24220" b="24108"/>
          <a:stretch/>
        </p:blipFill>
        <p:spPr>
          <a:xfrm>
            <a:off x="766788" y="2293759"/>
            <a:ext cx="716280" cy="569089"/>
          </a:xfrm>
          <a:prstGeom prst="rect">
            <a:avLst/>
          </a:prstGeom>
        </p:spPr>
      </p:pic>
      <p:sp>
        <p:nvSpPr>
          <p:cNvPr id="24" name="Content Placeholder 23"/>
          <p:cNvSpPr>
            <a:spLocks noGrp="1"/>
          </p:cNvSpPr>
          <p:nvPr>
            <p:ph sz="quarter" idx="13"/>
          </p:nvPr>
        </p:nvSpPr>
        <p:spPr>
          <a:xfrm>
            <a:off x="463550" y="2819717"/>
            <a:ext cx="8229600" cy="517282"/>
          </a:xfrm>
        </p:spPr>
        <p:txBody>
          <a:bodyPr/>
          <a:lstStyle/>
          <a:p>
            <a:pPr marL="255600" indent="0">
              <a:spcBef>
                <a:spcPts val="0"/>
              </a:spcBef>
              <a:spcAft>
                <a:spcPts val="0"/>
              </a:spcAft>
              <a:buClr>
                <a:schemeClr val="tx2"/>
              </a:buClr>
            </a:pPr>
            <a:r>
              <a:rPr lang="en-US" sz="2000" dirty="0">
                <a:solidFill>
                  <a:schemeClr val="tx1"/>
                </a:solidFill>
                <a:latin typeface="+mn-lt"/>
              </a:rPr>
              <a:t>Contains the description list</a:t>
            </a:r>
          </a:p>
          <a:p>
            <a:pPr marL="255600">
              <a:spcBef>
                <a:spcPts val="1500"/>
              </a:spcBef>
              <a:spcAft>
                <a:spcPts val="0"/>
              </a:spcAft>
              <a:buClr>
                <a:schemeClr val="tx2"/>
              </a:buClr>
              <a:buFont typeface="Arial" panose="020B0604020202020204" pitchFamily="34" charset="0"/>
              <a:buChar char="•"/>
            </a:pPr>
            <a:r>
              <a:rPr lang="en-US" sz="2000" dirty="0">
                <a:solidFill>
                  <a:schemeClr val="tx1"/>
                </a:solidFill>
                <a:latin typeface="+mn-lt"/>
              </a:rPr>
              <a:t> </a:t>
            </a:r>
          </a:p>
        </p:txBody>
      </p:sp>
      <p:pic>
        <p:nvPicPr>
          <p:cNvPr id="30" name="Picture 29" descr="Computer code reads, left angle bracket d t right angle bracket."/>
          <p:cNvPicPr>
            <a:picLocks noChangeAspect="1"/>
          </p:cNvPicPr>
          <p:nvPr/>
        </p:nvPicPr>
        <p:blipFill rotWithShape="1">
          <a:blip r:embed="rId3"/>
          <a:srcRect l="15836" t="16112" r="19118" b="33080"/>
          <a:stretch/>
        </p:blipFill>
        <p:spPr>
          <a:xfrm>
            <a:off x="763184" y="3346432"/>
            <a:ext cx="777240" cy="381000"/>
          </a:xfrm>
          <a:prstGeom prst="rect">
            <a:avLst/>
          </a:prstGeom>
        </p:spPr>
      </p:pic>
      <p:sp>
        <p:nvSpPr>
          <p:cNvPr id="25" name="Content Placeholder 24"/>
          <p:cNvSpPr>
            <a:spLocks noGrp="1"/>
          </p:cNvSpPr>
          <p:nvPr>
            <p:ph sz="quarter" idx="14"/>
          </p:nvPr>
        </p:nvSpPr>
        <p:spPr>
          <a:xfrm>
            <a:off x="454025" y="3714145"/>
            <a:ext cx="8232775" cy="703512"/>
          </a:xfrm>
        </p:spPr>
        <p:txBody>
          <a:bodyPr/>
          <a:lstStyle/>
          <a:p>
            <a:pPr marL="255600" indent="0">
              <a:spcBef>
                <a:spcPts val="1500"/>
              </a:spcBef>
              <a:buClr>
                <a:schemeClr val="tx2"/>
              </a:buClr>
            </a:pPr>
            <a:r>
              <a:rPr lang="en-US" sz="2000" dirty="0">
                <a:solidFill>
                  <a:schemeClr val="tx1"/>
                </a:solidFill>
                <a:latin typeface="+mn-lt"/>
              </a:rPr>
              <a:t>Contains a term/phrase/sentence</a:t>
            </a:r>
          </a:p>
          <a:p>
            <a:pPr marL="255600" indent="0">
              <a:spcBef>
                <a:spcPts val="0"/>
              </a:spcBef>
            </a:pPr>
            <a:r>
              <a:rPr lang="en-US" sz="2000" dirty="0">
                <a:solidFill>
                  <a:schemeClr val="tx1"/>
                </a:solidFill>
                <a:latin typeface="+mn-lt"/>
              </a:rPr>
              <a:t>Configures empty space above and below the text</a:t>
            </a:r>
          </a:p>
          <a:p>
            <a:pPr marL="255600">
              <a:spcBef>
                <a:spcPts val="1500"/>
              </a:spcBef>
              <a:buClr>
                <a:schemeClr val="tx2"/>
              </a:buClr>
              <a:buFont typeface="Arial" panose="020B0604020202020204" pitchFamily="34" charset="0"/>
              <a:buChar char="•"/>
            </a:pPr>
            <a:r>
              <a:rPr lang="en-US" sz="2000" dirty="0">
                <a:solidFill>
                  <a:schemeClr val="tx1"/>
                </a:solidFill>
                <a:latin typeface="+mn-lt"/>
              </a:rPr>
              <a:t> </a:t>
            </a:r>
          </a:p>
        </p:txBody>
      </p:sp>
      <p:pic>
        <p:nvPicPr>
          <p:cNvPr id="31" name="Picture 30" descr="Computer code reads, left angle bracket d d right angle bracket."/>
          <p:cNvPicPr>
            <a:picLocks noChangeAspect="1"/>
          </p:cNvPicPr>
          <p:nvPr/>
        </p:nvPicPr>
        <p:blipFill rotWithShape="1">
          <a:blip r:embed="rId4"/>
          <a:srcRect l="17468" t="18756" r="18735" b="28403"/>
          <a:stretch/>
        </p:blipFill>
        <p:spPr>
          <a:xfrm>
            <a:off x="784520" y="4591103"/>
            <a:ext cx="746760" cy="396241"/>
          </a:xfrm>
          <a:prstGeom prst="rect">
            <a:avLst/>
          </a:prstGeom>
        </p:spPr>
      </p:pic>
      <p:sp>
        <p:nvSpPr>
          <p:cNvPr id="27" name="Content Placeholder 26"/>
          <p:cNvSpPr>
            <a:spLocks noGrp="1"/>
          </p:cNvSpPr>
          <p:nvPr>
            <p:ph sz="quarter" idx="16"/>
          </p:nvPr>
        </p:nvSpPr>
        <p:spPr>
          <a:xfrm>
            <a:off x="463550" y="4946400"/>
            <a:ext cx="8229600" cy="1191755"/>
          </a:xfrm>
        </p:spPr>
        <p:txBody>
          <a:bodyPr/>
          <a:lstStyle/>
          <a:p>
            <a:pPr marL="255600" lvl="1" indent="0" eaLnBrk="1" fontAlgn="auto" hangingPunct="1">
              <a:spcBef>
                <a:spcPts val="0"/>
              </a:spcBef>
              <a:spcAft>
                <a:spcPts val="0"/>
              </a:spcAft>
              <a:buClr>
                <a:schemeClr val="tx2"/>
              </a:buClr>
              <a:defRPr/>
            </a:pPr>
            <a:r>
              <a:rPr lang="en-US" sz="2000" dirty="0">
                <a:solidFill>
                  <a:schemeClr val="tx1"/>
                </a:solidFill>
                <a:latin typeface="+mn-lt"/>
              </a:rPr>
              <a:t>Contains a description of the term/phrase/sentence</a:t>
            </a:r>
          </a:p>
          <a:p>
            <a:pPr marL="741600" lvl="8" indent="-284400">
              <a:spcBef>
                <a:spcPts val="600"/>
              </a:spcBef>
              <a:buClr>
                <a:schemeClr val="tx2"/>
              </a:buClr>
              <a:buFontTx/>
              <a:buChar char="‒"/>
              <a:defRPr/>
            </a:pPr>
            <a:r>
              <a:rPr lang="en-US" sz="2000" dirty="0">
                <a:solidFill>
                  <a:schemeClr val="tx1"/>
                </a:solidFill>
                <a:latin typeface="+mn-lt"/>
              </a:rPr>
              <a:t>Indents the text</a:t>
            </a:r>
          </a:p>
          <a:p>
            <a:pPr marL="741600" lvl="8" indent="-284400">
              <a:spcBef>
                <a:spcPts val="600"/>
              </a:spcBef>
              <a:buClr>
                <a:schemeClr val="tx2"/>
              </a:buClr>
              <a:buFontTx/>
              <a:buChar char="‒"/>
              <a:defRPr/>
            </a:pPr>
            <a:r>
              <a:rPr lang="en-US" sz="2000" dirty="0">
                <a:solidFill>
                  <a:schemeClr val="tx1"/>
                </a:solidFill>
                <a:latin typeface="+mn-lt"/>
              </a:rPr>
              <a:t>Configures empty space above and below the text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5007"/>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Description List Example</a:t>
            </a:r>
          </a:p>
        </p:txBody>
      </p:sp>
      <p:pic>
        <p:nvPicPr>
          <p:cNvPr id="5" name="Picture 4" descr="Computer code has 6 lines. The lines read as follows. Line 1. left angle bracket dl right angle bracket. Line 2, indented once. left angle bracket d t right angle bracket I P left angle bracket forward slash d t right angle bracket. Line 3, indented twice. left angle bracket d d right angle bracket Internet protocol left angle bracket forward slash d d right angle bracket. Line 4, indented once. left angle bracket d t right angle bracket TCP left angle bracket forward slash d t right angle bracket. Line 5, indented twice. left angle bracket d d right angle bracket Transmission control protocol left angle bracket forward slash d d right angle bracket. Line 6. left angle bracket forward slash dl right angle bracket."/>
          <p:cNvPicPr>
            <a:picLocks noChangeAspect="1"/>
          </p:cNvPicPr>
          <p:nvPr/>
        </p:nvPicPr>
        <p:blipFill>
          <a:blip r:embed="rId2"/>
          <a:stretch>
            <a:fillRect/>
          </a:stretch>
        </p:blipFill>
        <p:spPr>
          <a:xfrm>
            <a:off x="495630" y="1527715"/>
            <a:ext cx="6509020" cy="3063070"/>
          </a:xfrm>
          <a:prstGeom prst="rect">
            <a:avLst/>
          </a:prstGeom>
        </p:spPr>
      </p:pic>
      <p:pic>
        <p:nvPicPr>
          <p:cNvPr id="41988" name="Picture 4" descr="Text reads as follows. I P, internet protocol. T C P, transmission control protoco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7352" y="4645446"/>
            <a:ext cx="4365932" cy="169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Checkpoint 2.1</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spAutoFit/>
          </a:bodyPr>
          <a:lstStyle/>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features of a heading element and how it configures the text.</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difference between ordered lists and unordered lists.</a:t>
            </a:r>
          </a:p>
          <a:p>
            <a:pPr marL="432054" indent="-432054" eaLnBrk="1" hangingPunct="1">
              <a:buSzPts val="2400"/>
              <a:buFont typeface="Gill Sans MT" panose="020B0502020104020203" pitchFamily="34" charset="0"/>
              <a:buAutoNum type="arabicPeriod"/>
              <a:tabLst/>
              <a:defRPr/>
            </a:pPr>
            <a:r>
              <a:rPr lang="en-US" altLang="en-US" sz="2400" kern="1200" dirty="0">
                <a:solidFill>
                  <a:srgbClr val="000000"/>
                </a:solidFill>
                <a:latin typeface="Arial (Body)"/>
                <a:ea typeface="+mn-ea"/>
                <a:cs typeface="+mn-cs"/>
              </a:rPr>
              <a:t>Describe the purpose of the blockquote tag.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Special Characters</a:t>
            </a:r>
          </a:p>
        </p:txBody>
      </p:sp>
      <p:sp>
        <p:nvSpPr>
          <p:cNvPr id="3" name="Text Placeholder 2"/>
          <p:cNvSpPr>
            <a:spLocks noGrp="1"/>
          </p:cNvSpPr>
          <p:nvPr>
            <p:ph type="body" idx="1"/>
          </p:nvPr>
        </p:nvSpPr>
        <p:spPr>
          <a:xfrm>
            <a:off x="457200" y="1600201"/>
            <a:ext cx="8229600" cy="960120"/>
          </a:xfrm>
        </p:spPr>
        <p:txBody>
          <a:bodyPr/>
          <a:lstStyle/>
          <a:p>
            <a:r>
              <a:rPr lang="en-US" altLang="en-US" sz="2400" dirty="0">
                <a:latin typeface="+mn-lt"/>
                <a:cs typeface="Times New Roman" panose="02020603050405020304" pitchFamily="18" charset="0"/>
              </a:rPr>
              <a:t>Display special characters such as quotes, copyright symbol, etc.</a:t>
            </a:r>
            <a:endParaRPr lang="en-US" sz="24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570712255"/>
              </p:ext>
            </p:extLst>
          </p:nvPr>
        </p:nvGraphicFramePr>
        <p:xfrm>
          <a:off x="2013046" y="2796270"/>
          <a:ext cx="4708596" cy="2377440"/>
        </p:xfrm>
        <a:graphic>
          <a:graphicData uri="http://schemas.openxmlformats.org/drawingml/2006/table">
            <a:tbl>
              <a:tblPr firstRow="1" bandRow="1">
                <a:tableStyleId>{5940675A-B579-460E-94D1-54222C63F5DA}</a:tableStyleId>
              </a:tblPr>
              <a:tblGrid>
                <a:gridCol w="2354298">
                  <a:extLst>
                    <a:ext uri="{9D8B030D-6E8A-4147-A177-3AD203B41FA5}">
                      <a16:colId xmlns:a16="http://schemas.microsoft.com/office/drawing/2014/main" val="1923867466"/>
                    </a:ext>
                  </a:extLst>
                </a:gridCol>
                <a:gridCol w="2354298">
                  <a:extLst>
                    <a:ext uri="{9D8B030D-6E8A-4147-A177-3AD203B41FA5}">
                      <a16:colId xmlns:a16="http://schemas.microsoft.com/office/drawing/2014/main" val="2756238616"/>
                    </a:ext>
                  </a:extLst>
                </a:gridCol>
              </a:tblGrid>
              <a:tr h="171361">
                <a:tc>
                  <a:txBody>
                    <a:bodyPr/>
                    <a:lstStyle/>
                    <a:p>
                      <a:pPr algn="ctr"/>
                      <a:r>
                        <a:rPr lang="en-US" altLang="en-US" sz="2000" dirty="0"/>
                        <a:t>Character</a:t>
                      </a:r>
                      <a:endParaRPr lang="en-US" sz="2000" b="1" dirty="0">
                        <a:solidFill>
                          <a:schemeClr val="tx1"/>
                        </a:solidFill>
                      </a:endParaRPr>
                    </a:p>
                  </a:txBody>
                  <a:tcPr/>
                </a:tc>
                <a:tc>
                  <a:txBody>
                    <a:bodyPr/>
                    <a:lstStyle/>
                    <a:p>
                      <a:pPr algn="l"/>
                      <a:r>
                        <a:rPr lang="en-US" altLang="en-US" sz="2000" dirty="0"/>
                        <a:t>Code</a:t>
                      </a:r>
                      <a:endParaRPr lang="en-US" sz="2000" b="1" dirty="0">
                        <a:solidFill>
                          <a:schemeClr val="tx1"/>
                        </a:solidFill>
                      </a:endParaRPr>
                    </a:p>
                  </a:txBody>
                  <a:tcPr/>
                </a:tc>
                <a:extLst>
                  <a:ext uri="{0D108BD9-81ED-4DB2-BD59-A6C34878D82A}">
                    <a16:rowId xmlns:a16="http://schemas.microsoft.com/office/drawing/2014/main" val="3230702126"/>
                  </a:ext>
                </a:extLst>
              </a:tr>
              <a:tr h="171361">
                <a:tc>
                  <a:txBody>
                    <a:bodyPr/>
                    <a:lstStyle/>
                    <a:p>
                      <a:pPr algn="ctr"/>
                      <a:r>
                        <a:rPr lang="en-US" altLang="en-US" sz="2000" dirty="0"/>
                        <a: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a:t>&amp;copy;</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601883708"/>
                  </a:ext>
                </a:extLst>
              </a:tr>
              <a:tr h="171361">
                <a:tc>
                  <a:txBody>
                    <a:bodyPr/>
                    <a:lstStyle/>
                    <a:p>
                      <a:pPr algn="ctr"/>
                      <a:r>
                        <a:rPr lang="en-US" sz="2000" dirty="0"/>
                        <a:t>&lt;</a:t>
                      </a:r>
                      <a:endParaRPr lang="en-US" sz="2000" dirty="0">
                        <a:solidFill>
                          <a:schemeClr val="tx1"/>
                        </a:solidFill>
                      </a:endParaRPr>
                    </a:p>
                  </a:txBody>
                  <a:tcPr/>
                </a:tc>
                <a:tc>
                  <a:txBody>
                    <a:bodyPr/>
                    <a:lstStyle/>
                    <a:p>
                      <a:pPr marL="0" indent="0" algn="l" eaLnBrk="1" hangingPunct="1">
                        <a:buFont typeface="Wingdings" panose="05000000000000000000" pitchFamily="2" charset="2"/>
                        <a:buNone/>
                      </a:pPr>
                      <a:r>
                        <a:rPr lang="en-US" altLang="en-US" sz="2000" dirty="0"/>
                        <a:t>&amp;lt;</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616885811"/>
                  </a:ext>
                </a:extLst>
              </a:tr>
              <a:tr h="171361">
                <a:tc>
                  <a:txBody>
                    <a:bodyPr/>
                    <a:lstStyle/>
                    <a:p>
                      <a:pPr algn="ctr"/>
                      <a:r>
                        <a:rPr lang="en-US" sz="2000" dirty="0"/>
                        <a:t>&gt;</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&amp;gt;</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665749752"/>
                  </a:ext>
                </a:extLst>
              </a:tr>
              <a:tr h="171361">
                <a:tc>
                  <a:txBody>
                    <a:bodyPr/>
                    <a:lstStyle/>
                    <a:p>
                      <a:pPr algn="ctr"/>
                      <a:r>
                        <a:rPr lang="en-US" sz="2000" dirty="0"/>
                        <a:t>&amp;</a:t>
                      </a:r>
                      <a:endParaRPr lang="en-US"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&amp;amp;</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982121127"/>
                  </a:ext>
                </a:extLst>
              </a:tr>
              <a:tr h="17136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2000" dirty="0"/>
                        <a:t>&amp;nbsp;</a:t>
                      </a:r>
                      <a:endParaRPr lang="en-US" altLang="en-US" sz="2000" dirty="0">
                        <a:solidFill>
                          <a:schemeClr val="tx1"/>
                        </a:solidFill>
                        <a:cs typeface="Arial" panose="020B0604020202020204" pitchFamily="34" charset="0"/>
                      </a:endParaRPr>
                    </a:p>
                  </a:txBody>
                  <a:tcPr/>
                </a:tc>
                <a:extLst>
                  <a:ext uri="{0D108BD9-81ED-4DB2-BD59-A6C34878D82A}">
                    <a16:rowId xmlns:a16="http://schemas.microsoft.com/office/drawing/2014/main" val="13565225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Div Element</a:t>
            </a:r>
          </a:p>
        </p:txBody>
      </p:sp>
      <p:sp>
        <p:nvSpPr>
          <p:cNvPr id="3" name="Text Placeholder 2"/>
          <p:cNvSpPr>
            <a:spLocks noGrp="1"/>
          </p:cNvSpPr>
          <p:nvPr>
            <p:ph type="body" idx="1"/>
          </p:nvPr>
        </p:nvSpPr>
        <p:spPr>
          <a:xfrm>
            <a:off x="457200" y="1600201"/>
            <a:ext cx="8229600" cy="1691640"/>
          </a:xfrm>
        </p:spPr>
        <p:txBody>
          <a:bodyPr/>
          <a:lstStyle/>
          <a:p>
            <a:pPr marL="0" indent="0" eaLnBrk="1" fontAlgn="auto" hangingPunct="1">
              <a:buNone/>
              <a:defRPr/>
            </a:pPr>
            <a:r>
              <a:rPr lang="en-US" sz="2400" dirty="0">
                <a:solidFill>
                  <a:schemeClr val="tx1"/>
                </a:solidFill>
                <a:latin typeface="+mn-lt"/>
              </a:rPr>
              <a:t>Configures a structural block area or “division” on a web page with empty space above and below.</a:t>
            </a:r>
          </a:p>
          <a:p>
            <a:pPr marL="0" indent="0" eaLnBrk="1" fontAlgn="auto" hangingPunct="1">
              <a:buNone/>
              <a:defRPr/>
            </a:pPr>
            <a:r>
              <a:rPr lang="en-US" sz="2400" dirty="0">
                <a:solidFill>
                  <a:schemeClr val="tx1"/>
                </a:solidFill>
                <a:latin typeface="+mn-lt"/>
              </a:rPr>
              <a:t>Can contain other block display elements, including other div elements</a:t>
            </a:r>
          </a:p>
        </p:txBody>
      </p:sp>
      <p:pic>
        <p:nvPicPr>
          <p:cNvPr id="4" name="Picture 3" descr="Computer code reads, left angle bracket d I v right angle bracket home services contact left angle bracket forward slash d I v right angle bracket."/>
          <p:cNvPicPr>
            <a:picLocks noChangeAspect="1"/>
          </p:cNvPicPr>
          <p:nvPr/>
        </p:nvPicPr>
        <p:blipFill rotWithShape="1">
          <a:blip r:embed="rId2"/>
          <a:srcRect l="3454" t="16259" r="3454" b="32932"/>
          <a:stretch/>
        </p:blipFill>
        <p:spPr>
          <a:xfrm>
            <a:off x="518159" y="3722885"/>
            <a:ext cx="5181601" cy="38100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5 Structural Elements </a:t>
            </a:r>
            <a:r>
              <a:rPr lang="en-US" sz="2000" b="0" kern="1200" spc="-50" dirty="0">
                <a:latin typeface="Times New Roman" panose="02020603050405020304" pitchFamily="18" charset="0"/>
                <a:ea typeface="+mj-ea"/>
                <a:cs typeface="+mj-cs"/>
              </a:rPr>
              <a:t>(1 of 2)</a:t>
            </a:r>
          </a:p>
        </p:txBody>
      </p:sp>
      <p:pic>
        <p:nvPicPr>
          <p:cNvPr id="5" name="Picture 4" descr="Computer code has 12 lines. The lines read as follows. Line 1. header Element. Line 2, indented once. left angle bracket header right angle bracket left angle bracket forward slash header right angle bracket . Line 3, indented once. Contains the web page document's headings. Line 4. N a v Element. Line 5, indented once. left angle bracket n a v right angle bracket left angle bracket forward slash n a v right angle bracket . Line 6, indented once. Contains web page document's main navigation. Line 7. main Element. Line 8, indented once. left angle bracket main right angle bracket left angle bracket forward slash main right angle bracket . Line 9, indented once. Contains the web page document's main content. Line 10. footer Element. Line 11, indented once. left angle bracket footer right angle bracket left angle bracket forward slash footer right angle bracket . Line 12, indented once. Contains the web page document's footer."/>
          <p:cNvPicPr>
            <a:picLocks noChangeAspect="1"/>
          </p:cNvPicPr>
          <p:nvPr/>
        </p:nvPicPr>
        <p:blipFill>
          <a:blip r:embed="rId2"/>
          <a:stretch>
            <a:fillRect/>
          </a:stretch>
        </p:blipFill>
        <p:spPr>
          <a:xfrm>
            <a:off x="457200" y="1546785"/>
            <a:ext cx="3157990" cy="4529984"/>
          </a:xfrm>
          <a:prstGeom prst="rect">
            <a:avLst/>
          </a:prstGeom>
        </p:spPr>
      </p:pic>
      <p:pic>
        <p:nvPicPr>
          <p:cNvPr id="46084" name="Picture 1" descr="The corresponding format of a h t ml 5 structural element reads as follows. header. nav. main, div, div, div. Foote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1546785"/>
            <a:ext cx="376396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H</a:t>
            </a:r>
            <a:r>
              <a:rPr lang="en-US" sz="100" kern="1200" spc="-50" dirty="0">
                <a:latin typeface="Times New Roman" panose="02020603050405020304" pitchFamily="18" charset="0"/>
              </a:rPr>
              <a:t> </a:t>
            </a:r>
            <a:r>
              <a:rPr lang="en-US" kern="1200" spc="-50" dirty="0">
                <a:latin typeface="Times New Roman" panose="02020603050405020304" pitchFamily="18" charset="0"/>
              </a:rPr>
              <a:t>T</a:t>
            </a:r>
            <a:r>
              <a:rPr lang="en-US" sz="100" kern="1200" spc="-50" dirty="0">
                <a:latin typeface="Times New Roman" panose="02020603050405020304" pitchFamily="18" charset="0"/>
              </a:rPr>
              <a:t> </a:t>
            </a:r>
            <a:r>
              <a:rPr lang="en-US" kern="1200" spc="-50" dirty="0">
                <a:latin typeface="Times New Roman" panose="02020603050405020304" pitchFamily="18" charset="0"/>
              </a:rPr>
              <a:t>M</a:t>
            </a:r>
            <a:r>
              <a:rPr lang="en-US" sz="100" kern="1200" spc="-50" dirty="0">
                <a:latin typeface="Times New Roman" panose="02020603050405020304" pitchFamily="18" charset="0"/>
              </a:rPr>
              <a:t> </a:t>
            </a:r>
            <a:r>
              <a:rPr lang="en-US" kern="1200" spc="-50" dirty="0">
                <a:latin typeface="Times New Roman" panose="02020603050405020304" pitchFamily="18" charset="0"/>
              </a:rPr>
              <a:t>L</a:t>
            </a:r>
            <a:r>
              <a:rPr lang="en-US" sz="100" kern="1200" spc="-50" dirty="0">
                <a:latin typeface="Times New Roman" panose="02020603050405020304" pitchFamily="18" charset="0"/>
              </a:rPr>
              <a:t> </a:t>
            </a:r>
            <a:r>
              <a:rPr lang="en-US" kern="1200" spc="-50" dirty="0">
                <a:latin typeface="Times New Roman" panose="02020603050405020304" pitchFamily="18" charset="0"/>
              </a:rPr>
              <a:t>5 Structural Elements </a:t>
            </a:r>
            <a:r>
              <a:rPr lang="en-US" sz="2000" b="0" kern="1200" spc="-50" dirty="0">
                <a:latin typeface="Times New Roman" panose="02020603050405020304" pitchFamily="18" charset="0"/>
              </a:rPr>
              <a:t>(2 of 2)</a:t>
            </a:r>
            <a:endParaRPr lang="en-US" sz="2000" b="0" kern="1200" spc="-50" dirty="0">
              <a:latin typeface="Times New Roman" panose="02020603050405020304" pitchFamily="18" charset="0"/>
              <a:ea typeface="+mj-ea"/>
              <a:cs typeface="+mj-cs"/>
            </a:endParaRPr>
          </a:p>
        </p:txBody>
      </p:sp>
      <p:pic>
        <p:nvPicPr>
          <p:cNvPr id="4" name="Picture 3" descr="Computer code has 6 lines. The lines read as follows. Line 1. left angle bracket body right angle bracket. Line 2. left angle bracket header right angle bracket document headings go here left angle bracket forward slash header right angle bracket . Line 3. left angle bracket nay right angle bracket main navigation goes here left angle bracket forward slash nay right angle bracket . Line 4. left angle bracket main right angle bracket main content goes here left angle bracket forward slash main right angle bracket . Line 5. left angle bracket footer right angle bracket document footer information goes here left angle bracket forward slash footer right angle bracket . Line 6. left angle bracket forward slash body right angle bracket."/>
          <p:cNvPicPr>
            <a:picLocks noChangeAspect="1"/>
          </p:cNvPicPr>
          <p:nvPr/>
        </p:nvPicPr>
        <p:blipFill>
          <a:blip r:embed="rId2"/>
          <a:stretch>
            <a:fillRect/>
          </a:stretch>
        </p:blipFill>
        <p:spPr>
          <a:xfrm>
            <a:off x="457200" y="1668372"/>
            <a:ext cx="5581291" cy="2295068"/>
          </a:xfrm>
          <a:prstGeom prst="rect">
            <a:avLst/>
          </a:prstGeom>
        </p:spPr>
      </p:pic>
      <p:pic>
        <p:nvPicPr>
          <p:cNvPr id="5" name="Picture 2" descr="A browser tab titled Trillium Media Design. The page reads as follows: Trillium Media Design. Home Services Contact. New Media and Web Design. Trillium Media and Web Design. Trillium Media Design will bring your company’s Web presence to the next level. We offer a comprehensive range of services. Meeting Your Business Needs. Our expert designers are creative and eager to work with you. Copyright. copyright symbol. 2014 your name here."/>
          <p:cNvPicPr>
            <a:picLocks noChangeAspect="1" noChangeArrowheads="1"/>
          </p:cNvPicPr>
          <p:nvPr/>
        </p:nvPicPr>
        <p:blipFill>
          <a:blip r:embed="rId3"/>
          <a:srcRect/>
          <a:stretch>
            <a:fillRect/>
          </a:stretch>
        </p:blipFill>
        <p:spPr bwMode="auto">
          <a:xfrm>
            <a:off x="5433081" y="3963440"/>
            <a:ext cx="3253719" cy="220771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Bef>
                <a:spcPct val="0"/>
              </a:spcBef>
              <a:spcAft>
                <a:spcPts val="0"/>
              </a:spcAft>
              <a:buClrTx/>
              <a:defRPr/>
            </a:pPr>
            <a:r>
              <a:rPr lang="en-US" kern="1200" spc="-50" dirty="0">
                <a:latin typeface="Times New Roman" panose="02020603050405020304" pitchFamily="18" charset="0"/>
              </a:rPr>
              <a:t>Learning Objectives </a:t>
            </a:r>
            <a:r>
              <a:rPr lang="en-US" sz="2000" b="0" kern="1200" spc="-50" dirty="0">
                <a:latin typeface="Times New Roman" panose="02020603050405020304" pitchFamily="18" charset="0"/>
              </a:rPr>
              <a:t>(2 of 2)</a:t>
            </a:r>
            <a:endParaRPr lang="en-US" b="0" kern="1200" spc="-50" dirty="0">
              <a:latin typeface="Times New Roman" panose="02020603050405020304" pitchFamily="18" charset="0"/>
              <a:ea typeface="+mj-ea"/>
            </a:endParaRPr>
          </a:p>
        </p:txBody>
      </p:sp>
      <p:sp>
        <p:nvSpPr>
          <p:cNvPr id="3" name="Text Placeholder 2"/>
          <p:cNvSpPr>
            <a:spLocks noGrp="1"/>
          </p:cNvSpPr>
          <p:nvPr>
            <p:ph type="body" idx="1"/>
          </p:nvPr>
        </p:nvSpPr>
        <p:spPr/>
        <p:txBody>
          <a:bodyPr/>
          <a:lstStyle/>
          <a:p>
            <a:pPr marL="0" lvl="1" indent="0" eaLnBrk="1" fontAlgn="auto" hangingPunct="1">
              <a:spcBef>
                <a:spcPts val="1500"/>
              </a:spcBef>
              <a:buNone/>
              <a:defRPr/>
            </a:pPr>
            <a:r>
              <a:rPr lang="en-US" sz="2400" b="1" kern="1200" dirty="0">
                <a:solidFill>
                  <a:schemeClr val="tx2"/>
                </a:solidFill>
                <a:latin typeface="Arial (Body)"/>
                <a:ea typeface="+mn-ea"/>
              </a:rPr>
              <a:t>2.7</a:t>
            </a:r>
            <a:r>
              <a:rPr lang="en-US" sz="2400" kern="1200" dirty="0">
                <a:solidFill>
                  <a:srgbClr val="000000"/>
                </a:solidFill>
                <a:latin typeface="Arial (Body)"/>
                <a:ea typeface="+mn-ea"/>
              </a:rPr>
              <a:t> Configure special characters</a:t>
            </a:r>
          </a:p>
          <a:p>
            <a:pPr marL="0" lvl="1" indent="0" eaLnBrk="1" fontAlgn="auto" hangingPunct="1">
              <a:spcBef>
                <a:spcPts val="1500"/>
              </a:spcBef>
              <a:buNone/>
              <a:defRPr/>
            </a:pPr>
            <a:r>
              <a:rPr lang="en-US" sz="2400" b="1" kern="1200" dirty="0">
                <a:solidFill>
                  <a:schemeClr val="tx2"/>
                </a:solidFill>
                <a:latin typeface="Arial (Body)"/>
                <a:ea typeface="+mn-ea"/>
              </a:rPr>
              <a:t>2.8</a:t>
            </a:r>
            <a:r>
              <a:rPr lang="en-US" sz="2400" kern="1200" dirty="0">
                <a:solidFill>
                  <a:srgbClr val="000000"/>
                </a:solidFill>
                <a:latin typeface="Arial (Body)"/>
                <a:ea typeface="+mn-ea"/>
              </a:rPr>
              <a:t> Use the anchor element to link from page to page</a:t>
            </a:r>
          </a:p>
          <a:p>
            <a:pPr marL="0" lvl="1" indent="0" eaLnBrk="1" fontAlgn="auto" hangingPunct="1">
              <a:spcBef>
                <a:spcPts val="1500"/>
              </a:spcBef>
              <a:buNone/>
              <a:defRPr/>
            </a:pPr>
            <a:r>
              <a:rPr lang="en-US" sz="2400" b="1" kern="1200" dirty="0">
                <a:solidFill>
                  <a:schemeClr val="tx2"/>
                </a:solidFill>
                <a:latin typeface="Arial (Body)"/>
                <a:ea typeface="+mn-ea"/>
              </a:rPr>
              <a:t>2.9</a:t>
            </a:r>
            <a:r>
              <a:rPr lang="en-US" sz="2400" kern="1200" dirty="0">
                <a:solidFill>
                  <a:srgbClr val="000000"/>
                </a:solidFill>
                <a:latin typeface="Arial (Body)"/>
                <a:ea typeface="+mn-ea"/>
              </a:rPr>
              <a:t> Create absolute, relative, and e-mail hyperlinks</a:t>
            </a:r>
          </a:p>
          <a:p>
            <a:pPr marL="0" lvl="1" indent="0" eaLnBrk="1" fontAlgn="auto" hangingPunct="1">
              <a:spcBef>
                <a:spcPts val="1500"/>
              </a:spcBef>
              <a:buNone/>
              <a:defRPr/>
            </a:pPr>
            <a:r>
              <a:rPr lang="en-US" sz="2400" b="1" kern="1200" dirty="0">
                <a:solidFill>
                  <a:schemeClr val="tx2"/>
                </a:solidFill>
                <a:latin typeface="Arial (Body)"/>
                <a:ea typeface="+mn-ea"/>
              </a:rPr>
              <a:t>2.10 </a:t>
            </a:r>
            <a:r>
              <a:rPr lang="en-US" sz="2400" kern="1200" dirty="0">
                <a:solidFill>
                  <a:srgbClr val="000000"/>
                </a:solidFill>
                <a:latin typeface="Arial (Body)"/>
                <a:ea typeface="+mn-ea"/>
              </a:rPr>
              <a:t>Code, save, and display a web page document</a:t>
            </a:r>
          </a:p>
          <a:p>
            <a:pPr marL="0" lvl="1" indent="0" eaLnBrk="1" fontAlgn="auto" hangingPunct="1">
              <a:spcBef>
                <a:spcPts val="1500"/>
              </a:spcBef>
              <a:buNone/>
              <a:defRPr/>
            </a:pPr>
            <a:r>
              <a:rPr lang="en-US" sz="2400" b="1" kern="1200" dirty="0">
                <a:solidFill>
                  <a:schemeClr val="tx2"/>
                </a:solidFill>
                <a:latin typeface="Arial (Body)"/>
                <a:ea typeface="+mn-ea"/>
              </a:rPr>
              <a:t>2.11</a:t>
            </a:r>
            <a:r>
              <a:rPr lang="en-US" sz="2400" kern="1200" dirty="0">
                <a:solidFill>
                  <a:srgbClr val="000000"/>
                </a:solidFill>
                <a:latin typeface="Arial (Body)"/>
                <a:ea typeface="+mn-ea"/>
              </a:rPr>
              <a:t> Test a web page document for valid syntax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Anchor Element</a:t>
            </a:r>
          </a:p>
        </p:txBody>
      </p:sp>
      <p:sp>
        <p:nvSpPr>
          <p:cNvPr id="3" name="Text Placeholder 2"/>
          <p:cNvSpPr>
            <a:spLocks noGrp="1"/>
          </p:cNvSpPr>
          <p:nvPr>
            <p:ph type="body" idx="1"/>
          </p:nvPr>
        </p:nvSpPr>
        <p:spPr>
          <a:xfrm>
            <a:off x="457200" y="1600201"/>
            <a:ext cx="8229600" cy="553968"/>
          </a:xfrm>
        </p:spPr>
        <p:txBody>
          <a:bodyPr>
            <a:spAutoFit/>
          </a:bodyPr>
          <a:lstStyle/>
          <a:p>
            <a:pPr marL="255651" indent="-255651" eaLnBrk="1" fontAlgn="auto" hangingPunct="1">
              <a:defRPr/>
            </a:pPr>
            <a:r>
              <a:rPr lang="en-US" sz="2400" dirty="0">
                <a:solidFill>
                  <a:schemeClr val="tx1"/>
                </a:solidFill>
                <a:latin typeface="+mn-lt"/>
                <a:cs typeface="Times New Roman" pitchFamily="18" charset="0"/>
              </a:rPr>
              <a:t>Specifies a hyperlink reference (href) to a file</a:t>
            </a:r>
            <a:endParaRPr lang="en-US" sz="2200" kern="1200" dirty="0">
              <a:solidFill>
                <a:schemeClr val="tx1"/>
              </a:solidFill>
              <a:latin typeface="+mn-lt"/>
              <a:ea typeface="+mn-ea"/>
              <a:cs typeface="Times New Roman" pitchFamily="18" charset="0"/>
            </a:endParaRPr>
          </a:p>
        </p:txBody>
      </p:sp>
      <p:sp>
        <p:nvSpPr>
          <p:cNvPr id="5" name="Content Placeholder 4"/>
          <p:cNvSpPr>
            <a:spLocks noGrp="1"/>
          </p:cNvSpPr>
          <p:nvPr>
            <p:ph sz="quarter" idx="13"/>
          </p:nvPr>
        </p:nvSpPr>
        <p:spPr>
          <a:xfrm>
            <a:off x="457199" y="2278063"/>
            <a:ext cx="2859207" cy="558800"/>
          </a:xfrm>
        </p:spPr>
        <p:txBody>
          <a:bodyPr/>
          <a:lstStyle/>
          <a:p>
            <a:pPr marL="255600">
              <a:spcBef>
                <a:spcPts val="1500"/>
              </a:spcBef>
              <a:buClr>
                <a:schemeClr val="tx2"/>
              </a:buClr>
              <a:buFont typeface="Arial" panose="020B0604020202020204" pitchFamily="34" charset="0"/>
              <a:buChar char="•"/>
            </a:pPr>
            <a:r>
              <a:rPr lang="en-US" sz="2400" dirty="0">
                <a:solidFill>
                  <a:schemeClr val="tx1"/>
                </a:solidFill>
                <a:latin typeface="+mn-lt"/>
                <a:cs typeface="Times New Roman" pitchFamily="18" charset="0"/>
              </a:rPr>
              <a:t>Text between the</a:t>
            </a:r>
            <a:endParaRPr lang="en-US" sz="2400" dirty="0">
              <a:solidFill>
                <a:schemeClr val="tx1"/>
              </a:solidFill>
              <a:latin typeface="+mn-lt"/>
            </a:endParaRPr>
          </a:p>
        </p:txBody>
      </p:sp>
      <p:pic>
        <p:nvPicPr>
          <p:cNvPr id="12" name="Picture 11" descr="Left brace a right brace and left brace slash a right brace"/>
          <p:cNvPicPr>
            <a:picLocks noChangeAspect="1"/>
          </p:cNvPicPr>
          <p:nvPr/>
        </p:nvPicPr>
        <p:blipFill rotWithShape="1">
          <a:blip r:embed="rId2"/>
          <a:srcRect l="5241" t="22621" b="28196"/>
          <a:stretch/>
        </p:blipFill>
        <p:spPr>
          <a:xfrm>
            <a:off x="3241344" y="2423160"/>
            <a:ext cx="1990926" cy="304800"/>
          </a:xfrm>
          <a:prstGeom prst="rect">
            <a:avLst/>
          </a:prstGeom>
        </p:spPr>
      </p:pic>
      <p:sp>
        <p:nvSpPr>
          <p:cNvPr id="6" name="Content Placeholder 5"/>
          <p:cNvSpPr>
            <a:spLocks noGrp="1"/>
          </p:cNvSpPr>
          <p:nvPr>
            <p:ph sz="quarter" idx="14"/>
          </p:nvPr>
        </p:nvSpPr>
        <p:spPr>
          <a:xfrm>
            <a:off x="5191326" y="2278063"/>
            <a:ext cx="3495474" cy="609600"/>
          </a:xfrm>
        </p:spPr>
        <p:txBody>
          <a:bodyPr/>
          <a:lstStyle/>
          <a:p>
            <a:pPr marL="0" indent="0"/>
            <a:r>
              <a:rPr lang="en-US" sz="2400" dirty="0">
                <a:solidFill>
                  <a:schemeClr val="tx1"/>
                </a:solidFill>
                <a:latin typeface="+mn-lt"/>
                <a:cs typeface="Times New Roman" pitchFamily="18" charset="0"/>
              </a:rPr>
              <a:t>is displayed on the web</a:t>
            </a:r>
            <a:endParaRPr lang="en-US" sz="1100" dirty="0">
              <a:solidFill>
                <a:schemeClr val="tx1"/>
              </a:solidFill>
              <a:latin typeface="+mn-lt"/>
              <a:cs typeface="Times New Roman" pitchFamily="18" charset="0"/>
            </a:endParaRPr>
          </a:p>
        </p:txBody>
      </p:sp>
      <p:sp>
        <p:nvSpPr>
          <p:cNvPr id="7" name="Content Placeholder 6"/>
          <p:cNvSpPr>
            <a:spLocks noGrp="1"/>
          </p:cNvSpPr>
          <p:nvPr>
            <p:ph sz="quarter" idx="15"/>
          </p:nvPr>
        </p:nvSpPr>
        <p:spPr>
          <a:xfrm>
            <a:off x="697410" y="2727960"/>
            <a:ext cx="1158686" cy="515245"/>
          </a:xfrm>
        </p:spPr>
        <p:txBody>
          <a:bodyPr/>
          <a:lstStyle/>
          <a:p>
            <a:r>
              <a:rPr lang="en-US" sz="2400" dirty="0">
                <a:solidFill>
                  <a:schemeClr val="tx1"/>
                </a:solidFill>
                <a:latin typeface="+mn-lt"/>
                <a:cs typeface="Times New Roman" pitchFamily="18" charset="0"/>
              </a:rPr>
              <a:t> page.</a:t>
            </a:r>
            <a:endParaRPr lang="en-US" sz="2400" dirty="0">
              <a:solidFill>
                <a:schemeClr val="tx1"/>
              </a:solidFill>
              <a:latin typeface="+mn-lt"/>
            </a:endParaRPr>
          </a:p>
        </p:txBody>
      </p:sp>
      <p:pic>
        <p:nvPicPr>
          <p:cNvPr id="13" name="Picture 12" descr="Computer code reads, left angle bracket a, h r e f equals double quote contact dot h t m l double quote right angle bracket contact us left angle bracket forward slash a right angle bracket."/>
          <p:cNvPicPr>
            <a:picLocks noChangeAspect="1"/>
          </p:cNvPicPr>
          <p:nvPr/>
        </p:nvPicPr>
        <p:blipFill rotWithShape="1">
          <a:blip r:embed="rId3"/>
          <a:srcRect t="19605" b="23489"/>
          <a:stretch/>
        </p:blipFill>
        <p:spPr>
          <a:xfrm>
            <a:off x="697410" y="3450652"/>
            <a:ext cx="6107275" cy="403678"/>
          </a:xfrm>
          <a:prstGeom prst="rect">
            <a:avLst/>
          </a:prstGeom>
        </p:spPr>
      </p:pic>
      <p:sp>
        <p:nvSpPr>
          <p:cNvPr id="8" name="Content Placeholder 7"/>
          <p:cNvSpPr>
            <a:spLocks noGrp="1"/>
          </p:cNvSpPr>
          <p:nvPr>
            <p:ph sz="quarter" idx="16"/>
          </p:nvPr>
        </p:nvSpPr>
        <p:spPr>
          <a:xfrm>
            <a:off x="457200" y="4061777"/>
            <a:ext cx="8229600" cy="964269"/>
          </a:xfrm>
        </p:spPr>
        <p:txBody>
          <a:bodyPr/>
          <a:lstStyle/>
          <a:p>
            <a:pPr marL="255600" indent="-255600" eaLnBrk="1" fontAlgn="auto" hangingPunct="1">
              <a:spcBef>
                <a:spcPts val="1500"/>
              </a:spcBef>
              <a:spcAft>
                <a:spcPts val="0"/>
              </a:spcAft>
              <a:buClr>
                <a:schemeClr val="tx2"/>
              </a:buClr>
              <a:buFont typeface="Arial" panose="020B0604020202020204" pitchFamily="34" charset="0"/>
              <a:buChar char="•"/>
              <a:defRPr/>
            </a:pPr>
            <a:r>
              <a:rPr lang="en-US" sz="2400" dirty="0">
                <a:solidFill>
                  <a:schemeClr val="tx1"/>
                </a:solidFill>
                <a:latin typeface="+mn-lt"/>
                <a:cs typeface="Times New Roman" pitchFamily="18" charset="0"/>
              </a:rPr>
              <a:t>h</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ref Attribute</a:t>
            </a:r>
          </a:p>
          <a:p>
            <a:pPr marL="740664" indent="-283464" eaLnBrk="1" fontAlgn="auto" hangingPunct="1">
              <a:spcBef>
                <a:spcPts val="600"/>
              </a:spcBef>
              <a:spcAft>
                <a:spcPts val="0"/>
              </a:spcAft>
              <a:buClr>
                <a:schemeClr val="tx2"/>
              </a:buClr>
              <a:buFont typeface="Arial" panose="020B0604020202020204" pitchFamily="34" charset="0"/>
              <a:buChar char="–"/>
              <a:defRPr/>
            </a:pPr>
            <a:r>
              <a:rPr lang="en-US" sz="2400" dirty="0">
                <a:solidFill>
                  <a:schemeClr val="tx1"/>
                </a:solidFill>
                <a:latin typeface="+mn-lt"/>
                <a:cs typeface="Times New Roman" pitchFamily="18" charset="0"/>
              </a:rPr>
              <a:t>Indicates the file name or U</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R</a:t>
            </a:r>
            <a:r>
              <a:rPr lang="en-US" sz="100" dirty="0">
                <a:solidFill>
                  <a:schemeClr val="tx1"/>
                </a:solidFill>
                <a:latin typeface="+mn-lt"/>
                <a:cs typeface="Times New Roman" pitchFamily="18" charset="0"/>
              </a:rPr>
              <a:t> </a:t>
            </a:r>
            <a:r>
              <a:rPr lang="en-US" sz="2400" dirty="0">
                <a:solidFill>
                  <a:schemeClr val="tx1"/>
                </a:solidFill>
                <a:latin typeface="+mn-lt"/>
                <a:cs typeface="Times New Roman" pitchFamily="18" charset="0"/>
              </a:rPr>
              <a:t>L</a:t>
            </a:r>
            <a:endParaRPr lang="en-US" sz="2400" dirty="0">
              <a:solidFill>
                <a:schemeClr val="tx1"/>
              </a:solidFill>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Absolute &amp; Relative Hyperlinks</a:t>
            </a:r>
          </a:p>
        </p:txBody>
      </p:sp>
      <p:sp>
        <p:nvSpPr>
          <p:cNvPr id="3" name="Text Placeholder 2"/>
          <p:cNvSpPr>
            <a:spLocks noGrp="1"/>
          </p:cNvSpPr>
          <p:nvPr>
            <p:ph type="body" idx="1"/>
          </p:nvPr>
        </p:nvSpPr>
        <p:spPr>
          <a:xfrm>
            <a:off x="457200" y="1600200"/>
            <a:ext cx="8229600" cy="111566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Absolute link</a:t>
            </a:r>
          </a:p>
          <a:p>
            <a:pPr marL="255600" lvl="1" indent="-255600" eaLnBrk="1" hangingPunct="1">
              <a:spcBef>
                <a:spcPts val="1500"/>
              </a:spcBef>
              <a:buFont typeface="Arial" panose="020B0604020202020204" pitchFamily="34" charset="0"/>
              <a:buChar char="•"/>
              <a:defRPr/>
            </a:pPr>
            <a:r>
              <a:rPr lang="en-US" altLang="en-US" sz="2400" kern="1200" dirty="0">
                <a:solidFill>
                  <a:srgbClr val="000000"/>
                </a:solidFill>
                <a:latin typeface="Arial (Body)"/>
                <a:ea typeface="+mn-ea"/>
                <a:cs typeface="Times New Roman" panose="02020603050405020304" pitchFamily="18" charset="0"/>
              </a:rPr>
              <a:t>Link to a different website</a:t>
            </a:r>
          </a:p>
        </p:txBody>
      </p:sp>
      <p:pic>
        <p:nvPicPr>
          <p:cNvPr id="7" name="Picture 6" descr="Computer code reads, left angle bracket a, h r e f equals double quote h t t p colon forward slash forward slash yahoo dot com double quote right angle bracket yahoo left angle bracket forward slash a right angle bracket."/>
          <p:cNvPicPr>
            <a:picLocks noChangeAspect="1"/>
          </p:cNvPicPr>
          <p:nvPr/>
        </p:nvPicPr>
        <p:blipFill rotWithShape="1">
          <a:blip r:embed="rId2"/>
          <a:srcRect l="3280" t="19904" b="27254"/>
          <a:stretch/>
        </p:blipFill>
        <p:spPr>
          <a:xfrm>
            <a:off x="764339" y="2859070"/>
            <a:ext cx="6291636" cy="396240"/>
          </a:xfrm>
          <a:prstGeom prst="rect">
            <a:avLst/>
          </a:prstGeom>
        </p:spPr>
      </p:pic>
      <p:sp>
        <p:nvSpPr>
          <p:cNvPr id="4" name="Text Placeholder 3"/>
          <p:cNvSpPr>
            <a:spLocks noGrp="1"/>
          </p:cNvSpPr>
          <p:nvPr>
            <p:ph type="body" idx="2"/>
          </p:nvPr>
        </p:nvSpPr>
        <p:spPr>
          <a:xfrm>
            <a:off x="457200" y="3429000"/>
            <a:ext cx="8229600" cy="1142999"/>
          </a:xfrm>
        </p:spPr>
        <p:txBody>
          <a:bodyPr/>
          <a:lstStyle/>
          <a:p>
            <a:pPr marL="0" indent="0" eaLnBrk="1" hangingPunct="1">
              <a:buNone/>
              <a:defRPr/>
            </a:pPr>
            <a:r>
              <a:rPr lang="en-US" altLang="en-US" sz="2400" kern="1200" dirty="0">
                <a:solidFill>
                  <a:srgbClr val="000000"/>
                </a:solidFill>
                <a:latin typeface="Arial (Body)"/>
                <a:cs typeface="Times New Roman" panose="02020603050405020304" pitchFamily="18" charset="0"/>
              </a:rPr>
              <a:t>Relative link</a:t>
            </a:r>
          </a:p>
          <a:p>
            <a:pPr marL="255600" lvl="4" indent="-255600" eaLnBrk="1" hangingPunct="1">
              <a:spcBef>
                <a:spcPts val="1500"/>
              </a:spcBef>
              <a:defRPr/>
            </a:pPr>
            <a:r>
              <a:rPr lang="en-US" altLang="en-US" sz="2400" kern="1200" dirty="0">
                <a:solidFill>
                  <a:srgbClr val="000000"/>
                </a:solidFill>
                <a:latin typeface="Arial (Body)"/>
                <a:cs typeface="Times New Roman" panose="02020603050405020304" pitchFamily="18" charset="0"/>
              </a:rPr>
              <a:t>Link to pages on your own site</a:t>
            </a:r>
            <a:endParaRPr lang="en-US" dirty="0"/>
          </a:p>
        </p:txBody>
      </p:sp>
      <p:pic>
        <p:nvPicPr>
          <p:cNvPr id="6" name="Picture 5" descr="Computer code reads, left angle bracket a, h r e f equals double quote index dot h t m double quote right angle bracket home left angle bracket forward slash a right angle bracket."/>
          <p:cNvPicPr>
            <a:picLocks noChangeAspect="1"/>
          </p:cNvPicPr>
          <p:nvPr/>
        </p:nvPicPr>
        <p:blipFill rotWithShape="1">
          <a:blip r:embed="rId3"/>
          <a:srcRect l="3551" t="17092" b="34131"/>
          <a:stretch/>
        </p:blipFill>
        <p:spPr>
          <a:xfrm>
            <a:off x="764339" y="4663439"/>
            <a:ext cx="5221458" cy="36576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dirty="0">
                <a:solidFill>
                  <a:schemeClr val="tx2"/>
                </a:solidFill>
              </a:rPr>
              <a:t>E-Mail Hyperlink</a:t>
            </a:r>
            <a:endParaRPr lang="en-US" kern="1200" spc="-50" dirty="0">
              <a:solidFill>
                <a:schemeClr val="tx2"/>
              </a:solidFill>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484992"/>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Automatically launch the default mail program configured for the browser</a:t>
            </a:r>
          </a:p>
          <a:p>
            <a:pPr marL="0" indent="0" eaLnBrk="1" hangingPunct="1">
              <a:buNone/>
              <a:tabLst/>
              <a:defRPr/>
            </a:pPr>
            <a:r>
              <a:rPr lang="en-US" altLang="en-US" sz="2400" kern="1200" dirty="0">
                <a:solidFill>
                  <a:srgbClr val="000000"/>
                </a:solidFill>
                <a:latin typeface="Arial (Body)"/>
                <a:ea typeface="+mn-ea"/>
                <a:cs typeface="Times New Roman" panose="02020603050405020304" pitchFamily="18" charset="0"/>
              </a:rPr>
              <a:t>If no browser default is configured, a message is displayed</a:t>
            </a:r>
          </a:p>
        </p:txBody>
      </p:sp>
      <p:pic>
        <p:nvPicPr>
          <p:cNvPr id="4" name="Picture 3" descr="Computer code reads, left angle bracket a, h r e f equals double quote mail to colon me at gmail dot com double quote right angle bracket me at gmail dot com left angle bracket forward slash a right angle bracket."/>
          <p:cNvPicPr>
            <a:picLocks noChangeAspect="1"/>
          </p:cNvPicPr>
          <p:nvPr/>
        </p:nvPicPr>
        <p:blipFill rotWithShape="1">
          <a:blip r:embed="rId2"/>
          <a:srcRect l="1818" t="18312" b="26931"/>
          <a:stretch/>
        </p:blipFill>
        <p:spPr>
          <a:xfrm>
            <a:off x="614586" y="3402251"/>
            <a:ext cx="7866226" cy="37208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Hyperlinks</a:t>
            </a:r>
          </a:p>
        </p:txBody>
      </p:sp>
      <p:sp>
        <p:nvSpPr>
          <p:cNvPr id="3" name="Text Placeholder 2"/>
          <p:cNvSpPr>
            <a:spLocks noGrp="1"/>
          </p:cNvSpPr>
          <p:nvPr>
            <p:ph type="body" idx="1"/>
          </p:nvPr>
        </p:nvSpPr>
        <p:spPr>
          <a:xfrm>
            <a:off x="457200" y="1600201"/>
            <a:ext cx="8229600" cy="624840"/>
          </a:xfrm>
        </p:spPr>
        <p:txBody>
          <a:bodyPr/>
          <a:lstStyle/>
          <a:p>
            <a:pPr marL="0" indent="0" eaLnBrk="1" hangingPunct="1">
              <a:buNone/>
            </a:pPr>
            <a:r>
              <a:rPr lang="en-US" altLang="en-US" sz="2400" dirty="0">
                <a:latin typeface="+mn-lt"/>
              </a:rPr>
              <a:t>Hands-On Practice</a:t>
            </a:r>
          </a:p>
        </p:txBody>
      </p:sp>
      <p:pic>
        <p:nvPicPr>
          <p:cNvPr id="51203" name="Picture 6" descr="A line extends from a rectangle labeled Home, then branches, leading to rectangles labeled Services and Conta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9746" y="2648465"/>
            <a:ext cx="5144509" cy="2917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rPr>
              <a:t>Checkpoint 2.2</a:t>
            </a:r>
            <a:endParaRPr lang="en-US" sz="2000" b="0" kern="1200" spc="-50" dirty="0">
              <a:latin typeface="Times New Roman" panose="02020603050405020304" pitchFamily="18" charset="0"/>
              <a:ea typeface="+mj-ea"/>
              <a:cs typeface="+mj-cs"/>
            </a:endParaRPr>
          </a:p>
        </p:txBody>
      </p:sp>
      <p:sp>
        <p:nvSpPr>
          <p:cNvPr id="3" name="Text Placeholder 2"/>
          <p:cNvSpPr>
            <a:spLocks noGrp="1"/>
          </p:cNvSpPr>
          <p:nvPr>
            <p:ph type="body" idx="1"/>
          </p:nvPr>
        </p:nvSpPr>
        <p:spPr/>
        <p:txBody>
          <a:bodyPr/>
          <a:lstStyle/>
          <a:p>
            <a:pPr marL="432000" indent="-432000" eaLnBrk="1" fontAlgn="auto" hangingPunct="1">
              <a:spcAft>
                <a:spcPts val="0"/>
              </a:spcAft>
              <a:buFont typeface="+mj-lt"/>
              <a:buAutoNum type="arabicPeriod"/>
              <a:defRPr/>
            </a:pPr>
            <a:r>
              <a:rPr lang="en-US" sz="2400" dirty="0">
                <a:solidFill>
                  <a:schemeClr val="tx1"/>
                </a:solidFill>
                <a:latin typeface="+mn-lt"/>
              </a:rPr>
              <a:t>Describe the purpose of special characters.</a:t>
            </a: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an absolute link. Is the http protocol used in the href value?</a:t>
            </a:r>
          </a:p>
          <a:p>
            <a:pPr marL="432000" indent="-432000" eaLnBrk="1" fontAlgn="auto" hangingPunct="1">
              <a:spcAft>
                <a:spcPts val="0"/>
              </a:spcAft>
              <a:buFont typeface="+mj-lt"/>
              <a:buAutoNum type="arabicPeriod"/>
              <a:defRPr/>
            </a:pPr>
            <a:r>
              <a:rPr lang="en-US" sz="2400" dirty="0">
                <a:solidFill>
                  <a:schemeClr val="tx1"/>
                </a:solidFill>
                <a:latin typeface="+mn-lt"/>
              </a:rPr>
              <a:t>Describe when to use a relative link. Is the http protocol used in the href value?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Writing Valid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p>
        </p:txBody>
      </p:sp>
      <p:sp>
        <p:nvSpPr>
          <p:cNvPr id="3" name="Text Placeholder 2"/>
          <p:cNvSpPr>
            <a:spLocks noGrp="1"/>
          </p:cNvSpPr>
          <p:nvPr>
            <p:ph type="body" idx="1"/>
          </p:nvPr>
        </p:nvSpPr>
        <p:spPr>
          <a:xfrm>
            <a:off x="457200" y="1600200"/>
            <a:ext cx="8229600" cy="2685320"/>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mn-cs"/>
              </a:rPr>
              <a:t>Check your code for syntax errors</a:t>
            </a:r>
          </a:p>
          <a:p>
            <a:pPr marL="255600" lvl="4" indent="-255600" eaLnBrk="1" hangingPunct="1">
              <a:spcBef>
                <a:spcPts val="1500"/>
              </a:spcBef>
              <a:defRPr/>
            </a:pPr>
            <a:r>
              <a:rPr lang="en-US" altLang="en-US" sz="2400" kern="1200" dirty="0">
                <a:solidFill>
                  <a:srgbClr val="000000"/>
                </a:solidFill>
                <a:latin typeface="Arial (Body)"/>
                <a:ea typeface="+mn-ea"/>
                <a:cs typeface="+mn-cs"/>
              </a:rPr>
              <a:t>Benefit:</a:t>
            </a:r>
          </a:p>
          <a:p>
            <a:pPr marL="741600" lvl="3" indent="-283464" eaLnBrk="1" hangingPunct="1">
              <a:buFontTx/>
              <a:buChar char="–"/>
              <a:defRPr/>
            </a:pPr>
            <a:r>
              <a:rPr lang="en-US" altLang="en-US" sz="2400" kern="1200" dirty="0">
                <a:solidFill>
                  <a:srgbClr val="000000"/>
                </a:solidFill>
                <a:latin typeface="Arial (Body)"/>
                <a:ea typeface="+mn-ea"/>
                <a:cs typeface="+mn-cs"/>
              </a:rPr>
              <a:t>Valid code</a:t>
            </a:r>
            <a:r>
              <a:rPr lang="en-US" altLang="en-US" sz="2400" kern="1200" dirty="0">
                <a:solidFill>
                  <a:srgbClr val="000000"/>
                </a:solidFill>
                <a:latin typeface="Arial (Body)"/>
                <a:ea typeface="+mn-ea"/>
                <a:cs typeface="+mn-cs"/>
                <a:sym typeface="Wingdings" panose="05000000000000000000" pitchFamily="2" charset="2"/>
              </a:rPr>
              <a:t> </a:t>
            </a:r>
            <a:r>
              <a:rPr lang="en-US" altLang="en-US" sz="2400" kern="1200" dirty="0">
                <a:solidFill>
                  <a:srgbClr val="000000"/>
                </a:solidFill>
                <a:latin typeface="+mn-lt"/>
                <a:ea typeface="+mn-ea"/>
                <a:cs typeface="Times New Roman" panose="02020603050405020304" pitchFamily="18" charset="0"/>
                <a:sym typeface="Wingdings" panose="05000000000000000000" pitchFamily="2" charset="2"/>
              </a:rPr>
              <a:t>→ </a:t>
            </a:r>
            <a:r>
              <a:rPr lang="en-US" altLang="en-US" sz="2400" kern="1200" dirty="0">
                <a:solidFill>
                  <a:srgbClr val="000000"/>
                </a:solidFill>
                <a:latin typeface="Arial (Body)"/>
                <a:ea typeface="+mn-ea"/>
                <a:cs typeface="+mn-cs"/>
                <a:sym typeface="Wingdings" panose="05000000000000000000" pitchFamily="2" charset="2"/>
              </a:rPr>
              <a:t>more consistent browser display</a:t>
            </a:r>
          </a:p>
          <a:p>
            <a:pPr marL="0" indent="0" eaLnBrk="1" hangingPunct="1">
              <a:buNone/>
              <a:tabLst/>
              <a:defRPr/>
            </a:pPr>
            <a:r>
              <a:rPr lang="en-US" altLang="en-US" sz="2400" kern="1200" dirty="0">
                <a:solidFill>
                  <a:srgbClr val="000000"/>
                </a:solidFill>
                <a:latin typeface="Arial (Body)"/>
                <a:ea typeface="+mn-ea"/>
                <a:cs typeface="+mn-cs"/>
              </a:rPr>
              <a:t>W3C </a:t>
            </a:r>
            <a:r>
              <a:rPr lang="en-US" altLang="en-US" sz="2400" kern="1200" dirty="0">
                <a:solidFill>
                  <a:srgbClr val="000000"/>
                </a:solidFill>
                <a:latin typeface="Arial (Body)"/>
              </a:rPr>
              <a:t>H</a:t>
            </a:r>
            <a:r>
              <a:rPr lang="en-US" altLang="en-US" sz="100" kern="1200" dirty="0">
                <a:solidFill>
                  <a:srgbClr val="000000"/>
                </a:solidFill>
                <a:latin typeface="Arial (Body)"/>
              </a:rPr>
              <a:t> </a:t>
            </a:r>
            <a:r>
              <a:rPr lang="en-US" altLang="en-US" sz="2400" kern="1200" dirty="0">
                <a:solidFill>
                  <a:srgbClr val="000000"/>
                </a:solidFill>
                <a:latin typeface="Arial (Body)"/>
              </a:rPr>
              <a:t>T</a:t>
            </a:r>
            <a:r>
              <a:rPr lang="en-US" altLang="en-US" sz="100" kern="1200" dirty="0">
                <a:solidFill>
                  <a:srgbClr val="000000"/>
                </a:solidFill>
                <a:latin typeface="Arial (Body)"/>
              </a:rPr>
              <a:t> </a:t>
            </a:r>
            <a:r>
              <a:rPr lang="en-US" altLang="en-US" sz="2400" kern="1200" dirty="0">
                <a:solidFill>
                  <a:srgbClr val="000000"/>
                </a:solidFill>
                <a:latin typeface="Arial (Body)"/>
              </a:rPr>
              <a:t>M</a:t>
            </a:r>
            <a:r>
              <a:rPr lang="en-US" altLang="en-US" sz="100" kern="1200" dirty="0">
                <a:solidFill>
                  <a:srgbClr val="000000"/>
                </a:solidFill>
                <a:latin typeface="Arial (Body)"/>
              </a:rPr>
              <a:t> </a:t>
            </a:r>
            <a:r>
              <a:rPr lang="en-US" altLang="en-US" sz="2400" kern="1200" dirty="0">
                <a:solidFill>
                  <a:srgbClr val="000000"/>
                </a:solidFill>
                <a:latin typeface="Arial (Body)"/>
              </a:rPr>
              <a:t>L</a:t>
            </a:r>
            <a:r>
              <a:rPr lang="en-US" altLang="en-US" sz="2400" kern="1200" dirty="0">
                <a:solidFill>
                  <a:srgbClr val="000000"/>
                </a:solidFill>
                <a:latin typeface="Arial (Body)"/>
                <a:ea typeface="+mn-ea"/>
                <a:cs typeface="+mn-cs"/>
              </a:rPr>
              <a:t> Validation Tool</a:t>
            </a:r>
          </a:p>
          <a:p>
            <a:pPr marL="255600" lvl="4" indent="-255600" eaLnBrk="1" hangingPunct="1">
              <a:spcBef>
                <a:spcPts val="1500"/>
              </a:spcBef>
              <a:defRPr/>
            </a:pPr>
            <a:r>
              <a:rPr lang="en-US" altLang="en-US" sz="2400" kern="1200" dirty="0">
                <a:solidFill>
                  <a:srgbClr val="000000"/>
                </a:solidFill>
                <a:latin typeface="Arial (Body)"/>
                <a:ea typeface="+mn-ea"/>
                <a:cs typeface="+mn-cs"/>
                <a:hlinkClick r:id="rId2" tooltip="http://validator.w3.org/"/>
              </a:rPr>
              <a:t>http://validator.w3.org</a:t>
            </a:r>
            <a:endParaRPr lang="en-US" altLang="en-US" sz="2400" kern="1200" dirty="0">
              <a:solidFill>
                <a:srgbClr val="000000"/>
              </a:solidFill>
              <a:latin typeface="Arial (Body)"/>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Summary</a:t>
            </a:r>
          </a:p>
        </p:txBody>
      </p:sp>
      <p:sp>
        <p:nvSpPr>
          <p:cNvPr id="3" name="Text Placeholder 2"/>
          <p:cNvSpPr>
            <a:spLocks noGrp="1"/>
          </p:cNvSpPr>
          <p:nvPr>
            <p:ph type="body" idx="1"/>
          </p:nvPr>
        </p:nvSpPr>
        <p:spPr>
          <a:xfrm>
            <a:off x="457200" y="1600200"/>
            <a:ext cx="8229600" cy="1484992"/>
          </a:xfrm>
        </p:spPr>
        <p:txBody>
          <a:bodyPr>
            <a:spAutoFit/>
          </a:bodyPr>
          <a:lstStyle/>
          <a:p>
            <a:pPr eaLnBrk="1" hangingPunct="1">
              <a:tabLst/>
              <a:defRPr/>
            </a:pPr>
            <a:r>
              <a:rPr lang="en-US" altLang="en-US" sz="2400" kern="1200" dirty="0">
                <a:solidFill>
                  <a:srgbClr val="000000"/>
                </a:solidFill>
                <a:latin typeface="Arial (Body)"/>
                <a:ea typeface="+mn-ea"/>
                <a:cs typeface="Arial" panose="020B0604020202020204" pitchFamily="34" charset="0"/>
              </a:rPr>
              <a:t>This chapter introduced you to 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a:t>
            </a:r>
          </a:p>
          <a:p>
            <a:pPr eaLnBrk="1" hangingPunct="1">
              <a:tabLst/>
              <a:defRPr/>
            </a:pPr>
            <a:r>
              <a:rPr lang="en-US" altLang="en-US" sz="2400" kern="1200" dirty="0">
                <a:solidFill>
                  <a:srgbClr val="000000"/>
                </a:solidFill>
                <a:latin typeface="Arial (Body)"/>
                <a:ea typeface="+mn-ea"/>
                <a:cs typeface="Arial" panose="020B0604020202020204" pitchFamily="34" charset="0"/>
              </a:rPr>
              <a:t>You will use these skills over and over again as you create web pages.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What is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p>
        </p:txBody>
      </p:sp>
      <p:sp>
        <p:nvSpPr>
          <p:cNvPr id="3" name="Text Placeholder 2"/>
          <p:cNvSpPr>
            <a:spLocks noGrp="1"/>
          </p:cNvSpPr>
          <p:nvPr>
            <p:ph type="body" idx="1"/>
          </p:nvPr>
        </p:nvSpPr>
        <p:spPr>
          <a:xfrm>
            <a:off x="457200" y="1600200"/>
            <a:ext cx="8229600" cy="2046684"/>
          </a:xfrm>
        </p:spPr>
        <p:txBody>
          <a:bodyPr>
            <a:spAutoFit/>
          </a:bodyPr>
          <a:lstStyle/>
          <a:p>
            <a:pPr marL="0" indent="0" eaLnBrk="1" hangingPunct="1">
              <a:buNone/>
              <a:tabLst/>
              <a:defRPr/>
            </a:pPr>
            <a:r>
              <a:rPr lang="en-US" altLang="en-US" sz="2400" kern="1200" dirty="0">
                <a:solidFill>
                  <a:srgbClr val="000000"/>
                </a:solidFill>
                <a:latin typeface="Arial (Body)"/>
                <a:ea typeface="+mn-ea"/>
                <a:cs typeface="Arial" panose="020B0604020202020204" pitchFamily="34" charset="0"/>
              </a:rPr>
              <a:t>H</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T</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M</a:t>
            </a:r>
            <a:r>
              <a:rPr lang="en-US" altLang="en-US" sz="100" kern="1200" dirty="0">
                <a:solidFill>
                  <a:srgbClr val="000000"/>
                </a:solidFill>
                <a:latin typeface="Arial (Body)"/>
                <a:ea typeface="+mn-ea"/>
                <a:cs typeface="Arial" panose="020B0604020202020204" pitchFamily="34" charset="0"/>
              </a:rPr>
              <a:t> </a:t>
            </a:r>
            <a:r>
              <a:rPr lang="en-US" altLang="en-US" sz="2400" kern="1200" dirty="0">
                <a:solidFill>
                  <a:srgbClr val="000000"/>
                </a:solidFill>
                <a:latin typeface="Arial (Body)"/>
                <a:ea typeface="+mn-ea"/>
                <a:cs typeface="Arial" panose="020B0604020202020204" pitchFamily="34" charset="0"/>
              </a:rPr>
              <a:t>L: The set of markup symbols or codes placed in a file intended for display on a Web browser page.</a:t>
            </a:r>
          </a:p>
          <a:p>
            <a:pPr marL="0" indent="0" eaLnBrk="1" hangingPunct="1">
              <a:spcBef>
                <a:spcPts val="3000"/>
              </a:spcBef>
              <a:buNone/>
              <a:tabLst/>
              <a:defRPr/>
            </a:pPr>
            <a:r>
              <a:rPr lang="en-US" altLang="en-US" sz="2400" kern="1200" dirty="0">
                <a:solidFill>
                  <a:srgbClr val="000000"/>
                </a:solidFill>
                <a:latin typeface="Arial (Body)"/>
                <a:ea typeface="+mn-ea"/>
                <a:cs typeface="Times New Roman" panose="02020603050405020304" pitchFamily="18" charset="0"/>
              </a:rPr>
              <a:t>The World Wide Web Consortium (</a:t>
            </a:r>
            <a:r>
              <a:rPr lang="en-US" altLang="en-US" sz="2400" kern="1200" dirty="0">
                <a:solidFill>
                  <a:srgbClr val="000000"/>
                </a:solidFill>
                <a:latin typeface="Arial (Body)"/>
                <a:ea typeface="+mn-ea"/>
                <a:cs typeface="Times New Roman" panose="02020603050405020304" pitchFamily="18" charset="0"/>
                <a:hlinkClick r:id="rId2" tooltip="http://w3c.org"/>
              </a:rPr>
              <a:t>http://w3c.org</a:t>
            </a:r>
            <a:r>
              <a:rPr lang="en-US" altLang="en-US" sz="2400" kern="1200" dirty="0">
                <a:solidFill>
                  <a:srgbClr val="000000"/>
                </a:solidFill>
                <a:latin typeface="Arial (Body)"/>
                <a:ea typeface="+mn-ea"/>
                <a:cs typeface="Times New Roman" panose="02020603050405020304" pitchFamily="18" charset="0"/>
              </a:rPr>
              <a:t>) sets the standards for H</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T</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M</a:t>
            </a:r>
            <a:r>
              <a:rPr lang="en-US" altLang="en-US" sz="100" kern="1200" dirty="0">
                <a:solidFill>
                  <a:srgbClr val="000000"/>
                </a:solidFill>
                <a:latin typeface="Arial (Body)"/>
                <a:ea typeface="+mn-ea"/>
                <a:cs typeface="Times New Roman" panose="02020603050405020304" pitchFamily="18" charset="0"/>
              </a:rPr>
              <a:t> </a:t>
            </a:r>
            <a:r>
              <a:rPr lang="en-US" altLang="en-US" sz="2400" kern="1200" dirty="0">
                <a:solidFill>
                  <a:srgbClr val="000000"/>
                </a:solidFill>
                <a:latin typeface="Arial (Body)"/>
                <a:ea typeface="+mn-ea"/>
                <a:cs typeface="Times New Roman" panose="02020603050405020304" pitchFamily="18" charset="0"/>
              </a:rPr>
              <a:t>L and its related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 Elements</a:t>
            </a:r>
          </a:p>
        </p:txBody>
      </p:sp>
      <p:sp>
        <p:nvSpPr>
          <p:cNvPr id="3" name="Text Placeholder 2"/>
          <p:cNvSpPr>
            <a:spLocks noGrp="1"/>
          </p:cNvSpPr>
          <p:nvPr>
            <p:ph type="body" idx="1"/>
          </p:nvPr>
        </p:nvSpPr>
        <p:spPr>
          <a:xfrm>
            <a:off x="457200" y="1600200"/>
            <a:ext cx="8229600" cy="2608376"/>
          </a:xfrm>
        </p:spPr>
        <p:txBody>
          <a:bodyPr>
            <a:spAutoFit/>
          </a:bodyPr>
          <a:lstStyle/>
          <a:p>
            <a:pPr marL="255651" indent="-255651" eaLnBrk="1" fontAlgn="auto" hangingPunct="1">
              <a:tabLst/>
              <a:defRPr/>
            </a:pPr>
            <a:r>
              <a:rPr lang="en-US" altLang="en-US" sz="2400" kern="1200" dirty="0">
                <a:solidFill>
                  <a:srgbClr val="000000"/>
                </a:solidFill>
                <a:latin typeface="Arial (Body)"/>
                <a:ea typeface="+mn-ea"/>
                <a:cs typeface="+mn-cs"/>
              </a:rPr>
              <a:t>Each markup code represents an H</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 </a:t>
            </a:r>
            <a:r>
              <a:rPr lang="en-US" altLang="en-US" sz="2400" b="1" kern="1200" dirty="0">
                <a:solidFill>
                  <a:srgbClr val="000000"/>
                </a:solidFill>
                <a:latin typeface="Arial (Body)"/>
                <a:ea typeface="+mn-ea"/>
                <a:cs typeface="+mn-cs"/>
              </a:rPr>
              <a:t>element</a:t>
            </a:r>
            <a:r>
              <a:rPr lang="en-US" altLang="en-US" sz="2400" kern="1200" dirty="0">
                <a:solidFill>
                  <a:srgbClr val="000000"/>
                </a:solidFill>
                <a:latin typeface="Arial (Body)"/>
                <a:ea typeface="+mn-ea"/>
                <a:cs typeface="+mn-cs"/>
              </a:rPr>
              <a:t>.</a:t>
            </a: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Each element has a purpose.</a:t>
            </a:r>
          </a:p>
          <a:p>
            <a:pPr marL="0" indent="0" eaLnBrk="1" fontAlgn="auto" hangingPunct="1">
              <a:buNone/>
              <a:tabLst/>
              <a:defRPr/>
            </a:pPr>
            <a:r>
              <a:rPr lang="en-US" altLang="en-US" sz="2400" kern="1200" dirty="0">
                <a:solidFill>
                  <a:srgbClr val="000000"/>
                </a:solidFill>
                <a:latin typeface="Arial (Body)"/>
                <a:ea typeface="+mn-ea"/>
                <a:cs typeface="Times New Roman" panose="02020603050405020304" pitchFamily="18" charset="0"/>
              </a:rPr>
              <a:t>Most elements are coded as a pair of tags: an opening tag and a closing tag.</a:t>
            </a:r>
            <a:endParaRPr lang="en-US" altLang="en-US" sz="2400" kern="1200" dirty="0">
              <a:solidFill>
                <a:srgbClr val="000000"/>
              </a:solidFill>
              <a:latin typeface="Arial (Body)"/>
              <a:ea typeface="+mn-ea"/>
              <a:cs typeface="+mn-cs"/>
            </a:endParaRPr>
          </a:p>
          <a:p>
            <a:pPr marL="255651" indent="-255651" eaLnBrk="1" fontAlgn="auto" hangingPunct="1">
              <a:tabLst/>
              <a:defRPr/>
            </a:pPr>
            <a:r>
              <a:rPr lang="en-US" altLang="en-US" sz="2400" kern="1200" dirty="0">
                <a:solidFill>
                  <a:srgbClr val="000000"/>
                </a:solidFill>
                <a:latin typeface="Arial (Body)"/>
                <a:ea typeface="+mn-ea"/>
                <a:cs typeface="Times New Roman" panose="02020603050405020304" pitchFamily="18" charset="0"/>
              </a:rPr>
              <a:t>Tags are enclosed in angle brackets, “</a:t>
            </a:r>
            <a:r>
              <a:rPr lang="en-US" altLang="en-US" sz="2400" b="1" kern="1200" dirty="0">
                <a:solidFill>
                  <a:srgbClr val="000000"/>
                </a:solidFill>
                <a:latin typeface="Arial (Body)"/>
                <a:ea typeface="+mn-ea"/>
                <a:cs typeface="Times New Roman" panose="02020603050405020304" pitchFamily="18" charset="0"/>
              </a:rPr>
              <a:t>&lt;</a:t>
            </a:r>
            <a:r>
              <a:rPr lang="en-US" altLang="en-US" sz="2400" kern="1200" dirty="0">
                <a:solidFill>
                  <a:srgbClr val="000000"/>
                </a:solidFill>
                <a:latin typeface="Arial (Body)"/>
                <a:ea typeface="+mn-ea"/>
                <a:cs typeface="Times New Roman" panose="02020603050405020304" pitchFamily="18" charset="0"/>
              </a:rPr>
              <a:t>” and “</a:t>
            </a:r>
            <a:r>
              <a:rPr lang="en-US" altLang="en-US" sz="2400" b="1" kern="1200" dirty="0">
                <a:solidFill>
                  <a:srgbClr val="000000"/>
                </a:solidFill>
                <a:latin typeface="Arial (Body)"/>
                <a:ea typeface="+mn-ea"/>
                <a:cs typeface="Times New Roman" panose="02020603050405020304" pitchFamily="18" charset="0"/>
              </a:rPr>
              <a:t>&gt;</a:t>
            </a:r>
            <a:r>
              <a:rPr lang="en-US" altLang="en-US" sz="2400" kern="1200" dirty="0">
                <a:solidFill>
                  <a:srgbClr val="000000"/>
                </a:solidFill>
                <a:latin typeface="Arial (Body)"/>
                <a:ea typeface="+mn-ea"/>
                <a:cs typeface="Times New Roman" panose="02020603050405020304" pitchFamily="18" charset="0"/>
              </a:rPr>
              <a:t>” symbols.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Aft>
                <a:spcPts val="0"/>
              </a:spcAft>
              <a:buFont typeface="Times New Roman"/>
              <a:buNone/>
              <a:defRPr/>
            </a:pPr>
            <a:r>
              <a:rPr lang="en-US" sz="3400" b="1" kern="1200" spc="-50" dirty="0">
                <a:solidFill>
                  <a:srgbClr val="007FA3"/>
                </a:solidFill>
                <a:latin typeface="Times New Roman" panose="02020603050405020304" pitchFamily="18" charset="0"/>
                <a:ea typeface="+mj-ea"/>
                <a:cs typeface="+mj-cs"/>
                <a:sym typeface="Times New Roman"/>
              </a:rPr>
              <a:t>What is H</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T</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M</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L</a:t>
            </a:r>
            <a:r>
              <a:rPr lang="en-US" sz="100" b="1" kern="1200" spc="-50" dirty="0">
                <a:solidFill>
                  <a:srgbClr val="007FA3"/>
                </a:solidFill>
                <a:latin typeface="Times New Roman" panose="02020603050405020304" pitchFamily="18" charset="0"/>
                <a:ea typeface="+mj-ea"/>
                <a:cs typeface="+mj-cs"/>
                <a:sym typeface="Times New Roman"/>
              </a:rPr>
              <a:t> </a:t>
            </a:r>
            <a:r>
              <a:rPr lang="en-US" sz="3400" b="1" kern="1200" spc="-50" dirty="0">
                <a:solidFill>
                  <a:srgbClr val="007FA3"/>
                </a:solidFill>
                <a:latin typeface="Times New Roman" panose="02020603050405020304" pitchFamily="18" charset="0"/>
                <a:ea typeface="+mj-ea"/>
                <a:cs typeface="+mj-cs"/>
                <a:sym typeface="Times New Roman"/>
              </a:rPr>
              <a:t>5 ?</a:t>
            </a:r>
          </a:p>
        </p:txBody>
      </p:sp>
      <p:sp>
        <p:nvSpPr>
          <p:cNvPr id="3" name="Content Placeholder 2"/>
          <p:cNvSpPr>
            <a:spLocks noGrp="1"/>
          </p:cNvSpPr>
          <p:nvPr>
            <p:ph type="body" idx="1"/>
          </p:nvPr>
        </p:nvSpPr>
        <p:spPr>
          <a:xfrm>
            <a:off x="457200" y="1600200"/>
            <a:ext cx="8229600" cy="4085704"/>
          </a:xfrm>
        </p:spPr>
        <p:txBody>
          <a:bodyPr wrap="square">
            <a:spAutoFit/>
          </a:bodyPr>
          <a:lstStyle/>
          <a:p>
            <a:pPr marL="0" indent="0" eaLnBrk="1" fontAlgn="auto" hangingPunct="1">
              <a:spcBef>
                <a:spcPts val="1000"/>
              </a:spcBef>
              <a:buNone/>
              <a:defRPr/>
            </a:pPr>
            <a:r>
              <a:rPr lang="en-US" altLang="en-US" sz="2200" kern="1200" dirty="0">
                <a:latin typeface="Arial (Body)"/>
              </a:rPr>
              <a:t>Newest version of </a:t>
            </a:r>
            <a:r>
              <a:rPr lang="de-DE" altLang="en-US" sz="2200" kern="1200" dirty="0">
                <a:latin typeface="Arial (Body)"/>
              </a:rPr>
              <a:t>H</a:t>
            </a:r>
            <a:r>
              <a:rPr lang="de-DE" altLang="en-US" sz="100" kern="1200" dirty="0">
                <a:latin typeface="Arial (Body)"/>
              </a:rPr>
              <a:t> </a:t>
            </a:r>
            <a:r>
              <a:rPr lang="de-DE" altLang="en-US" sz="2200" kern="1200" dirty="0">
                <a:latin typeface="Arial (Body)"/>
              </a:rPr>
              <a:t>T</a:t>
            </a:r>
            <a:r>
              <a:rPr lang="de-DE" altLang="en-US" sz="100" kern="1200" dirty="0">
                <a:latin typeface="Arial (Body)"/>
              </a:rPr>
              <a:t> </a:t>
            </a:r>
            <a:r>
              <a:rPr lang="de-DE" altLang="en-US" sz="2200" kern="1200" dirty="0">
                <a:latin typeface="Arial (Body)"/>
              </a:rPr>
              <a:t>M</a:t>
            </a:r>
            <a:r>
              <a:rPr lang="de-DE" altLang="en-US" sz="100" kern="1200" dirty="0">
                <a:latin typeface="Arial (Body)"/>
              </a:rPr>
              <a:t> </a:t>
            </a:r>
            <a:r>
              <a:rPr lang="de-DE" altLang="en-US" sz="2200" kern="1200" dirty="0">
                <a:latin typeface="Arial (Body)"/>
              </a:rPr>
              <a:t>L</a:t>
            </a:r>
            <a:r>
              <a:rPr lang="de-DE" altLang="en-US" sz="100" kern="1200" dirty="0">
                <a:latin typeface="Arial (Body)"/>
              </a:rPr>
              <a:t> </a:t>
            </a:r>
            <a:r>
              <a:rPr lang="de-DE" altLang="en-US" sz="2200" kern="1200" dirty="0">
                <a:latin typeface="Arial (Body)"/>
              </a:rPr>
              <a:t>/</a:t>
            </a:r>
            <a:r>
              <a:rPr lang="de-DE" altLang="en-US" sz="100" kern="1200" dirty="0">
                <a:latin typeface="Arial (Body)"/>
              </a:rPr>
              <a:t> </a:t>
            </a:r>
            <a:r>
              <a:rPr lang="de-DE" altLang="en-US" sz="2200" kern="1200" dirty="0">
                <a:latin typeface="Arial (Body)"/>
              </a:rPr>
              <a:t>X</a:t>
            </a:r>
            <a:r>
              <a:rPr lang="de-DE" altLang="en-US" sz="100" kern="1200" dirty="0">
                <a:latin typeface="Arial (Body)"/>
              </a:rPr>
              <a:t> </a:t>
            </a:r>
            <a:r>
              <a:rPr lang="de-DE" altLang="en-US" sz="2200" kern="1200" dirty="0">
                <a:latin typeface="Arial (Body)"/>
              </a:rPr>
              <a:t>H</a:t>
            </a:r>
            <a:r>
              <a:rPr lang="de-DE" altLang="en-US" sz="100" kern="1200" dirty="0">
                <a:latin typeface="Arial (Body)"/>
              </a:rPr>
              <a:t> </a:t>
            </a:r>
            <a:r>
              <a:rPr lang="de-DE" altLang="en-US" sz="2200" kern="1200" dirty="0">
                <a:latin typeface="Arial (Body)"/>
              </a:rPr>
              <a:t>T</a:t>
            </a:r>
            <a:r>
              <a:rPr lang="de-DE" altLang="en-US" sz="100" kern="1200" dirty="0">
                <a:latin typeface="Arial (Body)"/>
              </a:rPr>
              <a:t> </a:t>
            </a:r>
            <a:r>
              <a:rPr lang="de-DE" altLang="en-US" sz="2200" kern="1200" dirty="0">
                <a:latin typeface="Arial (Body)"/>
              </a:rPr>
              <a:t>M</a:t>
            </a:r>
            <a:r>
              <a:rPr lang="de-DE" altLang="en-US" sz="100" kern="1200" dirty="0">
                <a:latin typeface="Arial (Body)"/>
              </a:rPr>
              <a:t> </a:t>
            </a:r>
            <a:r>
              <a:rPr lang="de-DE" altLang="en-US" sz="2200" kern="1200" dirty="0">
                <a:latin typeface="Arial (Body)"/>
              </a:rPr>
              <a:t>L</a:t>
            </a:r>
            <a:endParaRPr lang="en-US" altLang="en-US" sz="2200" kern="1200" dirty="0">
              <a:latin typeface="Arial (Body)"/>
            </a:endParaRPr>
          </a:p>
          <a:p>
            <a:pPr marL="0" indent="0" eaLnBrk="1" fontAlgn="auto" hangingPunct="1">
              <a:spcBef>
                <a:spcPts val="1000"/>
              </a:spcBef>
              <a:buNone/>
              <a:defRPr/>
            </a:pPr>
            <a:r>
              <a:rPr lang="en-US" altLang="en-US" sz="2200" kern="1200" dirty="0">
                <a:latin typeface="Arial (Body)"/>
              </a:rPr>
              <a:t>Supported by modern browsers</a:t>
            </a:r>
          </a:p>
          <a:p>
            <a:pPr marL="0" indent="0" eaLnBrk="1" fontAlgn="auto" hangingPunct="1">
              <a:spcBef>
                <a:spcPts val="1000"/>
              </a:spcBef>
              <a:buNone/>
              <a:defRPr/>
            </a:pPr>
            <a:r>
              <a:rPr lang="en-US" altLang="en-US" sz="2200" kern="1200" dirty="0">
                <a:latin typeface="Arial (Body)"/>
              </a:rPr>
              <a:t>Intended to be backwards compatible</a:t>
            </a:r>
          </a:p>
          <a:p>
            <a:pPr marL="0" indent="0" eaLnBrk="1" fontAlgn="auto" hangingPunct="1">
              <a:spcBef>
                <a:spcPts val="1000"/>
              </a:spcBef>
              <a:buNone/>
              <a:defRPr/>
            </a:pPr>
            <a:r>
              <a:rPr lang="en-US" altLang="en-US" sz="2200" kern="1200" dirty="0">
                <a:latin typeface="Arial (Body)"/>
              </a:rPr>
              <a:t>Adds new elements</a:t>
            </a:r>
          </a:p>
          <a:p>
            <a:pPr marL="0" indent="0" eaLnBrk="1" fontAlgn="auto" hangingPunct="1">
              <a:spcBef>
                <a:spcPts val="1000"/>
              </a:spcBef>
              <a:buNone/>
              <a:defRPr/>
            </a:pPr>
            <a:r>
              <a:rPr lang="en-US" altLang="en-US" sz="2200" kern="1200" dirty="0">
                <a:latin typeface="Arial (Body)"/>
              </a:rPr>
              <a:t>Adds new functionality</a:t>
            </a:r>
          </a:p>
          <a:p>
            <a:pPr marL="255600" lvl="4" indent="-255600" eaLnBrk="1" fontAlgn="auto" hangingPunct="1">
              <a:spcBef>
                <a:spcPts val="1500"/>
              </a:spcBef>
              <a:defRPr/>
            </a:pPr>
            <a:r>
              <a:rPr lang="en-US" altLang="en-US" sz="2200" kern="1200" dirty="0">
                <a:latin typeface="Arial (Body)"/>
              </a:rPr>
              <a:t>Edit form data</a:t>
            </a:r>
          </a:p>
          <a:p>
            <a:pPr marL="255600" lvl="4" indent="-255600" eaLnBrk="1" fontAlgn="auto" hangingPunct="1">
              <a:spcBef>
                <a:spcPts val="1500"/>
              </a:spcBef>
              <a:defRPr/>
            </a:pPr>
            <a:r>
              <a:rPr lang="en-US" altLang="en-US" sz="2200" kern="1200" dirty="0">
                <a:latin typeface="Arial (Body)"/>
              </a:rPr>
              <a:t>Native video and audio</a:t>
            </a:r>
          </a:p>
          <a:p>
            <a:pPr marL="255600" lvl="4" indent="-255600" eaLnBrk="1" fontAlgn="auto" hangingPunct="1">
              <a:spcBef>
                <a:spcPts val="1500"/>
              </a:spcBef>
              <a:defRPr/>
            </a:pPr>
            <a:r>
              <a:rPr lang="en-US" altLang="en-US" sz="2200" kern="1200" dirty="0">
                <a:latin typeface="Arial (Body)"/>
              </a:rPr>
              <a:t>And more!</a:t>
            </a:r>
          </a:p>
        </p:txBody>
      </p:sp>
      <p:sp>
        <p:nvSpPr>
          <p:cNvPr id="4" name="Content Placeholder 3"/>
          <p:cNvSpPr>
            <a:spLocks noGrp="1"/>
          </p:cNvSpPr>
          <p:nvPr>
            <p:ph type="body" idx="4294967295"/>
          </p:nvPr>
        </p:nvSpPr>
        <p:spPr>
          <a:xfrm>
            <a:off x="457200" y="5854779"/>
            <a:ext cx="5943199" cy="461635"/>
          </a:xfrm>
        </p:spPr>
        <p:txBody>
          <a:bodyPr wrap="square">
            <a:spAutoFit/>
          </a:bodyPr>
          <a:lstStyle/>
          <a:p>
            <a:pPr marL="0" indent="0">
              <a:spcBef>
                <a:spcPts val="1500"/>
              </a:spcBef>
              <a:buClr>
                <a:srgbClr val="007FA3"/>
              </a:buClr>
              <a:buSzPct val="100000"/>
              <a:buNone/>
              <a:defRPr/>
            </a:pPr>
            <a:r>
              <a:rPr lang="en-US" altLang="en-US" sz="1800" b="1" kern="1200" dirty="0">
                <a:latin typeface="Arial (Body)"/>
                <a:ea typeface="+mn-ea"/>
                <a:cs typeface="+mn-cs"/>
                <a:sym typeface="Arial"/>
              </a:rPr>
              <a:t>Source: </a:t>
            </a:r>
            <a:r>
              <a:rPr lang="en-US" altLang="en-US" sz="1800" kern="1200" dirty="0">
                <a:latin typeface="Arial (Body)"/>
                <a:ea typeface="+mn-ea"/>
                <a:cs typeface="+mn-cs"/>
                <a:sym typeface="Arial"/>
              </a:rPr>
              <a:t>W3C </a:t>
            </a:r>
            <a:r>
              <a:rPr lang="en-US" altLang="en-US" sz="1800" kern="1200" dirty="0">
                <a:latin typeface="Arial (Body)"/>
                <a:ea typeface="+mn-ea"/>
                <a:cs typeface="+mn-cs"/>
                <a:sym typeface="Arial"/>
                <a:hlinkClick r:id="rId2" tooltip="http://www.w3.org/html/logo/"/>
              </a:rPr>
              <a:t>http://www.w3.org/html/logo/</a:t>
            </a:r>
            <a:endParaRPr lang="en-US" altLang="en-US" sz="1800" kern="1200" dirty="0">
              <a:latin typeface="Arial (Body)"/>
              <a:ea typeface="+mn-ea"/>
              <a:cs typeface="+mn-cs"/>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Document Type Definition</a:t>
            </a:r>
          </a:p>
        </p:txBody>
      </p:sp>
      <p:sp>
        <p:nvSpPr>
          <p:cNvPr id="3" name="Text Placeholder 2"/>
          <p:cNvSpPr>
            <a:spLocks noGrp="1"/>
          </p:cNvSpPr>
          <p:nvPr>
            <p:ph type="body" idx="1"/>
          </p:nvPr>
        </p:nvSpPr>
        <p:spPr>
          <a:xfrm>
            <a:off x="457200" y="1600200"/>
            <a:ext cx="8229600" cy="2608376"/>
          </a:xfrm>
        </p:spPr>
        <p:txBody>
          <a:bodyPr>
            <a:spAutoFit/>
          </a:bodyPr>
          <a:lstStyle/>
          <a:p>
            <a:pPr marL="0" indent="0" eaLnBrk="1" hangingPunct="1">
              <a:buNone/>
              <a:tabLst/>
              <a:defRPr/>
            </a:pPr>
            <a:r>
              <a:rPr lang="en-US" altLang="en-US" sz="2400" b="1" kern="1200" dirty="0">
                <a:solidFill>
                  <a:srgbClr val="000000"/>
                </a:solidFill>
                <a:latin typeface="Arial (Body)"/>
                <a:ea typeface="+mn-ea"/>
                <a:cs typeface="+mn-cs"/>
              </a:rPr>
              <a:t>Document Type Definition (D</a:t>
            </a:r>
            <a:r>
              <a:rPr lang="en-US" altLang="en-US" sz="100" b="1"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T</a:t>
            </a:r>
            <a:r>
              <a:rPr lang="en-US" altLang="en-US" sz="100" b="1" kern="1200" dirty="0">
                <a:solidFill>
                  <a:srgbClr val="000000"/>
                </a:solidFill>
                <a:latin typeface="Arial (Body)"/>
                <a:ea typeface="+mn-ea"/>
                <a:cs typeface="+mn-cs"/>
              </a:rPr>
              <a:t> </a:t>
            </a:r>
            <a:r>
              <a:rPr lang="en-US" altLang="en-US" sz="2400" b="1" kern="1200" dirty="0">
                <a:solidFill>
                  <a:srgbClr val="000000"/>
                </a:solidFill>
                <a:latin typeface="Arial (Body)"/>
                <a:ea typeface="+mn-ea"/>
                <a:cs typeface="+mn-cs"/>
              </a:rPr>
              <a:t>D)</a:t>
            </a:r>
          </a:p>
          <a:p>
            <a:pPr marL="255600" lvl="4" indent="-255600" eaLnBrk="1" hangingPunct="1">
              <a:spcBef>
                <a:spcPts val="1500"/>
              </a:spcBef>
              <a:defRPr/>
            </a:pPr>
            <a:r>
              <a:rPr lang="en-US" altLang="en-US" sz="2400" kern="1200" dirty="0">
                <a:solidFill>
                  <a:srgbClr val="000000"/>
                </a:solidFill>
                <a:latin typeface="Arial (Body)"/>
                <a:ea typeface="+mn-ea"/>
                <a:cs typeface="+mn-cs"/>
              </a:rPr>
              <a:t>Doctype statement</a:t>
            </a:r>
          </a:p>
          <a:p>
            <a:pPr marL="255600" lvl="4" indent="-255600" eaLnBrk="1" hangingPunct="1">
              <a:spcBef>
                <a:spcPts val="1500"/>
              </a:spcBef>
              <a:defRPr/>
            </a:pPr>
            <a:r>
              <a:rPr lang="en-US" altLang="en-US" sz="2400" kern="1200" dirty="0">
                <a:solidFill>
                  <a:srgbClr val="000000"/>
                </a:solidFill>
                <a:latin typeface="Arial (Body)"/>
                <a:ea typeface="+mn-ea"/>
                <a:cs typeface="+mn-cs"/>
              </a:rPr>
              <a:t>Identifies the version of H</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T</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M</a:t>
            </a:r>
            <a:r>
              <a:rPr lang="en-US" altLang="en-US" sz="100" kern="1200" dirty="0">
                <a:solidFill>
                  <a:srgbClr val="000000"/>
                </a:solidFill>
                <a:latin typeface="Arial (Body)"/>
                <a:ea typeface="+mn-ea"/>
                <a:cs typeface="+mn-cs"/>
              </a:rPr>
              <a:t> </a:t>
            </a:r>
            <a:r>
              <a:rPr lang="en-US" altLang="en-US" sz="2400" kern="1200" dirty="0">
                <a:solidFill>
                  <a:srgbClr val="000000"/>
                </a:solidFill>
                <a:latin typeface="Arial (Body)"/>
                <a:ea typeface="+mn-ea"/>
                <a:cs typeface="+mn-cs"/>
              </a:rPr>
              <a:t>L contained in your document.</a:t>
            </a:r>
          </a:p>
          <a:p>
            <a:pPr marL="255600" lvl="4" indent="-255600" eaLnBrk="1" hangingPunct="1">
              <a:spcBef>
                <a:spcPts val="1500"/>
              </a:spcBef>
              <a:defRPr/>
            </a:pPr>
            <a:r>
              <a:rPr lang="en-US" altLang="en-US" sz="2400" kern="1200" dirty="0">
                <a:solidFill>
                  <a:srgbClr val="000000"/>
                </a:solidFill>
                <a:latin typeface="Arial (Body)"/>
                <a:ea typeface="+mn-ea"/>
                <a:cs typeface="+mn-cs"/>
              </a:rPr>
              <a:t>Placed at the top of a web page document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D</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D Examples</a:t>
            </a:r>
          </a:p>
        </p:txBody>
      </p:sp>
      <p:pic>
        <p:nvPicPr>
          <p:cNvPr id="5" name="Picture 4" descr="Computer code has 5 lines. The lines read as follows. line 1. X H T M L 1.0 Transitional D T D. line 2. left angle bracket exclamation point D o c type h t m l public double quote hyphen slash slash W 3 C slash slash D T D, X H T M L 1.0 transitional slash slash E N double quote. h t t p colon slash slash w w w period w 3 period o r g slash T R slash x h t m l 1 slash D T D slash x h t m l 1 hyphen transitional period d t d right angle bracket. line 3. H T M L 5, D T D. line 4. left angle bracket exclamation point d o c type h t m l right angle bracket."/>
          <p:cNvPicPr>
            <a:picLocks noChangeAspect="1"/>
          </p:cNvPicPr>
          <p:nvPr/>
        </p:nvPicPr>
        <p:blipFill>
          <a:blip r:embed="rId2"/>
          <a:stretch>
            <a:fillRect/>
          </a:stretch>
        </p:blipFill>
        <p:spPr>
          <a:xfrm>
            <a:off x="563243" y="1661878"/>
            <a:ext cx="8017514" cy="31989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a:spAutoFit/>
          </a:bodyPr>
          <a:lstStyle/>
          <a:p>
            <a:pPr eaLnBrk="1" fontAlgn="auto" hangingPunct="1">
              <a:spcBef>
                <a:spcPct val="0"/>
              </a:spcBef>
              <a:spcAft>
                <a:spcPts val="0"/>
              </a:spcAft>
              <a:buClrTx/>
              <a:defRPr/>
            </a:pPr>
            <a:r>
              <a:rPr lang="en-US" kern="1200" spc="-50" dirty="0">
                <a:latin typeface="Times New Roman" panose="02020603050405020304" pitchFamily="18" charset="0"/>
                <a:ea typeface="+mj-ea"/>
                <a:cs typeface="+mj-cs"/>
              </a:rPr>
              <a:t>Example H</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T</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M</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L</a:t>
            </a:r>
            <a:r>
              <a:rPr lang="en-US" sz="100" kern="1200" spc="-50" dirty="0">
                <a:latin typeface="Times New Roman" panose="02020603050405020304" pitchFamily="18" charset="0"/>
                <a:ea typeface="+mj-ea"/>
                <a:cs typeface="+mj-cs"/>
              </a:rPr>
              <a:t> </a:t>
            </a:r>
            <a:r>
              <a:rPr lang="en-US" kern="1200" spc="-50" dirty="0">
                <a:latin typeface="Times New Roman" panose="02020603050405020304" pitchFamily="18" charset="0"/>
                <a:ea typeface="+mj-ea"/>
                <a:cs typeface="+mj-cs"/>
              </a:rPr>
              <a:t>5 Web Page</a:t>
            </a:r>
          </a:p>
        </p:txBody>
      </p:sp>
      <p:pic>
        <p:nvPicPr>
          <p:cNvPr id="6" name="Picture 5" descr="Computer code has 10 lines. the lines read as follows. line 1. left angle bracket exclamation point d o c type h t m l right angle bracket. line 2. left angle bracket h t m l, l  a n g equals double quote e n double quote right angle bracket. line 3. left angle bracket head right angle bracket. line 4. left angle bracket title right angle bracket page title goes here left angle bracket slash title right angle bracket. line 5. left angle bracket meta c h a r set equals double quote u t f hyphen 8 double quote right angle bracket. line 6. left angle bracket slash head right angle bracket. line 7. left angle bracket body right angle bracket. line 8. period period period. body text and more H T M L 5 tags go here. period period period. line 9. left angle bracket slash body right angle bracket. line 10. left angle bracket slash h t m l right angle bracket."/>
          <p:cNvPicPr>
            <a:picLocks noChangeAspect="1"/>
          </p:cNvPicPr>
          <p:nvPr/>
        </p:nvPicPr>
        <p:blipFill>
          <a:blip r:embed="rId2"/>
          <a:stretch>
            <a:fillRect/>
          </a:stretch>
        </p:blipFill>
        <p:spPr>
          <a:xfrm>
            <a:off x="441960" y="1657936"/>
            <a:ext cx="4944285" cy="4060288"/>
          </a:xfrm>
          <a:prstGeom prst="rect">
            <a:avLst/>
          </a:prstGeom>
        </p:spPr>
      </p:pic>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8813</TotalTime>
  <Words>1209</Words>
  <Application>Microsoft Office PowerPoint</Application>
  <PresentationFormat>On-screen Show (4:3)</PresentationFormat>
  <Paragraphs>180</Paragraphs>
  <Slides>36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Arial</vt:lpstr>
      <vt:lpstr>Arial (Body)</vt:lpstr>
      <vt:lpstr>Gill Sans MT</vt:lpstr>
      <vt:lpstr>Noto Sans Symbols</vt:lpstr>
      <vt:lpstr>Optima</vt:lpstr>
      <vt:lpstr>Times New Roman</vt:lpstr>
      <vt:lpstr>Verdana</vt:lpstr>
      <vt:lpstr>Wingdings</vt:lpstr>
      <vt:lpstr>508 Lecture</vt:lpstr>
      <vt:lpstr>1_508 Lecture</vt:lpstr>
      <vt:lpstr>Web Development &amp; Design Foundations with H T M L 5</vt:lpstr>
      <vt:lpstr>Learning Objectives (1 of 2)</vt:lpstr>
      <vt:lpstr>Learning Objectives (2 of 2)</vt:lpstr>
      <vt:lpstr>What is H T M L?</vt:lpstr>
      <vt:lpstr>H T M L Elements</vt:lpstr>
      <vt:lpstr>What is H T M L 5 ?</vt:lpstr>
      <vt:lpstr>Document Type Definition</vt:lpstr>
      <vt:lpstr>D T D Examples</vt:lpstr>
      <vt:lpstr>Example H T M L 5 Web Page</vt:lpstr>
      <vt:lpstr>Head &amp; Body Sections</vt:lpstr>
      <vt:lpstr>Title Element Meta Element</vt:lpstr>
      <vt:lpstr>Heading Element</vt:lpstr>
      <vt:lpstr>Paragraph Element</vt:lpstr>
      <vt:lpstr>Line Break Element</vt:lpstr>
      <vt:lpstr>Blockquote Element</vt:lpstr>
      <vt:lpstr>Phrase Elements</vt:lpstr>
      <vt:lpstr>Proper Nesting</vt:lpstr>
      <vt:lpstr>H T M L Lists</vt:lpstr>
      <vt:lpstr>Unordered List</vt:lpstr>
      <vt:lpstr>Unordered List Example</vt:lpstr>
      <vt:lpstr>Ordered List</vt:lpstr>
      <vt:lpstr>Ordered List Example</vt:lpstr>
      <vt:lpstr>Description List</vt:lpstr>
      <vt:lpstr>Description List Example</vt:lpstr>
      <vt:lpstr>Checkpoint 2.1</vt:lpstr>
      <vt:lpstr>Special Characters</vt:lpstr>
      <vt:lpstr>Div Element</vt:lpstr>
      <vt:lpstr>H T M L 5 Structural Elements (1 of 2)</vt:lpstr>
      <vt:lpstr>H T M L 5 Structural Elements (2 of 2)</vt:lpstr>
      <vt:lpstr>Anchor Element</vt:lpstr>
      <vt:lpstr>Absolute &amp; Relative Hyperlinks</vt:lpstr>
      <vt:lpstr>E-Mail Hyperlink</vt:lpstr>
      <vt:lpstr>Hyperlinks</vt:lpstr>
      <vt:lpstr>Checkpoint 2.2</vt:lpstr>
      <vt:lpstr>Writing Valid H T M L</vt:lpstr>
      <vt:lpstr>Summary</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Development and Design Foundations with H T M L 5, Ninth Edition</dc:title>
  <dc:subject>Computer Science</dc:subject>
  <dc:creator>Felke-Morris</dc:creator>
  <cp:keywords>Web Development and Design Foundations</cp:keywords>
  <cp:lastModifiedBy>sl</cp:lastModifiedBy>
  <cp:revision>986</cp:revision>
  <dcterms:modified xsi:type="dcterms:W3CDTF">2018-06-12T18:08:41Z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