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2414-A310-E854-FA2E-8159A686D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8F9A6-B085-3ACF-F3CB-A4FA6709F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6F91-36A2-6172-D105-EEF93688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4190-D145-820C-F6A6-8049D4D7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04AD-5683-B740-5EAE-B39EEBE9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2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742F-806E-3EE1-CF38-3ACACA60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1D59-B9A8-94EF-F1E1-62E37CCE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D022-90C7-B6C4-3EC8-4C735055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C616-A260-21EA-5B81-08CA8FAA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CB07-B900-5211-6B58-3205522D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2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D0BE3-2E86-116D-3EE5-7CD4D8E92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9C7E2-0F88-FD81-D4B4-C06DB0F6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33B1-380D-6E89-2AFA-54C2B5D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538A-1E87-DD9A-9122-6C7BFBC1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CAE4-03DF-CE33-C686-CB682BF5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E8D-F143-44FE-07A2-134D3B27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4C28-0029-257C-0E53-C1A75CE9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14A4-E86B-C64D-843D-957C6603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B818-A0A8-99AF-AEF8-E04D820A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7A6-5C80-63B8-4B7D-F4211280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0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E284-CD5E-9D36-8830-05E1EA07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244DA-B92C-E3B8-E26D-3DF2AC15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C019-3D63-F5EA-B341-4EB8A48D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0652-8469-763B-8B76-69F438ED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1312-9B4F-F8A1-1FC2-9B1FBCE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4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3B66-5EF7-D007-D0AB-E637D39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6892-7341-EE32-C0BB-ECE4D4817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A36ED-3BE8-532D-7DD9-BD345C4B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96D7A-C372-3EF0-14DB-B211CFF1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2F2F-0F52-C04F-8023-BF5CBB2C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B941-F4C8-4891-0851-2C2F6CF6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6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0CD5-E6ED-C2F7-B8F3-48BB1A98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509DC-7D28-C12D-7100-C8C86E99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3846A-04A0-E053-2007-F9D5726C0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30CE3-0E44-8A92-FF56-26AE0B81F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69701-73D8-4026-EB31-21D5D9997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2BF4-3D35-D20B-0739-6B4AA3AF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417AF-71A1-AA1D-9352-A7C7DFBD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F7518-AD3E-4523-FF54-942A4F94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7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5129-30F5-B043-4FDE-75FD11C2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506F6-BC52-2043-B214-5E43155A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20E50-A53A-4BAA-B3AC-0D48F083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E5FC2-5A1C-96D6-E594-972F3D9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6DB1A-5AAE-874E-D2BC-1F43ABB2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0AF8-BB95-D80B-97B3-0F756DEA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A3650-5374-805F-A0D2-55278CA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5BD-6437-510D-849B-D482C97C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B148-CBCE-AE43-3D07-53F361E3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8E6CC-A282-729B-E52C-37238272D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949C8-E465-5A74-5C6C-D47A604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8F44-2EA9-559D-C53A-3F189C4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6CA08-136D-DF10-6C6B-A914885D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AB2-2E42-3377-E726-92DE416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A5916-A2AE-C530-4205-4BDAFA5ED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8880-CD4C-9355-CDC7-48FC9159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9A19-138A-C88B-F404-0AB4B433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07278-4EA7-3B88-B8A1-1E8F6FDD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1C8CF-80B5-A54E-2977-B1CB53C7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50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A27BA-28FC-5C44-5110-CDE36892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FCF7-1E63-0805-079B-64096773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DA7E-6BF4-F0DA-3DA9-F4E088984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EC86-861B-4D25-8338-50A890D737E6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EF9D-EBC2-71CE-BFCD-A4186CFCE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F732-17CE-5816-0140-3EA83FC3A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C43B-90D3-4A40-9FEB-84778A771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9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1E2CC-23EF-B3FA-2203-686E2569C330}"/>
              </a:ext>
            </a:extLst>
          </p:cNvPr>
          <p:cNvSpPr/>
          <p:nvPr/>
        </p:nvSpPr>
        <p:spPr>
          <a:xfrm>
            <a:off x="5102087" y="397564"/>
            <a:ext cx="1908313" cy="170953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1 - Show all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 </a:t>
            </a:r>
            <a:r>
              <a:rPr lang="en-US">
                <a:solidFill>
                  <a:sysClr val="windowText" lastClr="000000"/>
                </a:solidFill>
              </a:rPr>
              <a:t>– Update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3 - Search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4 - Timesheet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0 - Exit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1C8BF-47D6-B059-0EDC-00BA315D95C7}"/>
              </a:ext>
            </a:extLst>
          </p:cNvPr>
          <p:cNvSpPr/>
          <p:nvPr/>
        </p:nvSpPr>
        <p:spPr>
          <a:xfrm>
            <a:off x="1411357" y="2574235"/>
            <a:ext cx="1908313" cy="117613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 – All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2- Classes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3 – Dates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0 - Exit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770FC-4988-5F59-0011-7538725A1FB8}"/>
              </a:ext>
            </a:extLst>
          </p:cNvPr>
          <p:cNvSpPr/>
          <p:nvPr/>
        </p:nvSpPr>
        <p:spPr>
          <a:xfrm>
            <a:off x="3882887" y="2574233"/>
            <a:ext cx="1908313" cy="17095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 – Add Class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 – Add Hour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3 – Remove Class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4 – Remove Hour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0 - Exit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03556-E516-5422-DBC9-C2513B9C5631}"/>
              </a:ext>
            </a:extLst>
          </p:cNvPr>
          <p:cNvSpPr/>
          <p:nvPr/>
        </p:nvSpPr>
        <p:spPr>
          <a:xfrm>
            <a:off x="6354417" y="2574232"/>
            <a:ext cx="1908313" cy="17095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1- Choose Class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 – All Hours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3 – All Balance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0 - Exit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E2E14E-4979-5157-ADA1-56EB4146A881}"/>
              </a:ext>
            </a:extLst>
          </p:cNvPr>
          <p:cNvSpPr/>
          <p:nvPr/>
        </p:nvSpPr>
        <p:spPr>
          <a:xfrm>
            <a:off x="8825947" y="2574232"/>
            <a:ext cx="1908313" cy="5532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Create Time Sheet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7D15CD-87AA-9AB4-48FB-7A346F82BB09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365514" y="785189"/>
            <a:ext cx="2736572" cy="1789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C87D26-DCC0-DBD7-6481-5767B4A956DA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4160356" y="1592745"/>
            <a:ext cx="1658177" cy="304799"/>
          </a:xfrm>
          <a:prstGeom prst="bentConnector3">
            <a:avLst>
              <a:gd name="adj1" fmla="val 12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391880B-A62F-335B-310A-4345081A4764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7010400" y="1252330"/>
            <a:ext cx="298174" cy="13219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2540109-2EFA-2F3C-E85E-C9FE2133105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010400" y="1563756"/>
            <a:ext cx="2769704" cy="10104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ED65A2C-794E-E741-EC30-8D92527B00F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 flipH="1" flipV="1">
            <a:off x="2534478" y="228600"/>
            <a:ext cx="3352801" cy="3690730"/>
          </a:xfrm>
          <a:prstGeom prst="bentConnector5">
            <a:avLst>
              <a:gd name="adj1" fmla="val -6818"/>
              <a:gd name="adj2" fmla="val -43716"/>
              <a:gd name="adj3" fmla="val 1068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2240BBD-4003-ACBA-494E-9A30282832BF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7195930" y="543340"/>
            <a:ext cx="2491410" cy="2676939"/>
          </a:xfrm>
          <a:prstGeom prst="bentConnector4">
            <a:avLst>
              <a:gd name="adj1" fmla="val -29389"/>
              <a:gd name="adj2" fmla="val -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5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4DAF5F-2114-48AE-A82C-431479D42916}"/>
              </a:ext>
            </a:extLst>
          </p:cNvPr>
          <p:cNvSpPr/>
          <p:nvPr/>
        </p:nvSpPr>
        <p:spPr>
          <a:xfrm>
            <a:off x="5141843" y="281607"/>
            <a:ext cx="1908313" cy="17095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 – Add Class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 – Add Hour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3 – Remove Class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4 – Remove Hour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0 - Exit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D25512-7857-D919-EE70-3356F0216603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5419312" y="-699881"/>
            <a:ext cx="1658177" cy="304799"/>
          </a:xfrm>
          <a:prstGeom prst="bentConnector3">
            <a:avLst>
              <a:gd name="adj1" fmla="val 12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04298B-A257-F417-836B-B803B4D2F842}"/>
              </a:ext>
            </a:extLst>
          </p:cNvPr>
          <p:cNvSpPr txBox="1"/>
          <p:nvPr/>
        </p:nvSpPr>
        <p:spPr>
          <a:xfrm>
            <a:off x="0" y="-10781"/>
            <a:ext cx="141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C72BC-8F81-A785-00BC-978706C3C2F0}"/>
              </a:ext>
            </a:extLst>
          </p:cNvPr>
          <p:cNvSpPr/>
          <p:nvPr/>
        </p:nvSpPr>
        <p:spPr>
          <a:xfrm>
            <a:off x="1411357" y="2574235"/>
            <a:ext cx="1908313" cy="646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add_class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71FE-46CA-0A27-62A9-145C552689BE}"/>
              </a:ext>
            </a:extLst>
          </p:cNvPr>
          <p:cNvSpPr/>
          <p:nvPr/>
        </p:nvSpPr>
        <p:spPr>
          <a:xfrm>
            <a:off x="3882887" y="2574233"/>
            <a:ext cx="1908313" cy="6460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add_hour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5659-C8B9-11E2-C008-3D89181F9791}"/>
              </a:ext>
            </a:extLst>
          </p:cNvPr>
          <p:cNvSpPr/>
          <p:nvPr/>
        </p:nvSpPr>
        <p:spPr>
          <a:xfrm>
            <a:off x="6354417" y="2574233"/>
            <a:ext cx="1908313" cy="646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remove_class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FD572-1F8A-C250-D6D8-BE1F6C7C413F}"/>
              </a:ext>
            </a:extLst>
          </p:cNvPr>
          <p:cNvSpPr/>
          <p:nvPr/>
        </p:nvSpPr>
        <p:spPr>
          <a:xfrm>
            <a:off x="8865703" y="2685219"/>
            <a:ext cx="1908313" cy="5532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remove_hour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B72EE24-0223-36F3-E480-60ADAB9C1E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2365514" y="785189"/>
            <a:ext cx="2736572" cy="1789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46489FC-E99F-5D76-1E44-61E83056B6B3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4160358" y="1592743"/>
            <a:ext cx="1658177" cy="304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E07526E-2052-CB2B-0483-B835714677CF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498535" y="1764194"/>
            <a:ext cx="1321904" cy="298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6F40FE1-E99B-52AA-5AE9-AAD34CD2FB1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050156" y="1674743"/>
            <a:ext cx="2769704" cy="10104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7FA425-53B6-91D5-847B-00011BE81F5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319670" y="2897256"/>
            <a:ext cx="56321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4DAF5F-2114-48AE-A82C-431479D42916}"/>
              </a:ext>
            </a:extLst>
          </p:cNvPr>
          <p:cNvSpPr/>
          <p:nvPr/>
        </p:nvSpPr>
        <p:spPr>
          <a:xfrm>
            <a:off x="5141843" y="281607"/>
            <a:ext cx="1908313" cy="17095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1- Choose Class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 – All Hours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3 – All Balance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0 - Exit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D25512-7857-D919-EE70-3356F0216603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5419312" y="-699881"/>
            <a:ext cx="1658177" cy="304799"/>
          </a:xfrm>
          <a:prstGeom prst="bentConnector3">
            <a:avLst>
              <a:gd name="adj1" fmla="val 12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04298B-A257-F417-836B-B803B4D2F842}"/>
              </a:ext>
            </a:extLst>
          </p:cNvPr>
          <p:cNvSpPr txBox="1"/>
          <p:nvPr/>
        </p:nvSpPr>
        <p:spPr>
          <a:xfrm>
            <a:off x="0" y="-10781"/>
            <a:ext cx="130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Search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C72BC-8F81-A785-00BC-978706C3C2F0}"/>
              </a:ext>
            </a:extLst>
          </p:cNvPr>
          <p:cNvSpPr/>
          <p:nvPr/>
        </p:nvSpPr>
        <p:spPr>
          <a:xfrm>
            <a:off x="1411357" y="2574235"/>
            <a:ext cx="1908313" cy="85476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 – hours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2 - balance 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71FE-46CA-0A27-62A9-145C552689BE}"/>
              </a:ext>
            </a:extLst>
          </p:cNvPr>
          <p:cNvSpPr/>
          <p:nvPr/>
        </p:nvSpPr>
        <p:spPr>
          <a:xfrm>
            <a:off x="3882887" y="2574233"/>
            <a:ext cx="1908313" cy="6460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all_hours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5659-C8B9-11E2-C008-3D89181F9791}"/>
              </a:ext>
            </a:extLst>
          </p:cNvPr>
          <p:cNvSpPr/>
          <p:nvPr/>
        </p:nvSpPr>
        <p:spPr>
          <a:xfrm>
            <a:off x="6354417" y="2574233"/>
            <a:ext cx="1908313" cy="646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all_balance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B72EE24-0223-36F3-E480-60ADAB9C1E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2365514" y="785185"/>
            <a:ext cx="2736572" cy="17890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46489FC-E99F-5D76-1E44-61E83056B6B3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4160358" y="1592743"/>
            <a:ext cx="1658177" cy="304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E07526E-2052-CB2B-0483-B835714677CF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498535" y="1764194"/>
            <a:ext cx="1321904" cy="298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B0B98-BBA4-0FC2-C992-070F5FE9E1EA}"/>
              </a:ext>
            </a:extLst>
          </p:cNvPr>
          <p:cNvCxnSpPr>
            <a:cxnSpLocks/>
          </p:cNvCxnSpPr>
          <p:nvPr/>
        </p:nvCxnSpPr>
        <p:spPr>
          <a:xfrm flipV="1">
            <a:off x="5837584" y="2897255"/>
            <a:ext cx="56321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6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4DAF5F-2114-48AE-A82C-431479D42916}"/>
              </a:ext>
            </a:extLst>
          </p:cNvPr>
          <p:cNvSpPr/>
          <p:nvPr/>
        </p:nvSpPr>
        <p:spPr>
          <a:xfrm>
            <a:off x="5141843" y="281607"/>
            <a:ext cx="1908313" cy="17095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1 – hours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2 - balance 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D25512-7857-D919-EE70-3356F0216603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5419312" y="-699881"/>
            <a:ext cx="1658177" cy="304799"/>
          </a:xfrm>
          <a:prstGeom prst="bentConnector3">
            <a:avLst>
              <a:gd name="adj1" fmla="val 12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04298B-A257-F417-836B-B803B4D2F842}"/>
              </a:ext>
            </a:extLst>
          </p:cNvPr>
          <p:cNvSpPr txBox="1"/>
          <p:nvPr/>
        </p:nvSpPr>
        <p:spPr>
          <a:xfrm>
            <a:off x="0" y="-10781"/>
            <a:ext cx="1129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hours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C72BC-8F81-A785-00BC-978706C3C2F0}"/>
              </a:ext>
            </a:extLst>
          </p:cNvPr>
          <p:cNvSpPr/>
          <p:nvPr/>
        </p:nvSpPr>
        <p:spPr>
          <a:xfrm>
            <a:off x="1411357" y="2574234"/>
            <a:ext cx="1908313" cy="197126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class_hours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(show all classes)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input : classes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input : start date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Input : end date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71FE-46CA-0A27-62A9-145C552689BE}"/>
              </a:ext>
            </a:extLst>
          </p:cNvPr>
          <p:cNvSpPr/>
          <p:nvPr/>
        </p:nvSpPr>
        <p:spPr>
          <a:xfrm>
            <a:off x="3882887" y="2574233"/>
            <a:ext cx="1908313" cy="6460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class_balance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B72EE24-0223-36F3-E480-60ADAB9C1E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2365514" y="785186"/>
            <a:ext cx="2736572" cy="1789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46489FC-E99F-5D76-1E44-61E83056B6B3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4160358" y="1592743"/>
            <a:ext cx="1658177" cy="304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2558A40-7CF4-24AB-694C-AF52574C0431}"/>
              </a:ext>
            </a:extLst>
          </p:cNvPr>
          <p:cNvCxnSpPr>
            <a:cxnSpLocks/>
          </p:cNvCxnSpPr>
          <p:nvPr/>
        </p:nvCxnSpPr>
        <p:spPr>
          <a:xfrm flipV="1">
            <a:off x="3319670" y="2897255"/>
            <a:ext cx="56321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1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159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</dc:creator>
  <cp:lastModifiedBy>Karam</cp:lastModifiedBy>
  <cp:revision>9</cp:revision>
  <dcterms:created xsi:type="dcterms:W3CDTF">2023-09-07T15:06:27Z</dcterms:created>
  <dcterms:modified xsi:type="dcterms:W3CDTF">2023-09-08T14:18:41Z</dcterms:modified>
</cp:coreProperties>
</file>