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Metadata/LabelInfo.xml" ContentType="application/vnd.ms-office.classificationlabel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4/21/2023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4/21/2023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softonic.jp/downloa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yon/atom-japanese-men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第１回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⑤ファイルの解凍を行いましょう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10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21FD44F-9C61-E896-37DE-2A976ADF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05"/>
          <a:stretch/>
        </p:blipFill>
        <p:spPr>
          <a:xfrm>
            <a:off x="1012164" y="2892381"/>
            <a:ext cx="3916213" cy="2398488"/>
          </a:xfrm>
          <a:prstGeom prst="rect">
            <a:avLst/>
          </a:prstGeom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CA0D724-A877-B5E1-6B3E-8F46BBB44881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101359"/>
              <a:gd name="adj2" fmla="val -2264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次の手順で、ファイルの解凍を行いましょう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１．ダウンロードしたファイルをクリック（左クリック）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２．右クリック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３．すべて展開を選択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5AEE18-011C-90D7-9C26-D02CE83C1595}"/>
              </a:ext>
            </a:extLst>
          </p:cNvPr>
          <p:cNvSpPr/>
          <p:nvPr/>
        </p:nvSpPr>
        <p:spPr>
          <a:xfrm>
            <a:off x="1012164" y="3065252"/>
            <a:ext cx="3686358" cy="310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C7A68B-E2E6-FFBA-C9C0-C6413ECCB880}"/>
              </a:ext>
            </a:extLst>
          </p:cNvPr>
          <p:cNvSpPr/>
          <p:nvPr/>
        </p:nvSpPr>
        <p:spPr>
          <a:xfrm>
            <a:off x="2536797" y="3853132"/>
            <a:ext cx="919520" cy="235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11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93B0552-63C6-E5B3-AFBF-B4ADC445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2397851"/>
            <a:ext cx="4623170" cy="3756061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C6C74B8-8B4D-64B0-C635-CBA2C072BD8B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83012"/>
              <a:gd name="adj2" fmla="val -1276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何も変更せずに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展開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ボタンを押しましょう。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C679B20-39D7-291C-01D2-BA842FD2FB84}"/>
              </a:ext>
            </a:extLst>
          </p:cNvPr>
          <p:cNvSpPr/>
          <p:nvPr/>
        </p:nvSpPr>
        <p:spPr>
          <a:xfrm>
            <a:off x="1052421" y="3370052"/>
            <a:ext cx="3536832" cy="310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D6D278-81DA-DE58-07E5-3CAE291F5A79}"/>
              </a:ext>
            </a:extLst>
          </p:cNvPr>
          <p:cNvSpPr/>
          <p:nvPr/>
        </p:nvSpPr>
        <p:spPr>
          <a:xfrm>
            <a:off x="4065456" y="5843361"/>
            <a:ext cx="748084" cy="310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12</a:t>
            </a:fld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C679B20-39D7-291C-01D2-BA842FD2FB84}"/>
              </a:ext>
            </a:extLst>
          </p:cNvPr>
          <p:cNvSpPr/>
          <p:nvPr/>
        </p:nvSpPr>
        <p:spPr>
          <a:xfrm>
            <a:off x="1052421" y="3370052"/>
            <a:ext cx="3536832" cy="310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48A2DAD-73D5-957F-B638-DEA5FC237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33"/>
          <a:stretch/>
        </p:blipFill>
        <p:spPr>
          <a:xfrm>
            <a:off x="859536" y="2378025"/>
            <a:ext cx="5667785" cy="249243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C6C74B8-8B4D-64B0-C635-CBA2C072BD8B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63945"/>
              <a:gd name="adj2" fmla="val -2951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このフォルダが表示されれば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解凍成功！</a:t>
            </a:r>
          </a:p>
        </p:txBody>
      </p:sp>
    </p:spTree>
    <p:extLst>
      <p:ext uri="{BB962C8B-B14F-4D97-AF65-F5344CB8AC3E}">
        <p14:creationId xmlns:p14="http://schemas.microsoft.com/office/powerpoint/2010/main" val="31403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⑥フォルダの移動（難易度高めかも）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13</a:t>
            </a:fld>
            <a:endParaRPr lang="ja-JP" altLang="en-US"/>
          </a:p>
        </p:txBody>
      </p:sp>
      <p:pic>
        <p:nvPicPr>
          <p:cNvPr id="7" name="Picture 2" descr="画像">
            <a:extLst>
              <a:ext uri="{FF2B5EF4-FFF2-40B4-BE49-F238E27FC236}">
                <a16:creationId xmlns:a16="http://schemas.microsoft.com/office/drawing/2014/main" id="{A84E90B5-9BB6-32CA-478D-0C84B08A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1" y="2847975"/>
            <a:ext cx="42291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F771037-BFBF-49A8-E65F-17B154C2B620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74138"/>
              <a:gd name="adj2" fmla="val -280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１．フォルダクリック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２．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C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ドライブを選択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7E15F8B-4E39-0827-D6B6-CF155424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21" y="3530810"/>
            <a:ext cx="1739545" cy="267573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F958FD-CEB8-797B-8701-77E467B34125}"/>
              </a:ext>
            </a:extLst>
          </p:cNvPr>
          <p:cNvSpPr/>
          <p:nvPr/>
        </p:nvSpPr>
        <p:spPr>
          <a:xfrm>
            <a:off x="2253909" y="5299389"/>
            <a:ext cx="1374936" cy="359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F56525-56F2-934D-A164-0064E8358A4F}"/>
              </a:ext>
            </a:extLst>
          </p:cNvPr>
          <p:cNvSpPr/>
          <p:nvPr/>
        </p:nvSpPr>
        <p:spPr>
          <a:xfrm>
            <a:off x="2659351" y="2923502"/>
            <a:ext cx="509419" cy="44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5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⑥フォルダの移動（難易度高めかも）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14</a:t>
            </a:fld>
            <a:endParaRPr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F771037-BFBF-49A8-E65F-17B154C2B620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74138"/>
              <a:gd name="adj2" fmla="val -280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３．ユーザ名のフォルダを選択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４．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PC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のユーザ名のフォルダを選択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※</a:t>
            </a:r>
            <a:r>
              <a:rPr kumimoji="1" lang="ja-JP" altLang="en-US" b="1" dirty="0">
                <a:solidFill>
                  <a:srgbClr val="FF0000"/>
                </a:solidFill>
              </a:rPr>
              <a:t>ここは個人で違います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2CDFA5-9963-F0EF-5A29-5C8BB9D8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23" y="2837580"/>
            <a:ext cx="2270006" cy="177765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BA9884-4BD1-E3BB-5DFE-F0DFC594DCC2}"/>
              </a:ext>
            </a:extLst>
          </p:cNvPr>
          <p:cNvSpPr/>
          <p:nvPr/>
        </p:nvSpPr>
        <p:spPr>
          <a:xfrm>
            <a:off x="1120973" y="4034181"/>
            <a:ext cx="1374936" cy="25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2FA1B5D-CFA2-ABCD-CA78-D350567D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23" y="4684969"/>
            <a:ext cx="3564979" cy="154921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92FD81E-504A-BE11-34C2-52595C5D955E}"/>
              </a:ext>
            </a:extLst>
          </p:cNvPr>
          <p:cNvSpPr/>
          <p:nvPr/>
        </p:nvSpPr>
        <p:spPr>
          <a:xfrm>
            <a:off x="1279124" y="5497347"/>
            <a:ext cx="1374936" cy="25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9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BE0AAA2-9D3F-DD70-502E-45386EB9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66" y="3509106"/>
            <a:ext cx="3305175" cy="19145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3457BE4-2696-F8B2-3EAB-260B83A0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6" y="2859177"/>
            <a:ext cx="4715723" cy="5098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⑥フォルダの移動（難易度高めかも）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15</a:t>
            </a:fld>
            <a:endParaRPr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F771037-BFBF-49A8-E65F-17B154C2B620}"/>
              </a:ext>
            </a:extLst>
          </p:cNvPr>
          <p:cNvSpPr/>
          <p:nvPr/>
        </p:nvSpPr>
        <p:spPr>
          <a:xfrm>
            <a:off x="7075661" y="2066544"/>
            <a:ext cx="4795782" cy="4017954"/>
          </a:xfrm>
          <a:prstGeom prst="wedgeRectCallout">
            <a:avLst>
              <a:gd name="adj1" fmla="val -74138"/>
              <a:gd name="adj2" fmla="val -280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５．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.atom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フォルダをクリック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６．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Packages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フォルダをクリック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BA9884-4BD1-E3BB-5DFE-F0DFC594DCC2}"/>
              </a:ext>
            </a:extLst>
          </p:cNvPr>
          <p:cNvSpPr/>
          <p:nvPr/>
        </p:nvSpPr>
        <p:spPr>
          <a:xfrm>
            <a:off x="1425774" y="2981547"/>
            <a:ext cx="1328928" cy="33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92FD81E-504A-BE11-34C2-52595C5D955E}"/>
              </a:ext>
            </a:extLst>
          </p:cNvPr>
          <p:cNvSpPr/>
          <p:nvPr/>
        </p:nvSpPr>
        <p:spPr>
          <a:xfrm>
            <a:off x="1425773" y="4588698"/>
            <a:ext cx="1530211" cy="362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4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552669" cy="4320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⑦解凍したフォルダを今移動したフォルダに移動（難易度高めかも）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16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158AC6-CE6C-E0D6-E98D-A246B764F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20"/>
          <a:stretch/>
        </p:blipFill>
        <p:spPr>
          <a:xfrm>
            <a:off x="799380" y="2876951"/>
            <a:ext cx="6119005" cy="287605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D8D30F-D6A6-459A-E179-4D5EA7442A63}"/>
              </a:ext>
            </a:extLst>
          </p:cNvPr>
          <p:cNvSpPr/>
          <p:nvPr/>
        </p:nvSpPr>
        <p:spPr>
          <a:xfrm>
            <a:off x="4905095" y="4858993"/>
            <a:ext cx="1351932" cy="27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E61648F1-E8FD-C0B1-D4B5-178C90BA40D0}"/>
              </a:ext>
            </a:extLst>
          </p:cNvPr>
          <p:cNvSpPr/>
          <p:nvPr/>
        </p:nvSpPr>
        <p:spPr>
          <a:xfrm rot="12587228">
            <a:off x="1804187" y="4466153"/>
            <a:ext cx="2988375" cy="1247835"/>
          </a:xfrm>
          <a:prstGeom prst="curvedDownArrow">
            <a:avLst>
              <a:gd name="adj1" fmla="val 25000"/>
              <a:gd name="adj2" fmla="val 54610"/>
              <a:gd name="adj3" fmla="val 32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8EFC323-66AC-05CA-12DD-DBE6FB0596EA}"/>
              </a:ext>
            </a:extLst>
          </p:cNvPr>
          <p:cNvSpPr/>
          <p:nvPr/>
        </p:nvSpPr>
        <p:spPr>
          <a:xfrm>
            <a:off x="7075661" y="3030746"/>
            <a:ext cx="4795782" cy="3053751"/>
          </a:xfrm>
          <a:prstGeom prst="wedgeRectCallout">
            <a:avLst>
              <a:gd name="adj1" fmla="val -64545"/>
              <a:gd name="adj2" fmla="val 1425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【atom-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japanese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-menu-master】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フォルダを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ドラッグ＆ドロップで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【packages】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フォルダに移動</a:t>
            </a:r>
          </a:p>
        </p:txBody>
      </p:sp>
    </p:spTree>
    <p:extLst>
      <p:ext uri="{BB962C8B-B14F-4D97-AF65-F5344CB8AC3E}">
        <p14:creationId xmlns:p14="http://schemas.microsoft.com/office/powerpoint/2010/main" val="402841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552669" cy="4320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⑧</a:t>
            </a:r>
            <a:r>
              <a:rPr lang="en-US" altLang="ja-JP" dirty="0"/>
              <a:t>Atom</a:t>
            </a:r>
            <a:r>
              <a:rPr lang="ja-JP" altLang="en-US"/>
              <a:t>を起動し直そう！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17</a:t>
            </a:fld>
            <a:endParaRPr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8EFC323-66AC-05CA-12DD-DBE6FB0596EA}"/>
              </a:ext>
            </a:extLst>
          </p:cNvPr>
          <p:cNvSpPr/>
          <p:nvPr/>
        </p:nvSpPr>
        <p:spPr>
          <a:xfrm>
            <a:off x="7075661" y="3030746"/>
            <a:ext cx="4795782" cy="3053751"/>
          </a:xfrm>
          <a:prstGeom prst="wedgeRectCallout">
            <a:avLst>
              <a:gd name="adj1" fmla="val -67903"/>
              <a:gd name="adj2" fmla="val -3565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【packages】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フォルダに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【atom-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japanese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-menu-master】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が入っていたら移動の成功！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5DCBF3A-F8E0-824E-857D-9AACC775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9" y="2405332"/>
            <a:ext cx="5026863" cy="1823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C8AE96-244E-0B62-4315-C7BBA2C28314}"/>
              </a:ext>
            </a:extLst>
          </p:cNvPr>
          <p:cNvSpPr/>
          <p:nvPr/>
        </p:nvSpPr>
        <p:spPr>
          <a:xfrm>
            <a:off x="1431525" y="3316870"/>
            <a:ext cx="2668898" cy="357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とは？？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HTML</a:t>
            </a:r>
            <a:r>
              <a:rPr kumimoji="1" lang="ja-JP" altLang="en-US" dirty="0"/>
              <a:t>とは、簡単に説明すると、インターネットで閲覧している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サイトに表示される</a:t>
            </a:r>
            <a:r>
              <a:rPr kumimoji="1" lang="ja-JP" altLang="en-US" dirty="0">
                <a:solidFill>
                  <a:srgbClr val="FF0000"/>
                </a:solidFill>
              </a:rPr>
              <a:t>画面をつくっている言語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＜＞タグというものを使ってプログラムを行っていきます！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ではまず、準備をしましょう。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443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/>
              <a:t>入力ミスを少なくするために、今回はエディタを使用します。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エディタ名：</a:t>
            </a:r>
            <a:r>
              <a:rPr lang="en-US" altLang="ja-JP" dirty="0"/>
              <a:t>Atom</a:t>
            </a:r>
          </a:p>
          <a:p>
            <a:pPr marL="0" indent="0">
              <a:buNone/>
            </a:pPr>
            <a:r>
              <a:rPr kumimoji="1" lang="ja-JP" altLang="en-US" dirty="0"/>
              <a:t>ダウンロードサイト：</a:t>
            </a:r>
            <a:r>
              <a:rPr kumimoji="1" lang="en-US" altLang="ja-JP" dirty="0">
                <a:hlinkClick r:id="rId2"/>
              </a:rPr>
              <a:t>https://atom.softonic.jp/download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上記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にアクセスしましょう。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複数アクセスするとダウンロード遅くなってしまうので、</a:t>
            </a:r>
            <a:r>
              <a:rPr lang="en-US" altLang="ja-JP" b="1" dirty="0">
                <a:solidFill>
                  <a:srgbClr val="0070C0"/>
                </a:solidFill>
              </a:rPr>
              <a:t>PC</a:t>
            </a:r>
            <a:r>
              <a:rPr lang="ja-JP" altLang="en-US" b="1" dirty="0">
                <a:solidFill>
                  <a:srgbClr val="0070C0"/>
                </a:solidFill>
              </a:rPr>
              <a:t>に慣れている方</a:t>
            </a:r>
            <a:r>
              <a:rPr lang="ja-JP" altLang="en-US" dirty="0"/>
              <a:t>は、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Web</a:t>
            </a:r>
            <a:r>
              <a:rPr lang="ja-JP" altLang="en-US" b="1" dirty="0">
                <a:solidFill>
                  <a:srgbClr val="0070C0"/>
                </a:solidFill>
              </a:rPr>
              <a:t>の検索に</a:t>
            </a:r>
            <a:r>
              <a:rPr lang="en-US" altLang="ja-JP" b="1" dirty="0">
                <a:solidFill>
                  <a:srgbClr val="0070C0"/>
                </a:solidFill>
              </a:rPr>
              <a:t>【Atom</a:t>
            </a:r>
            <a:r>
              <a:rPr lang="ja-JP" altLang="en-US" b="1" dirty="0">
                <a:solidFill>
                  <a:srgbClr val="0070C0"/>
                </a:solidFill>
              </a:rPr>
              <a:t>　ダウンロード</a:t>
            </a:r>
            <a:r>
              <a:rPr lang="en-US" altLang="ja-JP" b="1" dirty="0">
                <a:solidFill>
                  <a:srgbClr val="0070C0"/>
                </a:solidFill>
              </a:rPr>
              <a:t>】</a:t>
            </a:r>
            <a:r>
              <a:rPr lang="ja-JP" altLang="en-US" b="1" dirty="0">
                <a:solidFill>
                  <a:srgbClr val="0070C0"/>
                </a:solidFill>
              </a:rPr>
              <a:t>と入れ、別サイトから</a:t>
            </a:r>
            <a:r>
              <a:rPr kumimoji="1" lang="ja-JP" altLang="en-US" b="1" dirty="0">
                <a:solidFill>
                  <a:srgbClr val="0070C0"/>
                </a:solidFill>
              </a:rPr>
              <a:t>ダウンロード</a:t>
            </a:r>
            <a:r>
              <a:rPr kumimoji="1" lang="ja-JP" altLang="en-US" dirty="0"/>
              <a:t>して</a:t>
            </a:r>
            <a:r>
              <a:rPr kumimoji="1" lang="en-US" altLang="ja-JP" dirty="0"/>
              <a:t>OK</a:t>
            </a:r>
            <a:r>
              <a:rPr kumimoji="1" lang="ja-JP" altLang="en-US" dirty="0"/>
              <a:t>！！！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55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ダウンロードサイトにアクセスしたら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6D9FF5D-69EC-9CD3-3590-4E4D5E3B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" y="2395067"/>
            <a:ext cx="6730604" cy="28908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A51D41-C5F6-ED04-8377-C2F67C3969DC}"/>
              </a:ext>
            </a:extLst>
          </p:cNvPr>
          <p:cNvSpPr/>
          <p:nvPr/>
        </p:nvSpPr>
        <p:spPr>
          <a:xfrm>
            <a:off x="805132" y="4456981"/>
            <a:ext cx="2012830" cy="707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CD2F936-AC5F-23BB-5C13-CDA5E8805A2E}"/>
              </a:ext>
            </a:extLst>
          </p:cNvPr>
          <p:cNvSpPr/>
          <p:nvPr/>
        </p:nvSpPr>
        <p:spPr>
          <a:xfrm>
            <a:off x="7512732" y="2395067"/>
            <a:ext cx="4546996" cy="3758845"/>
          </a:xfrm>
          <a:prstGeom prst="wedgeRectCallout">
            <a:avLst>
              <a:gd name="adj1" fmla="val -151485"/>
              <a:gd name="adj2" fmla="val 1400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ここをクリックしましょう。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693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ダウンロードが完了すると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464BC59-B453-F241-FF40-316E9CE4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2440196"/>
            <a:ext cx="6524625" cy="25527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AB8CC9-BCD0-F6A3-8552-C245ABB59D60}"/>
              </a:ext>
            </a:extLst>
          </p:cNvPr>
          <p:cNvSpPr/>
          <p:nvPr/>
        </p:nvSpPr>
        <p:spPr>
          <a:xfrm>
            <a:off x="511834" y="2980425"/>
            <a:ext cx="4669766" cy="1327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12BF24B-5F7C-0456-57AC-C7840FB87546}"/>
              </a:ext>
            </a:extLst>
          </p:cNvPr>
          <p:cNvSpPr/>
          <p:nvPr/>
        </p:nvSpPr>
        <p:spPr>
          <a:xfrm>
            <a:off x="7219434" y="1837123"/>
            <a:ext cx="4795782" cy="3758845"/>
          </a:xfrm>
          <a:prstGeom prst="wedgeRectCallout">
            <a:avLst>
              <a:gd name="adj1" fmla="val -90447"/>
              <a:gd name="adj2" fmla="val 99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画面の左下が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このような名称になったら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ダウンロード完了です。</a:t>
            </a:r>
          </a:p>
        </p:txBody>
      </p:sp>
    </p:spTree>
    <p:extLst>
      <p:ext uri="{BB962C8B-B14F-4D97-AF65-F5344CB8AC3E}">
        <p14:creationId xmlns:p14="http://schemas.microsoft.com/office/powerpoint/2010/main" val="26708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ダウンロードフォルダに移動しましょう。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①フォルダを起動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②ダウンロードフォルダをアクセスしましょう。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06C7F00B-5D55-0834-3757-CDA68C7B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1" y="2847975"/>
            <a:ext cx="42291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DA1A00-A42D-818E-0F7A-F3DC6A6687F6}"/>
              </a:ext>
            </a:extLst>
          </p:cNvPr>
          <p:cNvSpPr/>
          <p:nvPr/>
        </p:nvSpPr>
        <p:spPr>
          <a:xfrm>
            <a:off x="2691442" y="2800710"/>
            <a:ext cx="483079" cy="718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6A29ABC-8880-77D5-4476-6B2DFA2C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71" y="3912540"/>
            <a:ext cx="5645629" cy="228071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C990EB-9D38-384A-0E5D-F1B6702E75F1}"/>
              </a:ext>
            </a:extLst>
          </p:cNvPr>
          <p:cNvSpPr/>
          <p:nvPr/>
        </p:nvSpPr>
        <p:spPr>
          <a:xfrm>
            <a:off x="1239328" y="4334029"/>
            <a:ext cx="854015" cy="26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0E6B4E-A675-F588-A8BE-A9CADA4F157B}"/>
              </a:ext>
            </a:extLst>
          </p:cNvPr>
          <p:cNvSpPr/>
          <p:nvPr/>
        </p:nvSpPr>
        <p:spPr>
          <a:xfrm>
            <a:off x="4784784" y="4073054"/>
            <a:ext cx="1207699" cy="52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F21A390-4A84-B556-5306-FCE52FB3FF23}"/>
              </a:ext>
            </a:extLst>
          </p:cNvPr>
          <p:cNvSpPr/>
          <p:nvPr/>
        </p:nvSpPr>
        <p:spPr>
          <a:xfrm>
            <a:off x="7219434" y="1837123"/>
            <a:ext cx="4795782" cy="3758845"/>
          </a:xfrm>
          <a:prstGeom prst="wedgeRectCallout">
            <a:avLst>
              <a:gd name="adj1" fmla="val -72819"/>
              <a:gd name="adj2" fmla="val 1797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どちらからアクセスしても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大丈夫！</a:t>
            </a:r>
          </a:p>
        </p:txBody>
      </p:sp>
    </p:spTree>
    <p:extLst>
      <p:ext uri="{BB962C8B-B14F-4D97-AF65-F5344CB8AC3E}">
        <p14:creationId xmlns:p14="http://schemas.microsoft.com/office/powerpoint/2010/main" val="39480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ダウンロードフォルダに移動しましょう。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③ダウンロードフォルダにダウンロードしたファイルを確認しよう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④ダブルクリックで実行しましょう。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⑤終了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563308-B576-CF92-0EB5-93BB7F9A7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26" b="16454"/>
          <a:stretch/>
        </p:blipFill>
        <p:spPr>
          <a:xfrm>
            <a:off x="1110073" y="2892725"/>
            <a:ext cx="5667375" cy="4888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725B924-77BF-835E-1B9F-8D7E8A9B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7" y="3973902"/>
            <a:ext cx="2675388" cy="2286000"/>
          </a:xfrm>
          <a:prstGeom prst="rect">
            <a:avLst/>
          </a:prstGeom>
        </p:spPr>
      </p:pic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117A7A3-FFAB-5484-4572-9E4386829D24}"/>
              </a:ext>
            </a:extLst>
          </p:cNvPr>
          <p:cNvSpPr/>
          <p:nvPr/>
        </p:nvSpPr>
        <p:spPr>
          <a:xfrm>
            <a:off x="7311450" y="3243532"/>
            <a:ext cx="4795782" cy="3016370"/>
          </a:xfrm>
          <a:prstGeom prst="wedgeRectCallout">
            <a:avLst>
              <a:gd name="adj1" fmla="val -105316"/>
              <a:gd name="adj2" fmla="val 1111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この画面が出てきたら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インストール成功！</a:t>
            </a:r>
          </a:p>
        </p:txBody>
      </p:sp>
    </p:spTree>
    <p:extLst>
      <p:ext uri="{BB962C8B-B14F-4D97-AF65-F5344CB8AC3E}">
        <p14:creationId xmlns:p14="http://schemas.microsoft.com/office/powerpoint/2010/main" val="113022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①日本語化用のファイルのダウンロードサイトにアクセス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https://github.com/syon/atom-japanese-menu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②ダウンロードします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330192E-5AD2-4DFD-B850-91424694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20" y="3429000"/>
            <a:ext cx="3226841" cy="2833780"/>
          </a:xfrm>
          <a:prstGeom prst="rect">
            <a:avLst/>
          </a:prstGeom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E956761-5842-18F9-35F6-254DBE7C9E8A}"/>
              </a:ext>
            </a:extLst>
          </p:cNvPr>
          <p:cNvSpPr/>
          <p:nvPr/>
        </p:nvSpPr>
        <p:spPr>
          <a:xfrm>
            <a:off x="7311450" y="3426120"/>
            <a:ext cx="4817290" cy="2833781"/>
          </a:xfrm>
          <a:prstGeom prst="wedgeRectCallout">
            <a:avLst>
              <a:gd name="adj1" fmla="val -59907"/>
              <a:gd name="adj2" fmla="val 912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【code】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をクリック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【Download ZIP】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をクリック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A40597-88FB-D448-EA65-2D679F8BB8FD}"/>
              </a:ext>
            </a:extLst>
          </p:cNvPr>
          <p:cNvSpPr/>
          <p:nvPr/>
        </p:nvSpPr>
        <p:spPr>
          <a:xfrm>
            <a:off x="5999974" y="3426120"/>
            <a:ext cx="740087" cy="36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D8231A-D43F-BAD2-B5D3-30B0E9ED3DC1}"/>
              </a:ext>
            </a:extLst>
          </p:cNvPr>
          <p:cNvSpPr/>
          <p:nvPr/>
        </p:nvSpPr>
        <p:spPr>
          <a:xfrm>
            <a:off x="3690392" y="5758080"/>
            <a:ext cx="1110208" cy="395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8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8673C-E951-1495-BAF1-D699C45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1F86F-1CAC-42CE-3FA1-3732C8E5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552669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日本語化設定を行いましょう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③完了すると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④さっきと同じ手順でダウンロードフォルダに移動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9EBF9-5F7D-1063-059C-283FCA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9344D-1995-A53C-4E06-CB7ADD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7D80-0403-2B90-BD6F-7221569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AA631A9-171B-E88E-A576-29FE7679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90" b="15290"/>
          <a:stretch/>
        </p:blipFill>
        <p:spPr>
          <a:xfrm>
            <a:off x="1043850" y="2937289"/>
            <a:ext cx="2767514" cy="488831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3EFE79B-4D3B-A423-0973-7E743C343ABF}"/>
              </a:ext>
            </a:extLst>
          </p:cNvPr>
          <p:cNvSpPr/>
          <p:nvPr/>
        </p:nvSpPr>
        <p:spPr>
          <a:xfrm>
            <a:off x="7075661" y="2066544"/>
            <a:ext cx="4795782" cy="1207998"/>
          </a:xfrm>
          <a:prstGeom prst="wedgeRectCallout">
            <a:avLst>
              <a:gd name="adj1" fmla="val -121265"/>
              <a:gd name="adj2" fmla="val 4717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画面の左下が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このような名称になったら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ダウンロード完了です。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1DBCB2-65DD-3054-7309-FDD16070A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5"/>
          <a:stretch/>
        </p:blipFill>
        <p:spPr>
          <a:xfrm>
            <a:off x="1043850" y="3947328"/>
            <a:ext cx="5133975" cy="882937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4D07CA-6077-DB60-5CAA-39E9840E58B4}"/>
              </a:ext>
            </a:extLst>
          </p:cNvPr>
          <p:cNvSpPr/>
          <p:nvPr/>
        </p:nvSpPr>
        <p:spPr>
          <a:xfrm>
            <a:off x="947192" y="3947328"/>
            <a:ext cx="4148144" cy="395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9C6DF9ED-1BD6-E98A-2B04-D344B4398477}"/>
              </a:ext>
            </a:extLst>
          </p:cNvPr>
          <p:cNvSpPr/>
          <p:nvPr/>
        </p:nvSpPr>
        <p:spPr>
          <a:xfrm>
            <a:off x="7075661" y="3909832"/>
            <a:ext cx="4795782" cy="1207998"/>
          </a:xfrm>
          <a:prstGeom prst="wedgeRectCallout">
            <a:avLst>
              <a:gd name="adj1" fmla="val -90686"/>
              <a:gd name="adj2" fmla="val -3233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このファイルが確認できたら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ダウンロード成功です。</a:t>
            </a:r>
          </a:p>
        </p:txBody>
      </p:sp>
    </p:spTree>
    <p:extLst>
      <p:ext uri="{BB962C8B-B14F-4D97-AF65-F5344CB8AC3E}">
        <p14:creationId xmlns:p14="http://schemas.microsoft.com/office/powerpoint/2010/main" val="290583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915E25-913F-4A74-A40B-BA4984FB5AD3}"/>
</file>

<file path=customXml/itemProps2.xml><?xml version="1.0" encoding="utf-8"?>
<ds:datastoreItem xmlns:ds="http://schemas.openxmlformats.org/officeDocument/2006/customXml" ds:itemID="{E16EEDCF-C6A4-4DFD-9B88-2418E6F62B99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111</TotalTime>
  <Words>634</Words>
  <Application>Microsoft Office PowerPoint</Application>
  <PresentationFormat>ワイド画面</PresentationFormat>
  <Paragraphs>170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Meiryo UI</vt:lpstr>
      <vt:lpstr>Arial</vt:lpstr>
      <vt:lpstr>Courier New</vt:lpstr>
      <vt:lpstr>Gill Sans Nova Light</vt:lpstr>
      <vt:lpstr>Office テーマ</vt:lpstr>
      <vt:lpstr>HTML 第１回</vt:lpstr>
      <vt:lpstr>HTMLとは？？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  <vt:lpstr>エディタの準備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25</cp:revision>
  <dcterms:created xsi:type="dcterms:W3CDTF">2023-04-21T01:39:21Z</dcterms:created>
  <dcterms:modified xsi:type="dcterms:W3CDTF">2023-04-21T03:30:44Z</dcterms:modified>
</cp:coreProperties>
</file>