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authors.xml" ContentType="application/vnd.ms-powerpoint.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98" r:id="rId3"/>
    <p:sldId id="302" r:id="rId4"/>
    <p:sldId id="303" r:id="rId5"/>
    <p:sldId id="304" r:id="rId6"/>
    <p:sldId id="305" r:id="rId7"/>
    <p:sldId id="306" r:id="rId8"/>
    <p:sldId id="307" r:id="rId9"/>
    <p:sldId id="308" r:id="rId1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830"/>
  </p:normalViewPr>
  <p:slideViewPr>
    <p:cSldViewPr snapToGrid="0">
      <p:cViewPr>
        <p:scale>
          <a:sx n="83" d="100"/>
          <a:sy n="83" d="100"/>
        </p:scale>
        <p:origin x="45" y="5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4/27/2023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4/27/2023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HTML</a:t>
            </a:r>
            <a:br>
              <a:rPr lang="en-US" altLang="ja-JP" dirty="0"/>
            </a:br>
            <a:r>
              <a:rPr lang="ja-JP" altLang="en-US" dirty="0"/>
              <a:t>第３回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6603" y="6199516"/>
            <a:ext cx="2311879" cy="547777"/>
          </a:xfrm>
        </p:spPr>
        <p:txBody>
          <a:bodyPr rtlCol="0"/>
          <a:lstStyle/>
          <a:p>
            <a:pPr rtl="0"/>
            <a:r>
              <a:rPr lang="en-US" altLang="ja-JP" dirty="0"/>
              <a:t>2023/04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リンクを作成する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リンクを作成するためには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&lt;a&gt;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要素を用います。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テキストを</a:t>
            </a: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&lt;a&gt;</a:t>
            </a:r>
            <a:r>
              <a:rPr lang="ja-JP" alt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タグ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で囲むことで、簡単にリンクを作ることができます。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実際に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表示されるテキストは、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&lt;a&gt;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タグに囲まれた部分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です。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第３回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2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B273B0C-C47C-E892-272A-30095D728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67" b="33195"/>
          <a:stretch/>
        </p:blipFill>
        <p:spPr>
          <a:xfrm>
            <a:off x="365761" y="3101346"/>
            <a:ext cx="4581248" cy="320182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1FFD95-6188-B260-F2DE-88D836CFE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90" b="9278"/>
          <a:stretch/>
        </p:blipFill>
        <p:spPr>
          <a:xfrm>
            <a:off x="5186387" y="4995131"/>
            <a:ext cx="6639852" cy="1268362"/>
          </a:xfrm>
          <a:prstGeom prst="rect">
            <a:avLst/>
          </a:prstGeom>
        </p:spPr>
      </p:pic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0BF1C3CE-D049-7680-F6D1-E2E3A8E8F514}"/>
              </a:ext>
            </a:extLst>
          </p:cNvPr>
          <p:cNvSpPr/>
          <p:nvPr/>
        </p:nvSpPr>
        <p:spPr>
          <a:xfrm>
            <a:off x="5737152" y="2797851"/>
            <a:ext cx="1242930" cy="1724217"/>
          </a:xfrm>
          <a:prstGeom prst="wedgeRectCallout">
            <a:avLst>
              <a:gd name="adj1" fmla="val 27165"/>
              <a:gd name="adj2" fmla="val 8455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開始タグ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B6155F27-E2D7-65DA-1387-37F2C512942E}"/>
              </a:ext>
            </a:extLst>
          </p:cNvPr>
          <p:cNvSpPr/>
          <p:nvPr/>
        </p:nvSpPr>
        <p:spPr>
          <a:xfrm>
            <a:off x="9957188" y="2797851"/>
            <a:ext cx="1622753" cy="1724217"/>
          </a:xfrm>
          <a:prstGeom prst="wedgeRectCallout">
            <a:avLst>
              <a:gd name="adj1" fmla="val 35486"/>
              <a:gd name="adj2" fmla="val 8308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終了タグ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（／が入る）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63CB3-A4B9-DFB5-7D65-4595D5C7E500}"/>
              </a:ext>
            </a:extLst>
          </p:cNvPr>
          <p:cNvSpPr/>
          <p:nvPr/>
        </p:nvSpPr>
        <p:spPr>
          <a:xfrm>
            <a:off x="8271991" y="5075856"/>
            <a:ext cx="2755673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E75DF5F2-28ED-AB47-17D1-5EDD09F61EC2}"/>
              </a:ext>
            </a:extLst>
          </p:cNvPr>
          <p:cNvSpPr/>
          <p:nvPr/>
        </p:nvSpPr>
        <p:spPr>
          <a:xfrm>
            <a:off x="7086601" y="2797850"/>
            <a:ext cx="2735826" cy="1724217"/>
          </a:xfrm>
          <a:prstGeom prst="wedgeRectCallout">
            <a:avLst>
              <a:gd name="adj1" fmla="val 24585"/>
              <a:gd name="adj2" fmla="val 79661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実際にブラウザに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表示される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90692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リンクを作成する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実行結果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第３回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3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755B841-DF68-928E-E017-CAE7DF08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54681"/>
            <a:ext cx="5906324" cy="355332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63CB3-A4B9-DFB5-7D65-4595D5C7E500}"/>
              </a:ext>
            </a:extLst>
          </p:cNvPr>
          <p:cNvSpPr/>
          <p:nvPr/>
        </p:nvSpPr>
        <p:spPr>
          <a:xfrm>
            <a:off x="250723" y="3680928"/>
            <a:ext cx="3679722" cy="470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BCB06AD-8E77-3B57-78C1-285F9D24F4DE}"/>
              </a:ext>
            </a:extLst>
          </p:cNvPr>
          <p:cNvSpPr/>
          <p:nvPr/>
        </p:nvSpPr>
        <p:spPr>
          <a:xfrm>
            <a:off x="6533536" y="2979846"/>
            <a:ext cx="5481680" cy="2528156"/>
          </a:xfrm>
          <a:prstGeom prst="wedgeRectCallout">
            <a:avLst>
              <a:gd name="adj1" fmla="val -94873"/>
              <a:gd name="adj2" fmla="val -12511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&lt;a&gt;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タグで囲ったテキストが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リンクになっている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32264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リンクを作成する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&lt;a&gt;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要素にリンクの飛び先を指定するには、</a:t>
            </a:r>
            <a:r>
              <a:rPr lang="en-US" altLang="ja-JP" b="0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href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属性を追加する必要があります。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&lt;a 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href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="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url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"&gt;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というように書き、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url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部分に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リンク先の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URL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を指定することで、そのページへのリンクを作ることができます。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【index1.html】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第３回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4</a:t>
            </a:fld>
            <a:endParaRPr lang="ja-JP" altLang="en-US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E75DF5F2-28ED-AB47-17D1-5EDD09F61EC2}"/>
              </a:ext>
            </a:extLst>
          </p:cNvPr>
          <p:cNvSpPr/>
          <p:nvPr/>
        </p:nvSpPr>
        <p:spPr>
          <a:xfrm>
            <a:off x="8363690" y="4000104"/>
            <a:ext cx="3748177" cy="1155731"/>
          </a:xfrm>
          <a:prstGeom prst="wedgeRectCallout">
            <a:avLst>
              <a:gd name="adj1" fmla="val -64867"/>
              <a:gd name="adj2" fmla="val 5993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リンクの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URL</a:t>
            </a: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※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ブラウザには表示されない）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03E8CB4-98C3-58AA-0BF2-372352BB6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34" b="26968"/>
          <a:stretch/>
        </p:blipFill>
        <p:spPr>
          <a:xfrm>
            <a:off x="80133" y="3179049"/>
            <a:ext cx="4578879" cy="31241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AC11258-06E9-C178-10DF-3B39ACC28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29"/>
          <a:stretch/>
        </p:blipFill>
        <p:spPr>
          <a:xfrm>
            <a:off x="4704272" y="5355677"/>
            <a:ext cx="7407595" cy="83583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63CB3-A4B9-DFB5-7D65-4595D5C7E500}"/>
              </a:ext>
            </a:extLst>
          </p:cNvPr>
          <p:cNvSpPr/>
          <p:nvPr/>
        </p:nvSpPr>
        <p:spPr>
          <a:xfrm>
            <a:off x="6648091" y="5276330"/>
            <a:ext cx="2927230" cy="401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EDFB3D2-DB92-841C-2385-07363E3AC497}"/>
              </a:ext>
            </a:extLst>
          </p:cNvPr>
          <p:cNvCxnSpPr/>
          <p:nvPr/>
        </p:nvCxnSpPr>
        <p:spPr>
          <a:xfrm>
            <a:off x="6015487" y="5549660"/>
            <a:ext cx="805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C2C46545-61A9-8B11-D84B-9D6D9DF725C5}"/>
              </a:ext>
            </a:extLst>
          </p:cNvPr>
          <p:cNvSpPr/>
          <p:nvPr/>
        </p:nvSpPr>
        <p:spPr>
          <a:xfrm>
            <a:off x="4774002" y="3179049"/>
            <a:ext cx="3748177" cy="621213"/>
          </a:xfrm>
          <a:prstGeom prst="wedgeRectCallout">
            <a:avLst>
              <a:gd name="adj1" fmla="val -15922"/>
              <a:gd name="adj2" fmla="val 31108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スペースを空けましょう！</a:t>
            </a:r>
          </a:p>
        </p:txBody>
      </p:sp>
    </p:spTree>
    <p:extLst>
      <p:ext uri="{BB962C8B-B14F-4D97-AF65-F5344CB8AC3E}">
        <p14:creationId xmlns:p14="http://schemas.microsoft.com/office/powerpoint/2010/main" val="166095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D361D0A5-F219-EF65-F130-002C59A4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36614"/>
            <a:ext cx="5944430" cy="28007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リンクを作成する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実行結果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第３回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5</a:t>
            </a:fld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63CB3-A4B9-DFB5-7D65-4595D5C7E500}"/>
              </a:ext>
            </a:extLst>
          </p:cNvPr>
          <p:cNvSpPr/>
          <p:nvPr/>
        </p:nvSpPr>
        <p:spPr>
          <a:xfrm>
            <a:off x="267976" y="3652173"/>
            <a:ext cx="3679722" cy="470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0475702-6CDF-2191-A8FB-72DD0AAA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35" y="1761132"/>
            <a:ext cx="5377074" cy="4252823"/>
          </a:xfrm>
          <a:prstGeom prst="rect">
            <a:avLst/>
          </a:prstGeom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03B3898C-0B96-1215-C622-F73B418B625E}"/>
              </a:ext>
            </a:extLst>
          </p:cNvPr>
          <p:cNvSpPr/>
          <p:nvPr/>
        </p:nvSpPr>
        <p:spPr>
          <a:xfrm>
            <a:off x="576072" y="4541471"/>
            <a:ext cx="3748177" cy="1155731"/>
          </a:xfrm>
          <a:prstGeom prst="wedgeRectCallout">
            <a:avLst>
              <a:gd name="adj1" fmla="val -16843"/>
              <a:gd name="adj2" fmla="val -8138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クリックすると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リンク先に飛ぶ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A13E0238-D613-4459-A23E-E733A02F447E}"/>
              </a:ext>
            </a:extLst>
          </p:cNvPr>
          <p:cNvSpPr/>
          <p:nvPr/>
        </p:nvSpPr>
        <p:spPr>
          <a:xfrm>
            <a:off x="4456980" y="3643547"/>
            <a:ext cx="2530415" cy="3968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2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F16BBDD-C483-C2CF-3CFB-0A5FFA98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5"/>
          <a:stretch/>
        </p:blipFill>
        <p:spPr>
          <a:xfrm>
            <a:off x="365760" y="2403274"/>
            <a:ext cx="6878010" cy="349727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【kadai.html】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◆趣味のページ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　おすすめのページへのリンクを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　作成しましょう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◆</a:t>
            </a:r>
            <a:r>
              <a:rPr lang="en-US" altLang="ja-JP" dirty="0"/>
              <a:t>Google</a:t>
            </a:r>
            <a:r>
              <a:rPr lang="ja-JP" altLang="en-US" dirty="0"/>
              <a:t>へ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　</a:t>
            </a:r>
            <a:r>
              <a:rPr lang="en-US" altLang="ja-JP" dirty="0"/>
              <a:t>Google</a:t>
            </a:r>
            <a:r>
              <a:rPr lang="ja-JP" altLang="en-US" dirty="0"/>
              <a:t>へのリンクを作成しま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　しょう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　</a:t>
            </a:r>
            <a:r>
              <a:rPr lang="en-US" altLang="ja-JP" dirty="0"/>
              <a:t>(https://google.com)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第３回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6</a:t>
            </a:fld>
            <a:endParaRPr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DE584CC6-98A3-CED1-79B9-3DF07A505284}"/>
              </a:ext>
            </a:extLst>
          </p:cNvPr>
          <p:cNvSpPr/>
          <p:nvPr/>
        </p:nvSpPr>
        <p:spPr>
          <a:xfrm>
            <a:off x="534838" y="4537494"/>
            <a:ext cx="2127849" cy="1023281"/>
          </a:xfrm>
          <a:prstGeom prst="wedgeRectCallout">
            <a:avLst>
              <a:gd name="adj1" fmla="val 17443"/>
              <a:gd name="adj2" fmla="val -6874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&lt;a&gt;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172A57D-C05C-23B0-FECE-E528DED3896F}"/>
              </a:ext>
            </a:extLst>
          </p:cNvPr>
          <p:cNvSpPr/>
          <p:nvPr/>
        </p:nvSpPr>
        <p:spPr>
          <a:xfrm>
            <a:off x="2737219" y="4537493"/>
            <a:ext cx="1921045" cy="1023281"/>
          </a:xfrm>
          <a:prstGeom prst="wedgeRectCallout">
            <a:avLst>
              <a:gd name="adj1" fmla="val -16589"/>
              <a:gd name="adj2" fmla="val -6818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&lt;a&gt;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63145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画像を表示する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380744"/>
            <a:ext cx="11820832" cy="497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画像の表示には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altLang="ja-JP" b="0" i="0" dirty="0" err="1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要素を用います。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="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url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"&gt;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のように、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属性の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url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の部分に画像のリンクを指定することで、画像が表示されます。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altLang="ja-JP" b="0" i="0" dirty="0" err="1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要素はテキストを囲むことがないため、</a:t>
            </a:r>
            <a:r>
              <a:rPr lang="ja-JP" altLang="en-US" b="0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終了タグが要りません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①画像専用のフォルダの準備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dirty="0"/>
              <a:t>　フォルダ名：</a:t>
            </a:r>
            <a:r>
              <a:rPr lang="en-US" altLang="ja-JP" dirty="0" err="1"/>
              <a:t>img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②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画像の準備をしよう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③準備した画像は、</a:t>
            </a:r>
            <a:r>
              <a:rPr lang="en-US" altLang="ja-JP" dirty="0" err="1">
                <a:solidFill>
                  <a:srgbClr val="3F4348"/>
                </a:solidFill>
                <a:latin typeface="Open Sans" panose="020B0606030504020204" pitchFamily="34" charset="0"/>
              </a:rPr>
              <a:t>img</a:t>
            </a:r>
            <a:r>
              <a:rPr lang="ja-JP" altLang="en-US">
                <a:solidFill>
                  <a:srgbClr val="3F4348"/>
                </a:solidFill>
                <a:latin typeface="Open Sans" panose="020B0606030504020204" pitchFamily="34" charset="0"/>
              </a:rPr>
              <a:t>フォルダに入れましょう。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第３回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6765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画像を表示する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380744"/>
            <a:ext cx="11820832" cy="497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【index2.html】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第３回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8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2BFB49C-EF14-7CDA-5E78-E226F2B4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806367"/>
            <a:ext cx="6160401" cy="448855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5A8E1B-4ECA-9E8C-4C51-9284AF472BEE}"/>
              </a:ext>
            </a:extLst>
          </p:cNvPr>
          <p:cNvSpPr/>
          <p:nvPr/>
        </p:nvSpPr>
        <p:spPr>
          <a:xfrm>
            <a:off x="2782576" y="4957104"/>
            <a:ext cx="2136011" cy="520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085EA6DA-26AC-2E12-F358-8CB6FF9EB076}"/>
              </a:ext>
            </a:extLst>
          </p:cNvPr>
          <p:cNvSpPr/>
          <p:nvPr/>
        </p:nvSpPr>
        <p:spPr>
          <a:xfrm>
            <a:off x="6589875" y="1806367"/>
            <a:ext cx="5481680" cy="1414161"/>
          </a:xfrm>
          <a:prstGeom prst="wedgeRectCallout">
            <a:avLst>
              <a:gd name="adj1" fmla="val -87647"/>
              <a:gd name="adj2" fmla="val 169439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画像の</a:t>
            </a:r>
            <a:r>
              <a:rPr kumimoji="1" lang="ja-JP" altLang="en-US" u="sng" dirty="0">
                <a:solidFill>
                  <a:schemeClr val="accent1">
                    <a:lumMod val="10000"/>
                  </a:schemeClr>
                </a:solidFill>
              </a:rPr>
              <a:t>ファイルパス</a:t>
            </a:r>
            <a:endParaRPr kumimoji="1" lang="en-US" altLang="ja-JP" u="sng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（画像が置いてある場所）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0925CA-E183-631D-31A6-C73F7DE345FE}"/>
              </a:ext>
            </a:extLst>
          </p:cNvPr>
          <p:cNvCxnSpPr/>
          <p:nvPr/>
        </p:nvCxnSpPr>
        <p:spPr>
          <a:xfrm>
            <a:off x="6026989" y="5475911"/>
            <a:ext cx="290052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6019C862-8A6D-DD36-3C72-EE2D857C1F49}"/>
              </a:ext>
            </a:extLst>
          </p:cNvPr>
          <p:cNvSpPr/>
          <p:nvPr/>
        </p:nvSpPr>
        <p:spPr>
          <a:xfrm>
            <a:off x="6558018" y="5158595"/>
            <a:ext cx="5481680" cy="1070863"/>
          </a:xfrm>
          <a:prstGeom prst="wedgeRectCallout">
            <a:avLst>
              <a:gd name="adj1" fmla="val -54704"/>
              <a:gd name="adj2" fmla="val -3030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終了タグは不要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kumimoji="1" lang="ja-JP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3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73868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【kadai1.html】	</a:t>
            </a:r>
            <a:r>
              <a:rPr lang="en-US" altLang="ja-JP" dirty="0">
                <a:solidFill>
                  <a:srgbClr val="FF0000"/>
                </a:solidFill>
                <a:latin typeface="Open Sans" panose="020B0606030504020204" pitchFamily="34" charset="0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画像は</a:t>
            </a:r>
            <a:r>
              <a:rPr lang="en-US" altLang="ja-JP" dirty="0" err="1">
                <a:solidFill>
                  <a:srgbClr val="FF0000"/>
                </a:solidFill>
                <a:latin typeface="Open Sans" panose="020B0606030504020204" pitchFamily="34" charset="0"/>
              </a:rPr>
              <a:t>img</a:t>
            </a:r>
            <a:r>
              <a:rPr lang="ja-JP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フォルダに入れて作成しましょう！</a:t>
            </a:r>
            <a:endParaRPr lang="en-US" altLang="ja-JP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/>
              <a:t>							</a:t>
            </a:r>
            <a:r>
              <a:rPr lang="ja-JP" altLang="en-US" dirty="0"/>
              <a:t>◆左側の画像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kadai_wanko.jpg	</a:t>
            </a:r>
          </a:p>
          <a:p>
            <a:pPr marL="0" indent="0">
              <a:buNone/>
            </a:pPr>
            <a:r>
              <a:rPr lang="en-US" altLang="ja-JP" dirty="0"/>
              <a:t>							</a:t>
            </a:r>
            <a:r>
              <a:rPr lang="ja-JP" altLang="en-US" dirty="0"/>
              <a:t>◆右側の画像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kadai_school.jpg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2734FA-44D4-06B7-4370-25D6513D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2398143"/>
            <a:ext cx="6286032" cy="26741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第３回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9</a:t>
            </a:fld>
            <a:endParaRPr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DE584CC6-98A3-CED1-79B9-3DF07A505284}"/>
              </a:ext>
            </a:extLst>
          </p:cNvPr>
          <p:cNvSpPr/>
          <p:nvPr/>
        </p:nvSpPr>
        <p:spPr>
          <a:xfrm>
            <a:off x="518556" y="4987103"/>
            <a:ext cx="2127849" cy="1023281"/>
          </a:xfrm>
          <a:prstGeom prst="wedgeRectCallout">
            <a:avLst>
              <a:gd name="adj1" fmla="val -8773"/>
              <a:gd name="adj2" fmla="val -7211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img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172A57D-C05C-23B0-FECE-E528DED3896F}"/>
              </a:ext>
            </a:extLst>
          </p:cNvPr>
          <p:cNvSpPr/>
          <p:nvPr/>
        </p:nvSpPr>
        <p:spPr>
          <a:xfrm>
            <a:off x="3755137" y="4987102"/>
            <a:ext cx="1921045" cy="1023281"/>
          </a:xfrm>
          <a:prstGeom prst="wedgeRectCallout">
            <a:avLst>
              <a:gd name="adj1" fmla="val -20780"/>
              <a:gd name="adj2" fmla="val -7211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img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213864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7ACD5F95169541806DDE81CD53DECB" ma:contentTypeVersion="14" ma:contentTypeDescription="新しいドキュメントを作成します。" ma:contentTypeScope="" ma:versionID="ac87ee168f4be05b6d752b5e6bf8d7be">
  <xsd:schema xmlns:xsd="http://www.w3.org/2001/XMLSchema" xmlns:xs="http://www.w3.org/2001/XMLSchema" xmlns:p="http://schemas.microsoft.com/office/2006/metadata/properties" xmlns:ns2="bf130629-45a6-4abf-b481-80befd7b3fbc" xmlns:ns3="b026106e-16a3-4020-938c-855857263251" targetNamespace="http://schemas.microsoft.com/office/2006/metadata/properties" ma:root="true" ma:fieldsID="d179359317e9ec25367a902920768a05" ns2:_="" ns3:_="">
    <xsd:import namespace="bf130629-45a6-4abf-b481-80befd7b3fbc"/>
    <xsd:import namespace="b026106e-16a3-4020-938c-8558572632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30629-45a6-4abf-b481-80befd7b3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20533ecf-66aa-4607-b339-ae91535110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106e-16a3-4020-938c-8558572632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bc24cae-3cfe-4150-b82d-21717c54e54e}" ma:internalName="TaxCatchAll" ma:showField="CatchAllData" ma:web="b026106e-16a3-4020-938c-8558572632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FD5DEC-F3A2-4148-8653-5FAA49EA8162}"/>
</file>

<file path=customXml/itemProps2.xml><?xml version="1.0" encoding="utf-8"?>
<ds:datastoreItem xmlns:ds="http://schemas.openxmlformats.org/officeDocument/2006/customXml" ds:itemID="{55F93C2D-6B16-41EE-ABB6-ABCFA2BF2740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{B993932B-96A0-4D6E-9A3B-5F45EFC3507B}tf11964407_win32</Template>
  <TotalTime>588</TotalTime>
  <Words>543</Words>
  <Application>Microsoft Office PowerPoint</Application>
  <PresentationFormat>ワイド画面</PresentationFormat>
  <Paragraphs>85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Arial</vt:lpstr>
      <vt:lpstr>Courier New</vt:lpstr>
      <vt:lpstr>Gill Sans Nova Light</vt:lpstr>
      <vt:lpstr>Open Sans</vt:lpstr>
      <vt:lpstr>Office テーマ</vt:lpstr>
      <vt:lpstr>HTML 第３回</vt:lpstr>
      <vt:lpstr>リンクを作成する</vt:lpstr>
      <vt:lpstr>リンクを作成する</vt:lpstr>
      <vt:lpstr>リンクを作成する</vt:lpstr>
      <vt:lpstr>リンクを作成する</vt:lpstr>
      <vt:lpstr>Let’ｓチャレンジ</vt:lpstr>
      <vt:lpstr>画像を表示する</vt:lpstr>
      <vt:lpstr>画像を表示する</vt:lpstr>
      <vt:lpstr>Let’ｓチャレンジ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亀山　千恵</dc:creator>
  <cp:lastModifiedBy>亀山　千恵</cp:lastModifiedBy>
  <cp:revision>71</cp:revision>
  <dcterms:created xsi:type="dcterms:W3CDTF">2023-04-21T01:39:21Z</dcterms:created>
  <dcterms:modified xsi:type="dcterms:W3CDTF">2023-04-27T07:03:56Z</dcterms:modified>
</cp:coreProperties>
</file>