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authors.xml" ContentType="application/vnd.ms-powerpoint.authors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298" r:id="rId3"/>
    <p:sldId id="299" r:id="rId4"/>
    <p:sldId id="300" r:id="rId5"/>
    <p:sldId id="305" r:id="rId6"/>
    <p:sldId id="306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830"/>
  </p:normalViewPr>
  <p:slideViewPr>
    <p:cSldViewPr snapToGrid="0">
      <p:cViewPr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4/28/2023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4/28/2023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 dirty="0"/>
              <a:t>第４回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リストを作成する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リストを作るには、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&lt;li&gt;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要素を用います。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箇条書きにしたいテキストをそれぞれ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&lt;li&gt;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タグで囲むことで、リストを作ることができます。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ul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要素については次で説明します。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第４回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3C5558A-315A-B6D4-BFCF-D8359E0B9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65"/>
          <a:stretch/>
        </p:blipFill>
        <p:spPr>
          <a:xfrm>
            <a:off x="436032" y="3109223"/>
            <a:ext cx="4352228" cy="31939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3833D2E-D013-6EEB-EA0B-03E28457F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73"/>
          <a:stretch/>
        </p:blipFill>
        <p:spPr>
          <a:xfrm>
            <a:off x="4838199" y="3560343"/>
            <a:ext cx="4591691" cy="27428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FB0DD1-6944-0964-0117-9D6AEE7D667D}"/>
              </a:ext>
            </a:extLst>
          </p:cNvPr>
          <p:cNvSpPr/>
          <p:nvPr/>
        </p:nvSpPr>
        <p:spPr>
          <a:xfrm>
            <a:off x="6101749" y="3942920"/>
            <a:ext cx="578200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DFE096-AAB6-2BA5-434E-0C76AE45E782}"/>
              </a:ext>
            </a:extLst>
          </p:cNvPr>
          <p:cNvSpPr/>
          <p:nvPr/>
        </p:nvSpPr>
        <p:spPr>
          <a:xfrm>
            <a:off x="7264590" y="3957945"/>
            <a:ext cx="773502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37A048E0-A6D4-E0DF-C6D2-7756375BEE6D}"/>
              </a:ext>
            </a:extLst>
          </p:cNvPr>
          <p:cNvSpPr/>
          <p:nvPr/>
        </p:nvSpPr>
        <p:spPr>
          <a:xfrm>
            <a:off x="5718750" y="2643034"/>
            <a:ext cx="1242930" cy="812710"/>
          </a:xfrm>
          <a:prstGeom prst="wedgeRectCallout">
            <a:avLst>
              <a:gd name="adj1" fmla="val 11896"/>
              <a:gd name="adj2" fmla="val 10507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開始タグ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B84F2B87-E7A0-B798-2D10-53002BBB6280}"/>
              </a:ext>
            </a:extLst>
          </p:cNvPr>
          <p:cNvSpPr/>
          <p:nvPr/>
        </p:nvSpPr>
        <p:spPr>
          <a:xfrm>
            <a:off x="7091698" y="2627139"/>
            <a:ext cx="1242930" cy="812710"/>
          </a:xfrm>
          <a:prstGeom prst="wedgeRectCallout">
            <a:avLst>
              <a:gd name="adj1" fmla="val 11896"/>
              <a:gd name="adj2" fmla="val 10507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終了タグ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3AD990E-AF04-0CF2-F8AA-54C3BCEC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253" y="2257977"/>
            <a:ext cx="3349272" cy="2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2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リストを作成する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&lt;li&gt;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要素は、囲む要素によって種類が変わるという特徴を持っています。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ul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要素で囲むと、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黒点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が先頭につきます。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要素で囲むと、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数字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が連番でつきます。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囲む方の要素を</a:t>
            </a:r>
            <a:r>
              <a:rPr lang="ja-JP" altLang="en-US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親要素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、囲まれる要素を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子要素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と呼びます。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第４回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3833D2E-D013-6EEB-EA0B-03E28457F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73"/>
          <a:stretch/>
        </p:blipFill>
        <p:spPr>
          <a:xfrm>
            <a:off x="372957" y="3205482"/>
            <a:ext cx="4591691" cy="27428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FB0DD1-6944-0964-0117-9D6AEE7D667D}"/>
              </a:ext>
            </a:extLst>
          </p:cNvPr>
          <p:cNvSpPr/>
          <p:nvPr/>
        </p:nvSpPr>
        <p:spPr>
          <a:xfrm>
            <a:off x="1353312" y="3190842"/>
            <a:ext cx="578200" cy="322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DFE096-AAB6-2BA5-434E-0C76AE45E782}"/>
              </a:ext>
            </a:extLst>
          </p:cNvPr>
          <p:cNvSpPr/>
          <p:nvPr/>
        </p:nvSpPr>
        <p:spPr>
          <a:xfrm>
            <a:off x="1353312" y="4797583"/>
            <a:ext cx="773502" cy="322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3AD990E-AF04-0CF2-F8AA-54C3BCEC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39" y="3254103"/>
            <a:ext cx="3349272" cy="2450051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E97E3F7-6131-1144-C544-87CBA4E4806C}"/>
              </a:ext>
            </a:extLst>
          </p:cNvPr>
          <p:cNvGrpSpPr/>
          <p:nvPr/>
        </p:nvGrpSpPr>
        <p:grpSpPr>
          <a:xfrm>
            <a:off x="937404" y="3351868"/>
            <a:ext cx="415909" cy="1606742"/>
            <a:chOff x="937404" y="3351868"/>
            <a:chExt cx="415909" cy="1606742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0CFFBE56-1FAF-053A-B886-62005C4F61E3}"/>
                </a:ext>
              </a:extLst>
            </p:cNvPr>
            <p:cNvCxnSpPr/>
            <p:nvPr/>
          </p:nvCxnSpPr>
          <p:spPr>
            <a:xfrm>
              <a:off x="943155" y="3351868"/>
              <a:ext cx="0" cy="16067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0BC3AE-5AA4-E85F-61CE-9BB95C2D6373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4" y="3351868"/>
              <a:ext cx="410157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66BEE57A-ED49-6C6A-ED1F-34BB6B655210}"/>
                </a:ext>
              </a:extLst>
            </p:cNvPr>
            <p:cNvCxnSpPr>
              <a:cxnSpLocks/>
            </p:cNvCxnSpPr>
            <p:nvPr/>
          </p:nvCxnSpPr>
          <p:spPr>
            <a:xfrm>
              <a:off x="943156" y="4958609"/>
              <a:ext cx="410157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BB9F89-E6A5-A53A-B3E6-8A1AD8FE857F}"/>
              </a:ext>
            </a:extLst>
          </p:cNvPr>
          <p:cNvSpPr/>
          <p:nvPr/>
        </p:nvSpPr>
        <p:spPr>
          <a:xfrm>
            <a:off x="759125" y="3628845"/>
            <a:ext cx="410132" cy="105424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要素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5FECB-0129-5DBC-DDAD-787B5578DC76}"/>
              </a:ext>
            </a:extLst>
          </p:cNvPr>
          <p:cNvSpPr/>
          <p:nvPr/>
        </p:nvSpPr>
        <p:spPr>
          <a:xfrm>
            <a:off x="1555424" y="3602834"/>
            <a:ext cx="3137343" cy="1135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B8A454-5EAB-BF32-2C50-08F4F431879D}"/>
              </a:ext>
            </a:extLst>
          </p:cNvPr>
          <p:cNvSpPr/>
          <p:nvPr/>
        </p:nvSpPr>
        <p:spPr>
          <a:xfrm>
            <a:off x="4563289" y="3680238"/>
            <a:ext cx="410132" cy="94999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子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要素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8B8C0C-BE9E-91C3-6399-3500A342B8BB}"/>
              </a:ext>
            </a:extLst>
          </p:cNvPr>
          <p:cNvSpPr/>
          <p:nvPr/>
        </p:nvSpPr>
        <p:spPr>
          <a:xfrm>
            <a:off x="6464060" y="4491926"/>
            <a:ext cx="287548" cy="9059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37A048E0-A6D4-E0DF-C6D2-7756375BEE6D}"/>
              </a:ext>
            </a:extLst>
          </p:cNvPr>
          <p:cNvSpPr/>
          <p:nvPr/>
        </p:nvSpPr>
        <p:spPr>
          <a:xfrm>
            <a:off x="8466564" y="4332423"/>
            <a:ext cx="3548652" cy="1292000"/>
          </a:xfrm>
          <a:prstGeom prst="wedgeRectCallout">
            <a:avLst>
              <a:gd name="adj1" fmla="val -99714"/>
              <a:gd name="adj2" fmla="val -13715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&lt;</a:t>
            </a:r>
            <a:r>
              <a:rPr kumimoji="1" lang="en-US" altLang="ja-JP" dirty="0" err="1">
                <a:solidFill>
                  <a:srgbClr val="000000"/>
                </a:solidFill>
              </a:rPr>
              <a:t>ul</a:t>
            </a:r>
            <a:r>
              <a:rPr kumimoji="1" lang="en-US" altLang="ja-JP" dirty="0">
                <a:solidFill>
                  <a:srgbClr val="000000"/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タグを使用したので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リストの先頭に</a:t>
            </a:r>
            <a:r>
              <a:rPr kumimoji="1" lang="ja-JP" altLang="en-US" dirty="0">
                <a:solidFill>
                  <a:srgbClr val="FF0000"/>
                </a:solidFill>
              </a:rPr>
              <a:t>黒点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が付きます</a:t>
            </a:r>
          </a:p>
        </p:txBody>
      </p:sp>
    </p:spTree>
    <p:extLst>
      <p:ext uri="{BB962C8B-B14F-4D97-AF65-F5344CB8AC3E}">
        <p14:creationId xmlns:p14="http://schemas.microsoft.com/office/powerpoint/2010/main" val="95920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40A61868-243C-AA2A-34D5-E9186850F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72"/>
          <a:stretch/>
        </p:blipFill>
        <p:spPr>
          <a:xfrm>
            <a:off x="4605566" y="3803858"/>
            <a:ext cx="3724232" cy="23500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リストを作成する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</a:t>
            </a:r>
            <a:r>
              <a:rPr lang="en-US" altLang="ja-JP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&gt;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タグを試してみましょう！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黒点ではなく、数字の連番が付きます。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【index1.html】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第４回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F1ACD5F-36BA-2A83-140A-58ECB2E3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01"/>
          <a:stretch/>
        </p:blipFill>
        <p:spPr>
          <a:xfrm>
            <a:off x="407382" y="2902759"/>
            <a:ext cx="4180659" cy="325115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BCC7BD-A32B-E1A9-7390-A8295CEB9A74}"/>
              </a:ext>
            </a:extLst>
          </p:cNvPr>
          <p:cNvSpPr/>
          <p:nvPr/>
        </p:nvSpPr>
        <p:spPr>
          <a:xfrm>
            <a:off x="5167740" y="3803858"/>
            <a:ext cx="578200" cy="322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48D2E10-051D-1291-C60D-FE2E086EE39F}"/>
              </a:ext>
            </a:extLst>
          </p:cNvPr>
          <p:cNvSpPr/>
          <p:nvPr/>
        </p:nvSpPr>
        <p:spPr>
          <a:xfrm>
            <a:off x="5167740" y="5144868"/>
            <a:ext cx="754064" cy="322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D2A9DE0-D11A-E7DC-208A-165EFAF9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11" y="1694268"/>
            <a:ext cx="3813366" cy="2841034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8B8C0C-BE9E-91C3-6399-3500A342B8BB}"/>
              </a:ext>
            </a:extLst>
          </p:cNvPr>
          <p:cNvSpPr/>
          <p:nvPr/>
        </p:nvSpPr>
        <p:spPr>
          <a:xfrm>
            <a:off x="8483853" y="3136783"/>
            <a:ext cx="361098" cy="11476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37A048E0-A6D4-E0DF-C6D2-7756375BEE6D}"/>
              </a:ext>
            </a:extLst>
          </p:cNvPr>
          <p:cNvSpPr/>
          <p:nvPr/>
        </p:nvSpPr>
        <p:spPr>
          <a:xfrm>
            <a:off x="8034068" y="4861912"/>
            <a:ext cx="4157931" cy="1292000"/>
          </a:xfrm>
          <a:prstGeom prst="wedgeRectCallout">
            <a:avLst>
              <a:gd name="adj1" fmla="val -34552"/>
              <a:gd name="adj2" fmla="val -9383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&lt;</a:t>
            </a:r>
            <a:r>
              <a:rPr kumimoji="1" lang="en-US" altLang="ja-JP" dirty="0" err="1">
                <a:solidFill>
                  <a:srgbClr val="000000"/>
                </a:solidFill>
              </a:rPr>
              <a:t>ol</a:t>
            </a:r>
            <a:r>
              <a:rPr kumimoji="1" lang="en-US" altLang="ja-JP" dirty="0">
                <a:solidFill>
                  <a:srgbClr val="000000"/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タグを使用したので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リストの先頭に</a:t>
            </a:r>
            <a:r>
              <a:rPr kumimoji="1" lang="ja-JP" altLang="en-US" dirty="0">
                <a:solidFill>
                  <a:srgbClr val="FF0000"/>
                </a:solidFill>
              </a:rPr>
              <a:t>数字の連番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が付きます</a:t>
            </a:r>
          </a:p>
        </p:txBody>
      </p:sp>
    </p:spTree>
    <p:extLst>
      <p:ext uri="{BB962C8B-B14F-4D97-AF65-F5344CB8AC3E}">
        <p14:creationId xmlns:p14="http://schemas.microsoft.com/office/powerpoint/2010/main" val="137738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【kadai.html】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lang="ja-JP" altLang="en-US" dirty="0"/>
              <a:t>　皆さんのおすすめの食べ物ランキング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</a:t>
            </a:r>
            <a:r>
              <a:rPr lang="ja-JP" altLang="en-US" dirty="0"/>
              <a:t>　を作りましょう！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第４回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7FB33F1-BA49-CBA1-3D6C-5D76D9C2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2388186"/>
            <a:ext cx="6439724" cy="3638803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B901830-98CF-B7FB-7A2A-0C6D148BA32F}"/>
              </a:ext>
            </a:extLst>
          </p:cNvPr>
          <p:cNvSpPr/>
          <p:nvPr/>
        </p:nvSpPr>
        <p:spPr>
          <a:xfrm>
            <a:off x="1610264" y="1922778"/>
            <a:ext cx="1531698" cy="1292000"/>
          </a:xfrm>
          <a:prstGeom prst="wedgeRectCallout">
            <a:avLst>
              <a:gd name="adj1" fmla="val -87920"/>
              <a:gd name="adj2" fmla="val 7174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自分の名前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23C7BA3-44DA-9672-9EB5-CC98527E75AD}"/>
              </a:ext>
            </a:extLst>
          </p:cNvPr>
          <p:cNvSpPr/>
          <p:nvPr/>
        </p:nvSpPr>
        <p:spPr>
          <a:xfrm>
            <a:off x="2655621" y="4490575"/>
            <a:ext cx="1687901" cy="1292000"/>
          </a:xfrm>
          <a:prstGeom prst="wedgeRectCallout">
            <a:avLst>
              <a:gd name="adj1" fmla="val -108890"/>
              <a:gd name="adj2" fmla="val -1638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ol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&lt;li&gt;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F37B2C-A3B8-BA9E-307D-A1D445824A54}"/>
              </a:ext>
            </a:extLst>
          </p:cNvPr>
          <p:cNvSpPr/>
          <p:nvPr/>
        </p:nvSpPr>
        <p:spPr>
          <a:xfrm>
            <a:off x="365760" y="3546228"/>
            <a:ext cx="824685" cy="661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1A78EF57-D28C-AB95-B833-1DA6FFD05D15}"/>
              </a:ext>
            </a:extLst>
          </p:cNvPr>
          <p:cNvSpPr/>
          <p:nvPr/>
        </p:nvSpPr>
        <p:spPr>
          <a:xfrm>
            <a:off x="3414420" y="1932316"/>
            <a:ext cx="1531698" cy="1292000"/>
          </a:xfrm>
          <a:prstGeom prst="wedgeRectCallout">
            <a:avLst>
              <a:gd name="adj1" fmla="val -24842"/>
              <a:gd name="adj2" fmla="val 8821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&lt;h1&gt;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6314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1E1779-1672-E15E-E451-436FDF7CC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5"/>
          <a:stretch/>
        </p:blipFill>
        <p:spPr>
          <a:xfrm>
            <a:off x="365760" y="2326819"/>
            <a:ext cx="4014216" cy="395247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【kadai1.html】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 dirty="0"/>
              <a:t>皆さんのおすすめのランキングを複数作りましょう！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</a:t>
            </a:r>
          </a:p>
          <a:p>
            <a:pPr marL="0" indent="0">
              <a:buNone/>
            </a:pPr>
            <a:r>
              <a:rPr lang="en-US" altLang="ja-JP"/>
              <a:t>					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  <a:r>
              <a:rPr lang="en-US" altLang="ja-JP" dirty="0"/>
              <a:t>【</a:t>
            </a:r>
            <a:r>
              <a:rPr lang="ja-JP" altLang="en-US" dirty="0"/>
              <a:t>難易度：ちょいムズ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第４回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B901830-98CF-B7FB-7A2A-0C6D148BA32F}"/>
              </a:ext>
            </a:extLst>
          </p:cNvPr>
          <p:cNvSpPr/>
          <p:nvPr/>
        </p:nvSpPr>
        <p:spPr>
          <a:xfrm>
            <a:off x="1472242" y="1887625"/>
            <a:ext cx="1531698" cy="1292000"/>
          </a:xfrm>
          <a:prstGeom prst="wedgeRectCallout">
            <a:avLst>
              <a:gd name="adj1" fmla="val -80035"/>
              <a:gd name="adj2" fmla="val 4949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自分の名前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23C7BA3-44DA-9672-9EB5-CC98527E75AD}"/>
              </a:ext>
            </a:extLst>
          </p:cNvPr>
          <p:cNvSpPr/>
          <p:nvPr/>
        </p:nvSpPr>
        <p:spPr>
          <a:xfrm>
            <a:off x="2807113" y="3937836"/>
            <a:ext cx="1460088" cy="1292000"/>
          </a:xfrm>
          <a:prstGeom prst="wedgeRectCallout">
            <a:avLst>
              <a:gd name="adj1" fmla="val -108890"/>
              <a:gd name="adj2" fmla="val -1638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ul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ol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&lt;li&gt;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F37B2C-A3B8-BA9E-307D-A1D445824A54}"/>
              </a:ext>
            </a:extLst>
          </p:cNvPr>
          <p:cNvSpPr/>
          <p:nvPr/>
        </p:nvSpPr>
        <p:spPr>
          <a:xfrm>
            <a:off x="308250" y="3237781"/>
            <a:ext cx="824685" cy="488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1A78EF57-D28C-AB95-B833-1DA6FFD05D15}"/>
              </a:ext>
            </a:extLst>
          </p:cNvPr>
          <p:cNvSpPr/>
          <p:nvPr/>
        </p:nvSpPr>
        <p:spPr>
          <a:xfrm>
            <a:off x="3178632" y="1892727"/>
            <a:ext cx="1531698" cy="1292000"/>
          </a:xfrm>
          <a:prstGeom prst="wedgeRectCallout">
            <a:avLst>
              <a:gd name="adj1" fmla="val -57507"/>
              <a:gd name="adj2" fmla="val 60620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&lt;h1&gt;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5046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513B32-21B1-4917-919C-233968FF55D4}"/>
</file>

<file path=customXml/itemProps2.xml><?xml version="1.0" encoding="utf-8"?>
<ds:datastoreItem xmlns:ds="http://schemas.openxmlformats.org/officeDocument/2006/customXml" ds:itemID="{57F2FE68-F501-403A-9B2D-EF0A125D4A9D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670</TotalTime>
  <Words>335</Words>
  <Application>Microsoft Office PowerPoint</Application>
  <PresentationFormat>ワイド画面</PresentationFormat>
  <Paragraphs>57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Arial</vt:lpstr>
      <vt:lpstr>Courier New</vt:lpstr>
      <vt:lpstr>Gill Sans Nova Light</vt:lpstr>
      <vt:lpstr>Open Sans</vt:lpstr>
      <vt:lpstr>Office テーマ</vt:lpstr>
      <vt:lpstr>HTML 第４回</vt:lpstr>
      <vt:lpstr>リストを作成する</vt:lpstr>
      <vt:lpstr>リストを作成する</vt:lpstr>
      <vt:lpstr>リストを作成する</vt:lpstr>
      <vt:lpstr>Let’ｓチャレンジ</vt:lpstr>
      <vt:lpstr>Let’ｓチャレンジ【難易度：ちょいムズ】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85</cp:revision>
  <dcterms:created xsi:type="dcterms:W3CDTF">2023-04-21T01:39:21Z</dcterms:created>
  <dcterms:modified xsi:type="dcterms:W3CDTF">2023-04-28T02:13:47Z</dcterms:modified>
</cp:coreProperties>
</file>