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authors.xml" ContentType="application/vnd.ms-powerpoint.authors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98" r:id="rId3"/>
    <p:sldId id="313" r:id="rId4"/>
    <p:sldId id="314" r:id="rId5"/>
    <p:sldId id="315" r:id="rId6"/>
    <p:sldId id="311" r:id="rId7"/>
    <p:sldId id="316" r:id="rId8"/>
    <p:sldId id="317" r:id="rId9"/>
    <p:sldId id="318" r:id="rId1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83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6/7/2023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6/7/2023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HTML</a:t>
            </a:r>
            <a:br>
              <a:rPr lang="en-US" altLang="ja-JP" dirty="0"/>
            </a:br>
            <a:r>
              <a:rPr lang="ja-JP" altLang="en-US" dirty="0"/>
              <a:t>第６回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6603" y="6199516"/>
            <a:ext cx="2311879" cy="547777"/>
          </a:xfrm>
        </p:spPr>
        <p:txBody>
          <a:bodyPr rtlCol="0"/>
          <a:lstStyle/>
          <a:p>
            <a:pPr rtl="0"/>
            <a:r>
              <a:rPr lang="en-US" altLang="ja-JP" dirty="0"/>
              <a:t>2023/04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CSS</a:t>
            </a:r>
            <a:r>
              <a:rPr kumimoji="1" lang="ja-JP" altLang="en-US" dirty="0"/>
              <a:t>に触れてみよう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とは、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HTML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の要素に対して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色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大きさ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配置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などを指定し、ページを</a:t>
            </a:r>
            <a:r>
              <a:rPr lang="ja-JP" altLang="en-US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デザイン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するための言語です。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は、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HTML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とは別のファイルに記述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します。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HTML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で用意した要素に対して、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を用いて「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どこの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」「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何を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」「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どうする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」かを指定することができます。</a:t>
            </a:r>
            <a:br>
              <a:rPr lang="ja-JP" altLang="en-US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準備：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①フォルダの作成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　フォルダ名：</a:t>
            </a: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②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作成した</a:t>
            </a:r>
            <a:r>
              <a:rPr lang="en-US" altLang="ja-JP" dirty="0" err="1">
                <a:solidFill>
                  <a:srgbClr val="3F4348"/>
                </a:solidFill>
                <a:latin typeface="Open Sans" panose="020B0606030504020204" pitchFamily="34" charset="0"/>
              </a:rPr>
              <a:t>css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ファイルは、</a:t>
            </a:r>
            <a:r>
              <a:rPr lang="en-US" altLang="ja-JP" dirty="0" err="1">
                <a:solidFill>
                  <a:srgbClr val="3F4348"/>
                </a:solidFill>
                <a:latin typeface="Open Sans" panose="020B0606030504020204" pitchFamily="34" charset="0"/>
              </a:rPr>
              <a:t>css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フォルダに格納する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692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CSS</a:t>
            </a:r>
            <a:r>
              <a:rPr kumimoji="1" lang="ja-JP" altLang="en-US" dirty="0"/>
              <a:t>に触れてみよう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「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h1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要素の」「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color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（色）を」「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red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（赤）」にしてみよう。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（このときの対象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要素名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を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セレクタ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、変更項目を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プロパティ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と言います）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【style.css】					    【index.html】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3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B011732-EE47-6674-0D9A-CE208CD9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" y="2866007"/>
            <a:ext cx="3891255" cy="228683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96A33D4-3EC3-407E-DE5D-64E1EC4E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77" y="2820759"/>
            <a:ext cx="5820078" cy="348240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A8B9EF-1727-A6B6-F909-DBCEE5FDC064}"/>
              </a:ext>
            </a:extLst>
          </p:cNvPr>
          <p:cNvSpPr/>
          <p:nvPr/>
        </p:nvSpPr>
        <p:spPr>
          <a:xfrm>
            <a:off x="7105803" y="4452263"/>
            <a:ext cx="4143042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0F4E57E-E622-0FB3-0C20-EC8400B749BB}"/>
              </a:ext>
            </a:extLst>
          </p:cNvPr>
          <p:cNvSpPr/>
          <p:nvPr/>
        </p:nvSpPr>
        <p:spPr>
          <a:xfrm>
            <a:off x="9419126" y="2417446"/>
            <a:ext cx="2596090" cy="1793828"/>
          </a:xfrm>
          <a:prstGeom prst="wedgeRectCallout">
            <a:avLst>
              <a:gd name="adj1" fmla="val -47079"/>
              <a:gd name="adj2" fmla="val 61419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作成した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CSS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ファイルを読み込みますよ～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という意味の命令文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FD7C08-95DD-F9FC-37E8-4B4D777D7890}"/>
              </a:ext>
            </a:extLst>
          </p:cNvPr>
          <p:cNvSpPr/>
          <p:nvPr/>
        </p:nvSpPr>
        <p:spPr>
          <a:xfrm>
            <a:off x="579810" y="3889221"/>
            <a:ext cx="363345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E9497C-EDA1-3678-B641-3F3C815F31AB}"/>
              </a:ext>
            </a:extLst>
          </p:cNvPr>
          <p:cNvCxnSpPr/>
          <p:nvPr/>
        </p:nvCxnSpPr>
        <p:spPr>
          <a:xfrm>
            <a:off x="891396" y="4452263"/>
            <a:ext cx="6268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DEB3CC8-ACFC-A344-9C29-7EB099FC347E}"/>
              </a:ext>
            </a:extLst>
          </p:cNvPr>
          <p:cNvSpPr/>
          <p:nvPr/>
        </p:nvSpPr>
        <p:spPr>
          <a:xfrm>
            <a:off x="1603847" y="4211274"/>
            <a:ext cx="472244" cy="322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EB8718BC-7C8A-39F9-DE52-7C9ED229C6F0}"/>
              </a:ext>
            </a:extLst>
          </p:cNvPr>
          <p:cNvSpPr/>
          <p:nvPr/>
        </p:nvSpPr>
        <p:spPr>
          <a:xfrm>
            <a:off x="2945413" y="3559590"/>
            <a:ext cx="1889512" cy="812710"/>
          </a:xfrm>
          <a:prstGeom prst="wedgeRectCallout">
            <a:avLst>
              <a:gd name="adj1" fmla="val -147287"/>
              <a:gd name="adj2" fmla="val 12130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どこの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h1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要素の）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CFB07208-2746-E831-5DDF-3E92D622C2E5}"/>
              </a:ext>
            </a:extLst>
          </p:cNvPr>
          <p:cNvSpPr/>
          <p:nvPr/>
        </p:nvSpPr>
        <p:spPr>
          <a:xfrm>
            <a:off x="248413" y="5281977"/>
            <a:ext cx="1889512" cy="812710"/>
          </a:xfrm>
          <a:prstGeom prst="wedgeRectCallout">
            <a:avLst>
              <a:gd name="adj1" fmla="val -281"/>
              <a:gd name="adj2" fmla="val -142132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何を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</a:t>
            </a:r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color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を）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8E702C34-80E6-D1ED-9723-AEA0A2A27E97}"/>
              </a:ext>
            </a:extLst>
          </p:cNvPr>
          <p:cNvSpPr/>
          <p:nvPr/>
        </p:nvSpPr>
        <p:spPr>
          <a:xfrm>
            <a:off x="2609721" y="5281977"/>
            <a:ext cx="1889512" cy="812710"/>
          </a:xfrm>
          <a:prstGeom prst="wedgeRectCallout">
            <a:avLst>
              <a:gd name="adj1" fmla="val -73936"/>
              <a:gd name="adj2" fmla="val -15345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どうする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（赤にする）</a:t>
            </a:r>
          </a:p>
        </p:txBody>
      </p:sp>
    </p:spTree>
    <p:extLst>
      <p:ext uri="{BB962C8B-B14F-4D97-AF65-F5344CB8AC3E}">
        <p14:creationId xmlns:p14="http://schemas.microsoft.com/office/powerpoint/2010/main" val="167496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文字の色を変える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color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プロパティについてやってみよう。「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color: #ff0000;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」のように、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16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進数のカラーコードで色を指定します。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また、主要な色であれば、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red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などのように指定することができます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)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【style1.css】		 			       【index1.html】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CSS</a:t>
            </a:r>
            <a:r>
              <a:rPr kumimoji="1" lang="ja-JP" altLang="en-US" dirty="0"/>
              <a:t>に触れてみよう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4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A9FB361-9C87-CB0F-078A-2C91B321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136544"/>
            <a:ext cx="3585138" cy="313589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13C1BAC-B13B-DDB3-D0A7-04D1FAF5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79" y="3168982"/>
            <a:ext cx="4712272" cy="3134184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FFFA8EB-A3BC-EA1E-7BCD-73DB6708E881}"/>
              </a:ext>
            </a:extLst>
          </p:cNvPr>
          <p:cNvCxnSpPr>
            <a:cxnSpLocks/>
          </p:cNvCxnSpPr>
          <p:nvPr/>
        </p:nvCxnSpPr>
        <p:spPr>
          <a:xfrm>
            <a:off x="2403894" y="4774316"/>
            <a:ext cx="1150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E59255-B3A7-FD29-1C14-CEC2899EF831}"/>
              </a:ext>
            </a:extLst>
          </p:cNvPr>
          <p:cNvCxnSpPr>
            <a:cxnSpLocks/>
          </p:cNvCxnSpPr>
          <p:nvPr/>
        </p:nvCxnSpPr>
        <p:spPr>
          <a:xfrm>
            <a:off x="2403894" y="5898625"/>
            <a:ext cx="1150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A30A60BD-3462-C162-1C8E-450949A900AF}"/>
              </a:ext>
            </a:extLst>
          </p:cNvPr>
          <p:cNvSpPr/>
          <p:nvPr/>
        </p:nvSpPr>
        <p:spPr>
          <a:xfrm>
            <a:off x="4486666" y="4140436"/>
            <a:ext cx="1889512" cy="812710"/>
          </a:xfrm>
          <a:prstGeom prst="wedgeRectCallout">
            <a:avLst>
              <a:gd name="adj1" fmla="val -91589"/>
              <a:gd name="adj2" fmla="val 1566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赤色を指定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7CBEA1E2-6EE8-986D-5EEE-F53C720F6B77}"/>
              </a:ext>
            </a:extLst>
          </p:cNvPr>
          <p:cNvSpPr/>
          <p:nvPr/>
        </p:nvSpPr>
        <p:spPr>
          <a:xfrm>
            <a:off x="4486666" y="5341202"/>
            <a:ext cx="1889512" cy="812710"/>
          </a:xfrm>
          <a:prstGeom prst="wedgeRectCallout">
            <a:avLst>
              <a:gd name="adj1" fmla="val -91589"/>
              <a:gd name="adj2" fmla="val 15668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青色を指定</a:t>
            </a:r>
          </a:p>
        </p:txBody>
      </p:sp>
    </p:spTree>
    <p:extLst>
      <p:ext uri="{BB962C8B-B14F-4D97-AF65-F5344CB8AC3E}">
        <p14:creationId xmlns:p14="http://schemas.microsoft.com/office/powerpoint/2010/main" val="139127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◆書く時の注意点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インデント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（字下げ）をします。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また、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のプロパティの末尾には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コロン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）、行末には </a:t>
            </a:r>
            <a:r>
              <a:rPr lang="ja-JP" altLang="en-US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セミコロン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;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） をつける必要があるので間違わないようにしましょう。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CSS</a:t>
            </a:r>
            <a:r>
              <a:rPr kumimoji="1" lang="ja-JP" altLang="en-US" dirty="0"/>
              <a:t>に触れてみよう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5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240C01B-1A40-2149-99A8-19EA03D8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4" y="3151186"/>
            <a:ext cx="3585138" cy="3135894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6A75EA4-9516-9B86-F1D8-024734788C53}"/>
              </a:ext>
            </a:extLst>
          </p:cNvPr>
          <p:cNvCxnSpPr/>
          <p:nvPr/>
        </p:nvCxnSpPr>
        <p:spPr>
          <a:xfrm flipH="1">
            <a:off x="1708030" y="4290203"/>
            <a:ext cx="24729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BB15F7-D174-E1B1-60DB-3251C95351CA}"/>
              </a:ext>
            </a:extLst>
          </p:cNvPr>
          <p:cNvSpPr txBox="1"/>
          <p:nvPr/>
        </p:nvSpPr>
        <p:spPr>
          <a:xfrm>
            <a:off x="4439728" y="4117675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00"/>
                </a:solidFill>
              </a:rPr>
              <a:t>ここで改行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6991D8-A0D3-D715-B749-4514A1B9814D}"/>
              </a:ext>
            </a:extLst>
          </p:cNvPr>
          <p:cNvSpPr/>
          <p:nvPr/>
        </p:nvSpPr>
        <p:spPr>
          <a:xfrm>
            <a:off x="1104181" y="4487007"/>
            <a:ext cx="249131" cy="3220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432CF6A-0560-2D3E-DDD3-14DF1DE6F075}"/>
              </a:ext>
            </a:extLst>
          </p:cNvPr>
          <p:cNvSpPr/>
          <p:nvPr/>
        </p:nvSpPr>
        <p:spPr>
          <a:xfrm>
            <a:off x="2136475" y="4487006"/>
            <a:ext cx="249131" cy="3220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CA0007-BBE0-148B-9A1E-0ED67588801E}"/>
              </a:ext>
            </a:extLst>
          </p:cNvPr>
          <p:cNvSpPr/>
          <p:nvPr/>
        </p:nvSpPr>
        <p:spPr>
          <a:xfrm>
            <a:off x="3444815" y="4487005"/>
            <a:ext cx="249131" cy="3220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54065109-9531-1717-BFB5-6F423CC5303C}"/>
              </a:ext>
            </a:extLst>
          </p:cNvPr>
          <p:cNvSpPr/>
          <p:nvPr/>
        </p:nvSpPr>
        <p:spPr>
          <a:xfrm>
            <a:off x="394514" y="5490456"/>
            <a:ext cx="1399780" cy="812710"/>
          </a:xfrm>
          <a:prstGeom prst="wedgeRectCallout">
            <a:avLst>
              <a:gd name="adj1" fmla="val 6398"/>
              <a:gd name="adj2" fmla="val -12585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インデント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（字下げ）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025D11-347D-C4F0-7255-146E6E7728AB}"/>
              </a:ext>
            </a:extLst>
          </p:cNvPr>
          <p:cNvSpPr/>
          <p:nvPr/>
        </p:nvSpPr>
        <p:spPr>
          <a:xfrm>
            <a:off x="1938085" y="5490456"/>
            <a:ext cx="1399780" cy="812710"/>
          </a:xfrm>
          <a:prstGeom prst="wedgeRectCallout">
            <a:avLst>
              <a:gd name="adj1" fmla="val -26881"/>
              <a:gd name="adj2" fmla="val -12868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コロン（：）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6F87F276-8975-E67D-A136-50B32BA2A8B5}"/>
              </a:ext>
            </a:extLst>
          </p:cNvPr>
          <p:cNvSpPr/>
          <p:nvPr/>
        </p:nvSpPr>
        <p:spPr>
          <a:xfrm>
            <a:off x="3444815" y="5490456"/>
            <a:ext cx="1399780" cy="812710"/>
          </a:xfrm>
          <a:prstGeom prst="wedgeRectCallout">
            <a:avLst>
              <a:gd name="adj1" fmla="val -40028"/>
              <a:gd name="adj2" fmla="val -12585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セミコロン（；）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【kadai.html】【kadai_style.css】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r>
              <a:rPr lang="en-US" altLang="ja-JP" dirty="0"/>
              <a:t>					kadai_style.css</a:t>
            </a:r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h1</a:t>
            </a:r>
            <a:r>
              <a:rPr lang="ja-JP" altLang="en-US" dirty="0"/>
              <a:t>要素」の「色」を「</a:t>
            </a:r>
            <a:r>
              <a:rPr lang="en-US" altLang="ja-JP" dirty="0"/>
              <a:t>#ff0000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p</a:t>
            </a:r>
            <a:r>
              <a:rPr lang="ja-JP" altLang="en-US" dirty="0"/>
              <a:t>要素」の「色」を「自分の好きな色」に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6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76E23E7-073C-9F8C-002E-DECCE684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4" y="2367983"/>
            <a:ext cx="4655695" cy="3607247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1A09FDB-5677-FE00-3C3B-450CB64A8C69}"/>
              </a:ext>
            </a:extLst>
          </p:cNvPr>
          <p:cNvSpPr/>
          <p:nvPr/>
        </p:nvSpPr>
        <p:spPr>
          <a:xfrm>
            <a:off x="5151244" y="4234866"/>
            <a:ext cx="1889512" cy="812710"/>
          </a:xfrm>
          <a:prstGeom prst="wedgeRectCallout">
            <a:avLst>
              <a:gd name="adj1" fmla="val -91589"/>
              <a:gd name="adj2" fmla="val 434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h1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39DD9A0-FDC5-8D2F-0703-EA05E0FD50EE}"/>
              </a:ext>
            </a:extLst>
          </p:cNvPr>
          <p:cNvSpPr/>
          <p:nvPr/>
        </p:nvSpPr>
        <p:spPr>
          <a:xfrm>
            <a:off x="5151244" y="5162520"/>
            <a:ext cx="1889512" cy="812710"/>
          </a:xfrm>
          <a:prstGeom prst="wedgeRectCallout">
            <a:avLst>
              <a:gd name="adj1" fmla="val -91589"/>
              <a:gd name="adj2" fmla="val 434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p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7E97EE-D000-883D-6B96-A200C6E9173F}"/>
              </a:ext>
            </a:extLst>
          </p:cNvPr>
          <p:cNvSpPr/>
          <p:nvPr/>
        </p:nvSpPr>
        <p:spPr>
          <a:xfrm>
            <a:off x="8704566" y="2997274"/>
            <a:ext cx="2323098" cy="48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CCE08005-4E81-0219-5675-806665EC19BE}"/>
              </a:ext>
            </a:extLst>
          </p:cNvPr>
          <p:cNvSpPr/>
          <p:nvPr/>
        </p:nvSpPr>
        <p:spPr>
          <a:xfrm>
            <a:off x="8704565" y="3916392"/>
            <a:ext cx="3366989" cy="1344408"/>
          </a:xfrm>
          <a:prstGeom prst="wedgeRectCallout">
            <a:avLst>
              <a:gd name="adj1" fmla="val -20336"/>
              <a:gd name="adj2" fmla="val -7933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16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進数のカラーコード</a:t>
            </a:r>
            <a:endParaRPr kumimoji="1" lang="en-US" altLang="ja-JP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で設定</a:t>
            </a:r>
          </a:p>
        </p:txBody>
      </p:sp>
    </p:spTree>
    <p:extLst>
      <p:ext uri="{BB962C8B-B14F-4D97-AF65-F5344CB8AC3E}">
        <p14:creationId xmlns:p14="http://schemas.microsoft.com/office/powerpoint/2010/main" val="261156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文字の大きさを変える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文字の大きさを指定するには</a:t>
            </a: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font-size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プロパティを用います。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font-size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は、</a:t>
            </a: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px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ピクセル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という単位を用いて指定します。</a:t>
            </a:r>
            <a:br>
              <a:rPr lang="ja-JP" altLang="en-US" dirty="0"/>
            </a:br>
            <a:r>
              <a:rPr lang="en-US" altLang="ja-JP" dirty="0" err="1">
                <a:solidFill>
                  <a:srgbClr val="3F4348"/>
                </a:solidFill>
                <a:latin typeface="Open Sans" panose="020B0606030504020204" pitchFamily="34" charset="0"/>
              </a:rPr>
              <a:t>p</a:t>
            </a:r>
            <a:r>
              <a:rPr lang="en-US" altLang="ja-JP" b="0" i="0" dirty="0" err="1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の書き忘れに注意！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【style2.css】			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　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7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5B7CA73-AF4E-D73F-A019-AD245940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140015"/>
            <a:ext cx="2693742" cy="318169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571666B-0B9A-560D-5E88-6C5F8976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23" y="3140015"/>
            <a:ext cx="4801011" cy="3163151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436962-9841-E41C-3457-894A44876EA1}"/>
              </a:ext>
            </a:extLst>
          </p:cNvPr>
          <p:cNvCxnSpPr>
            <a:cxnSpLocks/>
          </p:cNvCxnSpPr>
          <p:nvPr/>
        </p:nvCxnSpPr>
        <p:spPr>
          <a:xfrm>
            <a:off x="2265872" y="4636293"/>
            <a:ext cx="523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5E45E3F-1197-9AB5-87CE-50516AA963C3}"/>
              </a:ext>
            </a:extLst>
          </p:cNvPr>
          <p:cNvCxnSpPr>
            <a:cxnSpLocks/>
          </p:cNvCxnSpPr>
          <p:nvPr/>
        </p:nvCxnSpPr>
        <p:spPr>
          <a:xfrm>
            <a:off x="2265872" y="5760602"/>
            <a:ext cx="523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5211B59D-D15B-7B8D-7091-3FE62DE4F15D}"/>
              </a:ext>
            </a:extLst>
          </p:cNvPr>
          <p:cNvSpPr/>
          <p:nvPr/>
        </p:nvSpPr>
        <p:spPr>
          <a:xfrm>
            <a:off x="3059502" y="4229938"/>
            <a:ext cx="1889512" cy="812710"/>
          </a:xfrm>
          <a:prstGeom prst="wedgeRectCallout">
            <a:avLst>
              <a:gd name="adj1" fmla="val -61153"/>
              <a:gd name="adj2" fmla="val -1051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px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で指定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443639D5-267B-4867-F6EA-8588924A619F}"/>
              </a:ext>
            </a:extLst>
          </p:cNvPr>
          <p:cNvSpPr/>
          <p:nvPr/>
        </p:nvSpPr>
        <p:spPr>
          <a:xfrm>
            <a:off x="3059502" y="5397909"/>
            <a:ext cx="1889512" cy="812710"/>
          </a:xfrm>
          <a:prstGeom prst="wedgeRectCallout">
            <a:avLst>
              <a:gd name="adj1" fmla="val -61153"/>
              <a:gd name="adj2" fmla="val -1051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10000"/>
                  </a:schemeClr>
                </a:solidFill>
              </a:rPr>
              <a:t>px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で指定</a:t>
            </a:r>
          </a:p>
        </p:txBody>
      </p:sp>
    </p:spTree>
    <p:extLst>
      <p:ext uri="{BB962C8B-B14F-4D97-AF65-F5344CB8AC3E}">
        <p14:creationId xmlns:p14="http://schemas.microsoft.com/office/powerpoint/2010/main" val="42004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文字の種類を変える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1460091"/>
            <a:ext cx="11820832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0" i="0" dirty="0">
                <a:solidFill>
                  <a:srgbClr val="00A3D3"/>
                </a:solidFill>
                <a:effectLst/>
                <a:latin typeface="Open Sans" panose="020B0606030504020204" pitchFamily="34" charset="0"/>
              </a:rPr>
              <a:t>font-family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プロパティを用いると、フォントの種類を指定することができます。「 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font-family: 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フォント名</a:t>
            </a:r>
            <a:r>
              <a:rPr lang="en-US" altLang="ja-JP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; </a:t>
            </a: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」とすることで、要素にそのフォントを適用できます。フォント名にスペースがある場合は、ダブルクォーテーションで囲みます。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【style2.css】※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前回のファイルに　</a:t>
            </a: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【index2.html】※</a:t>
            </a: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前回のファイルを使います</a:t>
            </a:r>
            <a:endParaRPr lang="en-US" altLang="ja-JP" dirty="0">
              <a:solidFill>
                <a:srgbClr val="3F4348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F4348"/>
                </a:solidFill>
                <a:effectLst/>
                <a:latin typeface="Open Sans" panose="020B0606030504020204" pitchFamily="34" charset="0"/>
              </a:rPr>
              <a:t>　　　　　　　　　　　　　追加します</a:t>
            </a:r>
            <a:endParaRPr lang="en-US" altLang="ja-JP" b="0" i="0" dirty="0">
              <a:solidFill>
                <a:srgbClr val="3F434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8</a:t>
            </a:fld>
            <a:endParaRPr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71666B-0B9A-560D-5E88-6C5F8976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023" y="3140015"/>
            <a:ext cx="4801011" cy="31631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6E32E22-D907-D760-9AEC-EEEF7E7E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" y="3139086"/>
            <a:ext cx="2861570" cy="316816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6C8491-7134-2270-1E00-6B666CEC9736}"/>
              </a:ext>
            </a:extLst>
          </p:cNvPr>
          <p:cNvSpPr/>
          <p:nvPr/>
        </p:nvSpPr>
        <p:spPr>
          <a:xfrm>
            <a:off x="610534" y="4428226"/>
            <a:ext cx="2232959" cy="235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C568D7-2AFE-C6D7-85C2-128F6E70A4FB}"/>
              </a:ext>
            </a:extLst>
          </p:cNvPr>
          <p:cNvSpPr/>
          <p:nvPr/>
        </p:nvSpPr>
        <p:spPr>
          <a:xfrm>
            <a:off x="576072" y="5633048"/>
            <a:ext cx="2232959" cy="235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443639D5-267B-4867-F6EA-8588924A619F}"/>
              </a:ext>
            </a:extLst>
          </p:cNvPr>
          <p:cNvSpPr/>
          <p:nvPr/>
        </p:nvSpPr>
        <p:spPr>
          <a:xfrm>
            <a:off x="3059502" y="5397909"/>
            <a:ext cx="1889512" cy="812710"/>
          </a:xfrm>
          <a:prstGeom prst="wedgeRectCallout">
            <a:avLst>
              <a:gd name="adj1" fmla="val -61153"/>
              <a:gd name="adj2" fmla="val -1051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明朝体</a:t>
            </a:r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5211B59D-D15B-7B8D-7091-3FE62DE4F15D}"/>
              </a:ext>
            </a:extLst>
          </p:cNvPr>
          <p:cNvSpPr/>
          <p:nvPr/>
        </p:nvSpPr>
        <p:spPr>
          <a:xfrm>
            <a:off x="3059502" y="4229938"/>
            <a:ext cx="1889512" cy="812710"/>
          </a:xfrm>
          <a:prstGeom prst="wedgeRectCallout">
            <a:avLst>
              <a:gd name="adj1" fmla="val -61153"/>
              <a:gd name="adj2" fmla="val -10514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ゴシック体</a:t>
            </a:r>
          </a:p>
        </p:txBody>
      </p:sp>
    </p:spTree>
    <p:extLst>
      <p:ext uri="{BB962C8B-B14F-4D97-AF65-F5344CB8AC3E}">
        <p14:creationId xmlns:p14="http://schemas.microsoft.com/office/powerpoint/2010/main" val="103111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EC63109-C25E-1428-E360-695580D8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" y="2502494"/>
            <a:ext cx="4878341" cy="365141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1CE5-6A7B-419D-AA5F-D6531E8C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64" y="1460091"/>
            <a:ext cx="12341524" cy="476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3F4348"/>
                </a:solidFill>
                <a:latin typeface="Open Sans" panose="020B0606030504020204" pitchFamily="34" charset="0"/>
              </a:rPr>
              <a:t>【kadai1.html】【kadai_style1.css】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F4348"/>
                </a:solidFill>
                <a:latin typeface="Open Sans" panose="020B0606030504020204" pitchFamily="34" charset="0"/>
              </a:rPr>
              <a:t>完成物</a:t>
            </a:r>
            <a:r>
              <a:rPr lang="en-US" altLang="ja-JP" dirty="0"/>
              <a:t>					kadai_style1.css</a:t>
            </a:r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h1</a:t>
            </a:r>
            <a:r>
              <a:rPr lang="ja-JP" altLang="en-US" dirty="0"/>
              <a:t>要素」の「色」を「自分の好きな色」に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h3</a:t>
            </a:r>
            <a:r>
              <a:rPr lang="ja-JP" altLang="en-US" dirty="0"/>
              <a:t>要素」の「文字の種類」を「</a:t>
            </a:r>
            <a:r>
              <a:rPr lang="en-US" altLang="ja-JP" dirty="0"/>
              <a:t>serif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h4</a:t>
            </a:r>
            <a:r>
              <a:rPr lang="ja-JP" altLang="en-US" dirty="0"/>
              <a:t>要素」の「文字の種類」を「</a:t>
            </a:r>
            <a:r>
              <a:rPr lang="en-US" altLang="ja-JP" dirty="0"/>
              <a:t>sans-serif</a:t>
            </a:r>
            <a:r>
              <a:rPr lang="ja-JP" altLang="en-US" dirty="0"/>
              <a:t>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</a:t>
            </a:r>
            <a:r>
              <a:rPr lang="ja-JP" altLang="en-US" dirty="0"/>
              <a:t>・「</a:t>
            </a:r>
            <a:r>
              <a:rPr lang="en-US" altLang="ja-JP" dirty="0"/>
              <a:t>p</a:t>
            </a:r>
            <a:r>
              <a:rPr lang="ja-JP" altLang="en-US" dirty="0"/>
              <a:t>要素」の「文字の種類」を「</a:t>
            </a:r>
            <a:r>
              <a:rPr lang="en-US" altLang="ja-JP" dirty="0"/>
              <a:t>monospace</a:t>
            </a:r>
            <a:r>
              <a:rPr lang="ja-JP" altLang="en-US"/>
              <a:t>」</a:t>
            </a:r>
            <a:r>
              <a:rPr lang="ja-JP" altLang="en-US" dirty="0"/>
              <a:t>に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B4133C-5D39-8072-9127-2566C5E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</a:t>
            </a:r>
            <a:r>
              <a:rPr kumimoji="1" lang="ja-JP" altLang="en-US" dirty="0"/>
              <a:t>ｓチャレンジ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4651D-393B-530F-AD2F-68AC7EAF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D2D6D-E33B-61F1-C4AE-DCDC0F6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HTML/</a:t>
            </a:r>
            <a:r>
              <a:rPr lang="ja-JP" altLang="en-US" dirty="0"/>
              <a:t>第６回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461B-44F7-D164-287F-8DC7697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altLang="ja-JP" smtClean="0"/>
              <a:pPr/>
              <a:t>9</a:t>
            </a:fld>
            <a:endParaRPr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1A09FDB-5677-FE00-3C3B-450CB64A8C69}"/>
              </a:ext>
            </a:extLst>
          </p:cNvPr>
          <p:cNvSpPr/>
          <p:nvPr/>
        </p:nvSpPr>
        <p:spPr>
          <a:xfrm>
            <a:off x="3926293" y="3659771"/>
            <a:ext cx="1450839" cy="812710"/>
          </a:xfrm>
          <a:prstGeom prst="wedgeRectCallout">
            <a:avLst>
              <a:gd name="adj1" fmla="val -91589"/>
              <a:gd name="adj2" fmla="val 434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h1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6FAEDEB5-74DE-08E8-21DA-B192F6C82EC9}"/>
              </a:ext>
            </a:extLst>
          </p:cNvPr>
          <p:cNvSpPr/>
          <p:nvPr/>
        </p:nvSpPr>
        <p:spPr>
          <a:xfrm>
            <a:off x="4998844" y="4606506"/>
            <a:ext cx="1889512" cy="529086"/>
          </a:xfrm>
          <a:prstGeom prst="wedgeRectCallout">
            <a:avLst>
              <a:gd name="adj1" fmla="val -84893"/>
              <a:gd name="adj2" fmla="val 7607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h3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5E80D972-A139-F0E4-A6F2-424F8302E4B9}"/>
              </a:ext>
            </a:extLst>
          </p:cNvPr>
          <p:cNvSpPr/>
          <p:nvPr/>
        </p:nvSpPr>
        <p:spPr>
          <a:xfrm>
            <a:off x="4998844" y="5214939"/>
            <a:ext cx="1889512" cy="529086"/>
          </a:xfrm>
          <a:prstGeom prst="wedgeRectCallout">
            <a:avLst>
              <a:gd name="adj1" fmla="val -56283"/>
              <a:gd name="adj2" fmla="val -217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h4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2D45229D-0C22-A871-5972-FB779EFCFE67}"/>
              </a:ext>
            </a:extLst>
          </p:cNvPr>
          <p:cNvSpPr/>
          <p:nvPr/>
        </p:nvSpPr>
        <p:spPr>
          <a:xfrm>
            <a:off x="4998844" y="5815228"/>
            <a:ext cx="1889512" cy="529086"/>
          </a:xfrm>
          <a:prstGeom prst="wedgeRectCallout">
            <a:avLst>
              <a:gd name="adj1" fmla="val -115025"/>
              <a:gd name="adj2" fmla="val -27176"/>
            </a:avLst>
          </a:prstGeom>
          <a:solidFill>
            <a:srgbClr val="D1D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>
                    <a:lumMod val="10000"/>
                  </a:schemeClr>
                </a:solidFill>
              </a:rPr>
              <a:t>p</a:t>
            </a:r>
            <a:r>
              <a:rPr kumimoji="1" lang="ja-JP" altLang="en-US" dirty="0">
                <a:solidFill>
                  <a:schemeClr val="accent1">
                    <a:lumMod val="10000"/>
                  </a:schemeClr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29130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7ACD5F95169541806DDE81CD53DECB" ma:contentTypeVersion="14" ma:contentTypeDescription="新しいドキュメントを作成します。" ma:contentTypeScope="" ma:versionID="ac87ee168f4be05b6d752b5e6bf8d7be">
  <xsd:schema xmlns:xsd="http://www.w3.org/2001/XMLSchema" xmlns:xs="http://www.w3.org/2001/XMLSchema" xmlns:p="http://schemas.microsoft.com/office/2006/metadata/properties" xmlns:ns2="bf130629-45a6-4abf-b481-80befd7b3fbc" xmlns:ns3="b026106e-16a3-4020-938c-855857263251" targetNamespace="http://schemas.microsoft.com/office/2006/metadata/properties" ma:root="true" ma:fieldsID="d179359317e9ec25367a902920768a05" ns2:_="" ns3:_="">
    <xsd:import namespace="bf130629-45a6-4abf-b481-80befd7b3fbc"/>
    <xsd:import namespace="b026106e-16a3-4020-938c-855857263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629-45a6-4abf-b481-80befd7b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20533ecf-66aa-4607-b339-ae91535110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106e-16a3-4020-938c-855857263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bc24cae-3cfe-4150-b82d-21717c54e54e}" ma:internalName="TaxCatchAll" ma:showField="CatchAllData" ma:web="b026106e-16a3-4020-938c-8558572632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FD790-A674-4498-8D51-2052EDAE9F9D}"/>
</file>

<file path=customXml/itemProps2.xml><?xml version="1.0" encoding="utf-8"?>
<ds:datastoreItem xmlns:ds="http://schemas.openxmlformats.org/officeDocument/2006/customXml" ds:itemID="{8D84357B-2B5C-4793-9266-9CB9EBA2B9D4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{B993932B-96A0-4D6E-9A3B-5F45EFC3507B}tf11964407_win32</Template>
  <TotalTime>1041</TotalTime>
  <Words>727</Words>
  <Application>Microsoft Office PowerPoint</Application>
  <PresentationFormat>ワイド画面</PresentationFormat>
  <Paragraphs>88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Arial</vt:lpstr>
      <vt:lpstr>Courier New</vt:lpstr>
      <vt:lpstr>Gill Sans Nova Light</vt:lpstr>
      <vt:lpstr>Open Sans</vt:lpstr>
      <vt:lpstr>Office テーマ</vt:lpstr>
      <vt:lpstr>HTML 第６回</vt:lpstr>
      <vt:lpstr>CSSに触れてみよう</vt:lpstr>
      <vt:lpstr>CSSに触れてみよう</vt:lpstr>
      <vt:lpstr>CSSに触れてみよう</vt:lpstr>
      <vt:lpstr>CSSに触れてみよう</vt:lpstr>
      <vt:lpstr>Let’ｓチャレンジ</vt:lpstr>
      <vt:lpstr>文字の大きさを変える</vt:lpstr>
      <vt:lpstr>文字の種類を変える</vt:lpstr>
      <vt:lpstr>Let’ｓチャレンジ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亀山　千恵</dc:creator>
  <cp:lastModifiedBy>亀山　千恵</cp:lastModifiedBy>
  <cp:revision>140</cp:revision>
  <dcterms:created xsi:type="dcterms:W3CDTF">2023-04-21T01:39:21Z</dcterms:created>
  <dcterms:modified xsi:type="dcterms:W3CDTF">2023-06-07T02:11:20Z</dcterms:modified>
</cp:coreProperties>
</file>