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313" r:id="rId3"/>
    <p:sldId id="314" r:id="rId4"/>
    <p:sldId id="315" r:id="rId5"/>
    <p:sldId id="311" r:id="rId6"/>
    <p:sldId id="316" r:id="rId7"/>
    <p:sldId id="317" r:id="rId8"/>
    <p:sldId id="318" r:id="rId9"/>
    <p:sldId id="319" r:id="rId10"/>
    <p:sldId id="320" r:id="rId11"/>
    <p:sldId id="321" r:id="rId12"/>
    <p:sldId id="322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83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6/1/2023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6/1/2023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 dirty="0"/>
              <a:t>第７回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に同じ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を適用してみよう！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複数の要素に同じ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をつけた場合、それら全てに同じ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が適用されます。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【style2.css】				 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10</a:t>
            </a:fld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0EDC1F2-ED60-F354-BDEC-BF3A04FC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2377995"/>
            <a:ext cx="5341860" cy="36259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46CDF62-38FC-BBE7-6315-72B890EEC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44" r="22987"/>
          <a:stretch/>
        </p:blipFill>
        <p:spPr>
          <a:xfrm>
            <a:off x="5930814" y="2544184"/>
            <a:ext cx="6140741" cy="3459801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769B41-E030-7DE6-246D-419A6343BEF0}"/>
              </a:ext>
            </a:extLst>
          </p:cNvPr>
          <p:cNvSpPr/>
          <p:nvPr/>
        </p:nvSpPr>
        <p:spPr>
          <a:xfrm>
            <a:off x="7516483" y="3899140"/>
            <a:ext cx="2277374" cy="385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96F6945-0742-6BAE-F139-21FA2E5DC1AB}"/>
              </a:ext>
            </a:extLst>
          </p:cNvPr>
          <p:cNvSpPr/>
          <p:nvPr/>
        </p:nvSpPr>
        <p:spPr>
          <a:xfrm>
            <a:off x="7950898" y="2303195"/>
            <a:ext cx="3990379" cy="844493"/>
          </a:xfrm>
          <a:prstGeom prst="wedgeRectCallout">
            <a:avLst>
              <a:gd name="adj1" fmla="val -16032"/>
              <a:gd name="adj2" fmla="val 13542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修正しましょう。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1A2A733-204A-050A-6EC6-0DC78E87A9CC}"/>
              </a:ext>
            </a:extLst>
          </p:cNvPr>
          <p:cNvSpPr/>
          <p:nvPr/>
        </p:nvSpPr>
        <p:spPr>
          <a:xfrm>
            <a:off x="421696" y="3680603"/>
            <a:ext cx="3834001" cy="2116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9EB2640A-A23E-F768-7DB0-0900A5D0BCE6}"/>
              </a:ext>
            </a:extLst>
          </p:cNvPr>
          <p:cNvSpPr/>
          <p:nvPr/>
        </p:nvSpPr>
        <p:spPr>
          <a:xfrm>
            <a:off x="4301706" y="2991653"/>
            <a:ext cx="2605177" cy="2805297"/>
          </a:xfrm>
          <a:prstGeom prst="wedgeRectCallout">
            <a:avLst>
              <a:gd name="adj1" fmla="val -123657"/>
              <a:gd name="adj2" fmla="val -1320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【select】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という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class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名がついている全ての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HTML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要素に同じ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CSS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が適用されます</a:t>
            </a:r>
          </a:p>
        </p:txBody>
      </p:sp>
    </p:spTree>
    <p:extLst>
      <p:ext uri="{BB962C8B-B14F-4D97-AF65-F5344CB8AC3E}">
        <p14:creationId xmlns:p14="http://schemas.microsoft.com/office/powerpoint/2010/main" val="369915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に同じ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を適用してみよう！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同じ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が適用されていたら成功！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11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12A640-5732-4B44-8BB1-093A7C68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13" y="2115288"/>
            <a:ext cx="4134427" cy="230537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EB3BAD-8A81-073A-148F-09D990AB8ED6}"/>
              </a:ext>
            </a:extLst>
          </p:cNvPr>
          <p:cNvSpPr/>
          <p:nvPr/>
        </p:nvSpPr>
        <p:spPr>
          <a:xfrm>
            <a:off x="3440942" y="2449903"/>
            <a:ext cx="2056960" cy="9316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7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【kadai1.html】【kadai_style1.css】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r>
              <a:rPr lang="en-US" altLang="ja-JP" dirty="0"/>
              <a:t>					kadai_style1.css</a:t>
            </a:r>
          </a:p>
          <a:p>
            <a:pPr marL="0" indent="0">
              <a:buNone/>
            </a:pPr>
            <a:r>
              <a:rPr lang="en-US" altLang="ja-JP" dirty="0"/>
              <a:t>						※</a:t>
            </a:r>
            <a:r>
              <a:rPr lang="en-US" altLang="ja-JP" dirty="0">
                <a:solidFill>
                  <a:srgbClr val="FF0000"/>
                </a:solidFill>
              </a:rPr>
              <a:t>class</a:t>
            </a:r>
            <a:r>
              <a:rPr lang="ja-JP" altLang="en-US" dirty="0">
                <a:solidFill>
                  <a:srgbClr val="FF0000"/>
                </a:solidFill>
              </a:rPr>
              <a:t>は１つのみ</a:t>
            </a:r>
            <a:r>
              <a:rPr lang="ja-JP" altLang="en-US" dirty="0"/>
              <a:t>設定すること</a:t>
            </a:r>
            <a:r>
              <a:rPr lang="en-US" altLang="ja-JP" dirty="0"/>
              <a:t>								</a:t>
            </a:r>
            <a:r>
              <a:rPr lang="ja-JP" altLang="en-US" dirty="0"/>
              <a:t>・「</a:t>
            </a:r>
            <a:r>
              <a:rPr lang="en-US" altLang="ja-JP" dirty="0"/>
              <a:t>li</a:t>
            </a:r>
            <a:r>
              <a:rPr lang="ja-JP" altLang="en-US" dirty="0"/>
              <a:t>要素」の「文字の色」を「</a:t>
            </a:r>
            <a:r>
              <a:rPr lang="en-US" altLang="ja-JP" dirty="0"/>
              <a:t>blue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</a:t>
            </a:r>
            <a:r>
              <a:rPr lang="en-US" altLang="ja-JP" dirty="0"/>
              <a:t>【</a:t>
            </a:r>
            <a:r>
              <a:rPr lang="ja-JP" altLang="en-US" dirty="0"/>
              <a:t>リスト１つめ</a:t>
            </a:r>
            <a:r>
              <a:rPr lang="en-US" altLang="ja-JP" dirty="0"/>
              <a:t>】</a:t>
            </a:r>
            <a:r>
              <a:rPr lang="ja-JP" altLang="en-US" dirty="0"/>
              <a:t>に</a:t>
            </a:r>
            <a:r>
              <a:rPr lang="en-US" altLang="ja-JP" dirty="0"/>
              <a:t>class</a:t>
            </a:r>
            <a:r>
              <a:rPr lang="ja-JP" altLang="en-US" dirty="0"/>
              <a:t>を設定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　</a:t>
            </a:r>
            <a:r>
              <a:rPr lang="en-US" altLang="ja-JP" dirty="0"/>
              <a:t>class</a:t>
            </a:r>
            <a:r>
              <a:rPr lang="ja-JP" altLang="en-US" dirty="0"/>
              <a:t>名は</a:t>
            </a:r>
            <a:r>
              <a:rPr lang="en-US" altLang="ja-JP" dirty="0"/>
              <a:t>【select】</a:t>
            </a:r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select</a:t>
            </a:r>
            <a:r>
              <a:rPr lang="ja-JP" altLang="en-US" dirty="0"/>
              <a:t>クラス」の「文字の色」を「</a:t>
            </a:r>
            <a:r>
              <a:rPr lang="en-US" altLang="ja-JP" dirty="0"/>
              <a:t>red</a:t>
            </a:r>
            <a:r>
              <a:rPr lang="ja-JP" altLang="en-US" dirty="0"/>
              <a:t>」に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/>
              <a:t>第７回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12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8AEF5C-E75D-0CC0-0BC2-6B62ABD8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" y="2496146"/>
            <a:ext cx="5596395" cy="2107733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1A09FDB-5677-FE00-3C3B-450CB64A8C69}"/>
              </a:ext>
            </a:extLst>
          </p:cNvPr>
          <p:cNvSpPr/>
          <p:nvPr/>
        </p:nvSpPr>
        <p:spPr>
          <a:xfrm>
            <a:off x="3432173" y="1848802"/>
            <a:ext cx="1889512" cy="812710"/>
          </a:xfrm>
          <a:prstGeom prst="wedgeRectCallout">
            <a:avLst>
              <a:gd name="adj1" fmla="val -76066"/>
              <a:gd name="adj2" fmla="val 56711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h1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39DD9A0-FDC5-8D2F-0703-EA05E0FD50EE}"/>
              </a:ext>
            </a:extLst>
          </p:cNvPr>
          <p:cNvSpPr/>
          <p:nvPr/>
        </p:nvSpPr>
        <p:spPr>
          <a:xfrm>
            <a:off x="2552517" y="3668394"/>
            <a:ext cx="1889512" cy="812710"/>
          </a:xfrm>
          <a:prstGeom prst="wedgeRectCallout">
            <a:avLst>
              <a:gd name="adj1" fmla="val -67381"/>
              <a:gd name="adj2" fmla="val -1559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ul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li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283940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背景色を変える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背景色を変えるには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background-color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プロパティを用います。 色の指定の方法は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color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プロパティと同様です。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【style.css】					    【index.html】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4021D17-EE05-7121-ABD7-6BECDE77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59" y="2765673"/>
            <a:ext cx="5102309" cy="3456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BA1B5CD-BB13-6FC4-A42F-203A6626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747889"/>
            <a:ext cx="4304006" cy="345412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2D240CA-1BCF-9641-4923-13340B136A1A}"/>
              </a:ext>
            </a:extLst>
          </p:cNvPr>
          <p:cNvSpPr/>
          <p:nvPr/>
        </p:nvSpPr>
        <p:spPr>
          <a:xfrm>
            <a:off x="1228746" y="4251217"/>
            <a:ext cx="1991782" cy="3220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255860F5-7BD7-B71B-4536-44E2C08B9960}"/>
              </a:ext>
            </a:extLst>
          </p:cNvPr>
          <p:cNvSpPr/>
          <p:nvPr/>
        </p:nvSpPr>
        <p:spPr>
          <a:xfrm>
            <a:off x="4206488" y="3070761"/>
            <a:ext cx="1889512" cy="812710"/>
          </a:xfrm>
          <a:prstGeom prst="wedgeRectCallout">
            <a:avLst>
              <a:gd name="adj1" fmla="val -118068"/>
              <a:gd name="adj2" fmla="val 8501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背景色を指定</a:t>
            </a:r>
          </a:p>
        </p:txBody>
      </p:sp>
    </p:spTree>
    <p:extLst>
      <p:ext uri="{BB962C8B-B14F-4D97-AF65-F5344CB8AC3E}">
        <p14:creationId xmlns:p14="http://schemas.microsoft.com/office/powerpoint/2010/main" val="167496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幅・高さを変える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要素の横幅、高さを変更したいときには、それぞれ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width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プロパティ、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height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プロパティを用います。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width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height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共に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px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で指定していきます。</a:t>
            </a:r>
          </a:p>
          <a:p>
            <a:pPr marL="0" indent="0">
              <a:buNone/>
            </a:pP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px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を書き忘れないように注意しましょう。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【style1.css】			【index1.html】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255860F5-7BD7-B71B-4536-44E2C08B9960}"/>
              </a:ext>
            </a:extLst>
          </p:cNvPr>
          <p:cNvSpPr/>
          <p:nvPr/>
        </p:nvSpPr>
        <p:spPr>
          <a:xfrm>
            <a:off x="7030202" y="580042"/>
            <a:ext cx="1889512" cy="812710"/>
          </a:xfrm>
          <a:prstGeom prst="wedgeRectCallout">
            <a:avLst>
              <a:gd name="adj1" fmla="val -118068"/>
              <a:gd name="adj2" fmla="val 8501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背景色を指定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393BA01-FAD5-470D-C30E-E5B2E635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1" y="3264477"/>
            <a:ext cx="2976423" cy="30266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206A1B-37B9-AD83-4E0C-61060955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75" y="3241014"/>
            <a:ext cx="4981291" cy="3026682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0B4343B-7B67-E36E-B9BB-15D6C13E4244}"/>
              </a:ext>
            </a:extLst>
          </p:cNvPr>
          <p:cNvSpPr/>
          <p:nvPr/>
        </p:nvSpPr>
        <p:spPr>
          <a:xfrm>
            <a:off x="8597333" y="1871129"/>
            <a:ext cx="3474221" cy="2281052"/>
          </a:xfrm>
          <a:prstGeom prst="wedgeRectCallout">
            <a:avLst>
              <a:gd name="adj1" fmla="val -87114"/>
              <a:gd name="adj2" fmla="val 5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画像使います！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第３回課題で使用した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【kadai_wanko.jpg】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をコピーし、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img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フォルダを作成し、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フォルダに入れてから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プログラムを書きましょう！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295496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幅・高さを変える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96F2CD5-85C8-6360-5ADC-2D2B3698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" y="1967424"/>
            <a:ext cx="6487568" cy="413188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D19A923-4FE8-A9EE-DF07-8F801CD326B9}"/>
              </a:ext>
            </a:extLst>
          </p:cNvPr>
          <p:cNvCxnSpPr/>
          <p:nvPr/>
        </p:nvCxnSpPr>
        <p:spPr>
          <a:xfrm>
            <a:off x="362884" y="2114639"/>
            <a:ext cx="627082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255860F5-7BD7-B71B-4536-44E2C08B9960}"/>
              </a:ext>
            </a:extLst>
          </p:cNvPr>
          <p:cNvSpPr/>
          <p:nvPr/>
        </p:nvSpPr>
        <p:spPr>
          <a:xfrm>
            <a:off x="6636589" y="974389"/>
            <a:ext cx="1889512" cy="812710"/>
          </a:xfrm>
          <a:prstGeom prst="wedgeRectCallout">
            <a:avLst>
              <a:gd name="adj1" fmla="val -51413"/>
              <a:gd name="adj2" fmla="val 77939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500px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60193E-D7A1-E254-AD18-CDC01642B65E}"/>
              </a:ext>
            </a:extLst>
          </p:cNvPr>
          <p:cNvCxnSpPr/>
          <p:nvPr/>
        </p:nvCxnSpPr>
        <p:spPr>
          <a:xfrm>
            <a:off x="6573328" y="2192851"/>
            <a:ext cx="0" cy="99317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7A486B1-A00A-B577-5D48-40699A510449}"/>
              </a:ext>
            </a:extLst>
          </p:cNvPr>
          <p:cNvSpPr/>
          <p:nvPr/>
        </p:nvSpPr>
        <p:spPr>
          <a:xfrm>
            <a:off x="6803870" y="2265281"/>
            <a:ext cx="1889512" cy="812710"/>
          </a:xfrm>
          <a:prstGeom prst="wedgeRectCallout">
            <a:avLst>
              <a:gd name="adj1" fmla="val -62066"/>
              <a:gd name="adj2" fmla="val 222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80px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09975A-CCB8-29C8-CB02-494CA0E89E43}"/>
              </a:ext>
            </a:extLst>
          </p:cNvPr>
          <p:cNvCxnSpPr/>
          <p:nvPr/>
        </p:nvCxnSpPr>
        <p:spPr>
          <a:xfrm>
            <a:off x="365760" y="3612760"/>
            <a:ext cx="627082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20670B-C5E1-9873-DC2D-4EB71A7F03C7}"/>
              </a:ext>
            </a:extLst>
          </p:cNvPr>
          <p:cNvCxnSpPr>
            <a:cxnSpLocks/>
          </p:cNvCxnSpPr>
          <p:nvPr/>
        </p:nvCxnSpPr>
        <p:spPr>
          <a:xfrm>
            <a:off x="6633713" y="3662217"/>
            <a:ext cx="0" cy="22957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2BE7640-51EF-CB91-F489-6B51D03A0C82}"/>
              </a:ext>
            </a:extLst>
          </p:cNvPr>
          <p:cNvSpPr/>
          <p:nvPr/>
        </p:nvSpPr>
        <p:spPr>
          <a:xfrm>
            <a:off x="6803870" y="3318980"/>
            <a:ext cx="1889512" cy="812710"/>
          </a:xfrm>
          <a:prstGeom prst="wedgeRectCallout">
            <a:avLst>
              <a:gd name="adj1" fmla="val -59022"/>
              <a:gd name="adj2" fmla="val -1546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500px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D8CC699-F439-8577-EA34-BE2468CF486C}"/>
              </a:ext>
            </a:extLst>
          </p:cNvPr>
          <p:cNvSpPr/>
          <p:nvPr/>
        </p:nvSpPr>
        <p:spPr>
          <a:xfrm>
            <a:off x="6783325" y="4639023"/>
            <a:ext cx="1889512" cy="812710"/>
          </a:xfrm>
          <a:prstGeom prst="wedgeRectCallout">
            <a:avLst>
              <a:gd name="adj1" fmla="val -55979"/>
              <a:gd name="adj2" fmla="val -980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200px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0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【kadai.html】【kadai_style.css】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r>
              <a:rPr lang="en-US" altLang="ja-JP" dirty="0"/>
              <a:t>					kadai_style.css</a:t>
            </a:r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要素」の「色」を「</a:t>
            </a:r>
            <a:r>
              <a:rPr lang="en-US" altLang="ja-JP" dirty="0"/>
              <a:t>#e6855e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要素」の「文字サイズ」を「</a:t>
            </a:r>
            <a:r>
              <a:rPr lang="en-US" altLang="ja-JP" dirty="0"/>
              <a:t>30px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要素」の「背景色」を「</a:t>
            </a:r>
            <a:r>
              <a:rPr lang="en-US" altLang="ja-JP" dirty="0"/>
              <a:t> #f3f372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要素」の「高さ」を「</a:t>
            </a:r>
            <a:r>
              <a:rPr lang="en-US" altLang="ja-JP" dirty="0"/>
              <a:t>100px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要素」の「幅」を「</a:t>
            </a:r>
            <a:r>
              <a:rPr lang="en-US" altLang="ja-JP" dirty="0"/>
              <a:t>250px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 err="1"/>
              <a:t>img</a:t>
            </a:r>
            <a:r>
              <a:rPr lang="ja-JP" altLang="en-US" dirty="0"/>
              <a:t>要素」の「高さ」を「</a:t>
            </a:r>
            <a:r>
              <a:rPr lang="en-US" altLang="ja-JP" dirty="0"/>
              <a:t>50px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 err="1"/>
              <a:t>img</a:t>
            </a:r>
            <a:r>
              <a:rPr lang="ja-JP" altLang="en-US" dirty="0"/>
              <a:t>要素」の「幅」を「</a:t>
            </a:r>
            <a:r>
              <a:rPr lang="en-US" altLang="ja-JP" dirty="0"/>
              <a:t>70px</a:t>
            </a:r>
            <a:r>
              <a:rPr lang="ja-JP" altLang="en-US" dirty="0"/>
              <a:t>」に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/>
              <a:t>第７回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30FBFC2-8BB9-48C0-C53C-B0D45497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9" y="2448170"/>
            <a:ext cx="4982270" cy="3705742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1A09FDB-5677-FE00-3C3B-450CB64A8C69}"/>
              </a:ext>
            </a:extLst>
          </p:cNvPr>
          <p:cNvSpPr/>
          <p:nvPr/>
        </p:nvSpPr>
        <p:spPr>
          <a:xfrm>
            <a:off x="2638082" y="1858061"/>
            <a:ext cx="1889512" cy="812710"/>
          </a:xfrm>
          <a:prstGeom prst="wedgeRectCallout">
            <a:avLst>
              <a:gd name="adj1" fmla="val 6416"/>
              <a:gd name="adj2" fmla="val 7086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h1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39DD9A0-FDC5-8D2F-0703-EA05E0FD50EE}"/>
              </a:ext>
            </a:extLst>
          </p:cNvPr>
          <p:cNvSpPr/>
          <p:nvPr/>
        </p:nvSpPr>
        <p:spPr>
          <a:xfrm>
            <a:off x="120445" y="3894686"/>
            <a:ext cx="1889512" cy="812710"/>
          </a:xfrm>
          <a:prstGeom prst="wedgeRectCallout">
            <a:avLst>
              <a:gd name="adj1" fmla="val -13813"/>
              <a:gd name="adj2" fmla="val 9479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img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F543388-4A8B-D4D9-B00E-B57DBE93B3B5}"/>
              </a:ext>
            </a:extLst>
          </p:cNvPr>
          <p:cNvSpPr/>
          <p:nvPr/>
        </p:nvSpPr>
        <p:spPr>
          <a:xfrm>
            <a:off x="2068432" y="4232695"/>
            <a:ext cx="3438143" cy="1991124"/>
          </a:xfrm>
          <a:prstGeom prst="wedgeRectCallout">
            <a:avLst>
              <a:gd name="adj1" fmla="val -65255"/>
              <a:gd name="adj2" fmla="val 3319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第３回課題で使用した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【kadai_school.jpg】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をコピーし、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img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】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フォルダを作成し、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フォルダに入れてから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プログラムを書きましょう！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261156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特定の要素に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を適用するには？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&lt;li&gt;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要素が複数ある場合に、次のように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を指定すると、全てのリスト要素が赤くなってしまいます。では、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つのリスト要素だけを赤くする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には・・・？？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【style2.css】				 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A88C5F8-B229-FFB1-1A10-3736E004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50" y="2867958"/>
            <a:ext cx="4170842" cy="24574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81A9F89-973F-F4C6-0951-CD45CEE9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64" y="2741168"/>
            <a:ext cx="4999238" cy="41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特定の要素に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を適用するには？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&lt;li&gt;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要素が複数ある場合に、次のように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を指定すると、全てのリスト要素が赤くなってしまいます。では、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つのリスト要素だけを赤くする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には・・・？？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7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039A297-A0A6-B237-9D09-D953754F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95" y="2787269"/>
            <a:ext cx="5300579" cy="307869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330A19C-E9BC-6FEA-7708-EB87B09946E3}"/>
              </a:ext>
            </a:extLst>
          </p:cNvPr>
          <p:cNvSpPr/>
          <p:nvPr/>
        </p:nvSpPr>
        <p:spPr>
          <a:xfrm>
            <a:off x="1098430" y="3151517"/>
            <a:ext cx="4100423" cy="21796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4DAC01D2-EE23-1BFB-02B7-122C0AF3BEC3}"/>
              </a:ext>
            </a:extLst>
          </p:cNvPr>
          <p:cNvSpPr/>
          <p:nvPr/>
        </p:nvSpPr>
        <p:spPr>
          <a:xfrm>
            <a:off x="6095999" y="2707921"/>
            <a:ext cx="4554747" cy="2186131"/>
          </a:xfrm>
          <a:prstGeom prst="wedgeRectCallout">
            <a:avLst>
              <a:gd name="adj1" fmla="val -68971"/>
              <a:gd name="adj2" fmla="val 2861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すべてのリストの色が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赤になってしまう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…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タグに名前を付けると解決！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要素には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を使って名前をつけることができます。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をつけることにより、それぞれの要素を識別し、別々の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を適用することができます。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名で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を指定する場合、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先頭にドット「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」が必要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な点に注意しましょう！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【style2.css】				 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8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732D75-051B-5B09-458F-6FE84B6A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57" r="26080"/>
          <a:stretch/>
        </p:blipFill>
        <p:spPr>
          <a:xfrm>
            <a:off x="5961486" y="3062358"/>
            <a:ext cx="5753186" cy="324080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1ADFF7-7125-63AA-B30E-C73F8CE7FB5F}"/>
              </a:ext>
            </a:extLst>
          </p:cNvPr>
          <p:cNvSpPr/>
          <p:nvPr/>
        </p:nvSpPr>
        <p:spPr>
          <a:xfrm>
            <a:off x="7516483" y="3899140"/>
            <a:ext cx="2127849" cy="385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4CAFCB55-417E-720A-3ECA-94CE54B4D3C8}"/>
              </a:ext>
            </a:extLst>
          </p:cNvPr>
          <p:cNvSpPr/>
          <p:nvPr/>
        </p:nvSpPr>
        <p:spPr>
          <a:xfrm>
            <a:off x="7563266" y="5086717"/>
            <a:ext cx="3990379" cy="1688987"/>
          </a:xfrm>
          <a:prstGeom prst="wedgeRectCallout">
            <a:avLst>
              <a:gd name="adj1" fmla="val -2629"/>
              <a:gd name="adj2" fmla="val -9475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修正しましょう。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0EDC1F2-ED60-F354-BDEC-BF3A04FC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062357"/>
            <a:ext cx="4695070" cy="318695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65A259-8C5C-BC07-6EFA-7A21743E2FAF}"/>
              </a:ext>
            </a:extLst>
          </p:cNvPr>
          <p:cNvSpPr/>
          <p:nvPr/>
        </p:nvSpPr>
        <p:spPr>
          <a:xfrm>
            <a:off x="655608" y="4379344"/>
            <a:ext cx="1558505" cy="485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A47FFEB0-5258-536B-F8F6-96EDCF7458CA}"/>
              </a:ext>
            </a:extLst>
          </p:cNvPr>
          <p:cNvSpPr/>
          <p:nvPr/>
        </p:nvSpPr>
        <p:spPr>
          <a:xfrm>
            <a:off x="3462067" y="3747668"/>
            <a:ext cx="2262536" cy="1117630"/>
          </a:xfrm>
          <a:prstGeom prst="wedgeRectCallout">
            <a:avLst>
              <a:gd name="adj1" fmla="val -100488"/>
              <a:gd name="adj2" fmla="val 3280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修正しましょう。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226791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タグに名前を付けると解決！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クラスを付けた要素のみ赤色になっていたら成功！！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第７回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9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5E65D18-2E9F-B94A-B92D-DAF938CF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10" y="2222579"/>
            <a:ext cx="3629532" cy="228631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EB3BAD-8A81-073A-148F-09D990AB8ED6}"/>
              </a:ext>
            </a:extLst>
          </p:cNvPr>
          <p:cNvSpPr/>
          <p:nvPr/>
        </p:nvSpPr>
        <p:spPr>
          <a:xfrm>
            <a:off x="3665229" y="2495910"/>
            <a:ext cx="2056960" cy="4370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0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10245A-9236-4D97-A7C8-F72614B6680C}"/>
</file>

<file path=customXml/itemProps2.xml><?xml version="1.0" encoding="utf-8"?>
<ds:datastoreItem xmlns:ds="http://schemas.openxmlformats.org/officeDocument/2006/customXml" ds:itemID="{CE54C7E3-B973-4C0E-8223-811DEE1AC9D9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1133</TotalTime>
  <Words>876</Words>
  <Application>Microsoft Office PowerPoint</Application>
  <PresentationFormat>ワイド画面</PresentationFormat>
  <Paragraphs>105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Arial</vt:lpstr>
      <vt:lpstr>Courier New</vt:lpstr>
      <vt:lpstr>Gill Sans Nova Light</vt:lpstr>
      <vt:lpstr>Open Sans</vt:lpstr>
      <vt:lpstr>Office テーマ</vt:lpstr>
      <vt:lpstr>HTML 第７回</vt:lpstr>
      <vt:lpstr>背景色を変える</vt:lpstr>
      <vt:lpstr>幅・高さを変える</vt:lpstr>
      <vt:lpstr>幅・高さを変える</vt:lpstr>
      <vt:lpstr>Let’ｓチャレンジ</vt:lpstr>
      <vt:lpstr>特定の要素にCSSを適用するには？</vt:lpstr>
      <vt:lpstr>特定の要素にCSSを適用するには？</vt:lpstr>
      <vt:lpstr>タグに名前を付けると解決！</vt:lpstr>
      <vt:lpstr>タグに名前を付けると解決！</vt:lpstr>
      <vt:lpstr>classに同じCSSを適用してみよう！</vt:lpstr>
      <vt:lpstr>classに同じCSSを適用してみよう！</vt:lpstr>
      <vt:lpstr>Let’ｓチャレンジ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166</cp:revision>
  <dcterms:created xsi:type="dcterms:W3CDTF">2023-04-21T01:39:21Z</dcterms:created>
  <dcterms:modified xsi:type="dcterms:W3CDTF">2023-06-01T02:20:49Z</dcterms:modified>
</cp:coreProperties>
</file>