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EE0D9-2980-47AF-B90F-92CD10549875}" v="1" dt="2021-03-05T17:23:0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lie Thomas [olt13]" userId="5bd455c7-85eb-41e2-91b8-502a7afeed37" providerId="ADAL" clId="{EE5EE0D9-2980-47AF-B90F-92CD10549875}"/>
    <pc:docChg chg="undo custSel addSld modSld">
      <pc:chgData name="Ollie Thomas [olt13]" userId="5bd455c7-85eb-41e2-91b8-502a7afeed37" providerId="ADAL" clId="{EE5EE0D9-2980-47AF-B90F-92CD10549875}" dt="2021-03-08T19:36:20.752" v="465" actId="26606"/>
      <pc:docMkLst>
        <pc:docMk/>
      </pc:docMkLst>
      <pc:sldChg chg="modSp mod">
        <pc:chgData name="Ollie Thomas [olt13]" userId="5bd455c7-85eb-41e2-91b8-502a7afeed37" providerId="ADAL" clId="{EE5EE0D9-2980-47AF-B90F-92CD10549875}" dt="2021-03-08T19:25:21.548" v="461" actId="20577"/>
        <pc:sldMkLst>
          <pc:docMk/>
          <pc:sldMk cId="3182917550" sldId="257"/>
        </pc:sldMkLst>
        <pc:spChg chg="mod">
          <ac:chgData name="Ollie Thomas [olt13]" userId="5bd455c7-85eb-41e2-91b8-502a7afeed37" providerId="ADAL" clId="{EE5EE0D9-2980-47AF-B90F-92CD10549875}" dt="2021-03-08T19:25:21.548" v="461" actId="20577"/>
          <ac:spMkLst>
            <pc:docMk/>
            <pc:sldMk cId="3182917550" sldId="257"/>
            <ac:spMk id="2" creationId="{7693D357-0A07-424A-BF95-70085E63D6AF}"/>
          </ac:spMkLst>
        </pc:spChg>
        <pc:spChg chg="mod">
          <ac:chgData name="Ollie Thomas [olt13]" userId="5bd455c7-85eb-41e2-91b8-502a7afeed37" providerId="ADAL" clId="{EE5EE0D9-2980-47AF-B90F-92CD10549875}" dt="2021-03-05T17:33:44.372" v="132" actId="20577"/>
          <ac:spMkLst>
            <pc:docMk/>
            <pc:sldMk cId="3182917550" sldId="257"/>
            <ac:spMk id="3" creationId="{E0A1E984-C08B-4920-A6DA-E25A2298E3B8}"/>
          </ac:spMkLst>
        </pc:spChg>
      </pc:sldChg>
      <pc:sldChg chg="addSp delSp modSp mod">
        <pc:chgData name="Ollie Thomas [olt13]" userId="5bd455c7-85eb-41e2-91b8-502a7afeed37" providerId="ADAL" clId="{EE5EE0D9-2980-47AF-B90F-92CD10549875}" dt="2021-03-08T19:36:20.752" v="465" actId="26606"/>
        <pc:sldMkLst>
          <pc:docMk/>
          <pc:sldMk cId="2760416698" sldId="259"/>
        </pc:sldMkLst>
        <pc:spChg chg="del">
          <ac:chgData name="Ollie Thomas [olt13]" userId="5bd455c7-85eb-41e2-91b8-502a7afeed37" providerId="ADAL" clId="{EE5EE0D9-2980-47AF-B90F-92CD10549875}" dt="2021-03-08T19:36:20.752" v="465" actId="26606"/>
          <ac:spMkLst>
            <pc:docMk/>
            <pc:sldMk cId="2760416698" sldId="259"/>
            <ac:spMk id="10" creationId="{C2E4E997-8672-4FFD-B8EC-9932A8E4714B}"/>
          </ac:spMkLst>
        </pc:spChg>
        <pc:spChg chg="add">
          <ac:chgData name="Ollie Thomas [olt13]" userId="5bd455c7-85eb-41e2-91b8-502a7afeed37" providerId="ADAL" clId="{EE5EE0D9-2980-47AF-B90F-92CD10549875}" dt="2021-03-08T19:36:20.752" v="465" actId="26606"/>
          <ac:spMkLst>
            <pc:docMk/>
            <pc:sldMk cId="2760416698" sldId="259"/>
            <ac:spMk id="46" creationId="{C2E4E997-8672-4FFD-B8EC-9932A8E4714B}"/>
          </ac:spMkLst>
        </pc:spChg>
        <pc:grpChg chg="del">
          <ac:chgData name="Ollie Thomas [olt13]" userId="5bd455c7-85eb-41e2-91b8-502a7afeed37" providerId="ADAL" clId="{EE5EE0D9-2980-47AF-B90F-92CD10549875}" dt="2021-03-08T19:36:20.752" v="465" actId="26606"/>
          <ac:grpSpMkLst>
            <pc:docMk/>
            <pc:sldMk cId="2760416698" sldId="259"/>
            <ac:grpSpMk id="14" creationId="{453E4DEE-E996-40F8-8635-0FF43D7348F9}"/>
          </ac:grpSpMkLst>
        </pc:grpChg>
        <pc:grpChg chg="add">
          <ac:chgData name="Ollie Thomas [olt13]" userId="5bd455c7-85eb-41e2-91b8-502a7afeed37" providerId="ADAL" clId="{EE5EE0D9-2980-47AF-B90F-92CD10549875}" dt="2021-03-08T19:36:20.752" v="465" actId="26606"/>
          <ac:grpSpMkLst>
            <pc:docMk/>
            <pc:sldMk cId="2760416698" sldId="259"/>
            <ac:grpSpMk id="50" creationId="{453E4DEE-E996-40F8-8635-0FF43D7348F9}"/>
          </ac:grpSpMkLst>
        </pc:grpChg>
        <pc:picChg chg="mod modCrop">
          <ac:chgData name="Ollie Thomas [olt13]" userId="5bd455c7-85eb-41e2-91b8-502a7afeed37" providerId="ADAL" clId="{EE5EE0D9-2980-47AF-B90F-92CD10549875}" dt="2021-03-08T19:36:20.752" v="465" actId="26606"/>
          <ac:picMkLst>
            <pc:docMk/>
            <pc:sldMk cId="2760416698" sldId="259"/>
            <ac:picMk id="5" creationId="{932D59DF-4BF4-449D-AE88-D0189AB3D024}"/>
          </ac:picMkLst>
        </pc:picChg>
        <pc:picChg chg="del">
          <ac:chgData name="Ollie Thomas [olt13]" userId="5bd455c7-85eb-41e2-91b8-502a7afeed37" providerId="ADAL" clId="{EE5EE0D9-2980-47AF-B90F-92CD10549875}" dt="2021-03-08T19:36:20.752" v="465" actId="26606"/>
          <ac:picMkLst>
            <pc:docMk/>
            <pc:sldMk cId="2760416698" sldId="259"/>
            <ac:picMk id="12" creationId="{FE6BA9E6-1D9E-4D30-B528-D49FA1342E4E}"/>
          </ac:picMkLst>
        </pc:picChg>
        <pc:picChg chg="add">
          <ac:chgData name="Ollie Thomas [olt13]" userId="5bd455c7-85eb-41e2-91b8-502a7afeed37" providerId="ADAL" clId="{EE5EE0D9-2980-47AF-B90F-92CD10549875}" dt="2021-03-08T19:36:20.752" v="465" actId="26606"/>
          <ac:picMkLst>
            <pc:docMk/>
            <pc:sldMk cId="2760416698" sldId="259"/>
            <ac:picMk id="48" creationId="{FE6BA9E6-1D9E-4D30-B528-D49FA1342E4E}"/>
          </ac:picMkLst>
        </pc:picChg>
      </pc:sldChg>
      <pc:sldChg chg="addSp delSp modSp mod">
        <pc:chgData name="Ollie Thomas [olt13]" userId="5bd455c7-85eb-41e2-91b8-502a7afeed37" providerId="ADAL" clId="{EE5EE0D9-2980-47AF-B90F-92CD10549875}" dt="2021-03-05T18:10:52.679" v="446" actId="20577"/>
        <pc:sldMkLst>
          <pc:docMk/>
          <pc:sldMk cId="3564759962" sldId="260"/>
        </pc:sldMkLst>
        <pc:spChg chg="mod">
          <ac:chgData name="Ollie Thomas [olt13]" userId="5bd455c7-85eb-41e2-91b8-502a7afeed37" providerId="ADAL" clId="{EE5EE0D9-2980-47AF-B90F-92CD10549875}" dt="2021-03-05T17:23:21.812" v="5" actId="26606"/>
          <ac:spMkLst>
            <pc:docMk/>
            <pc:sldMk cId="3564759962" sldId="260"/>
            <ac:spMk id="2" creationId="{7947D7FB-93DB-40A8-A222-B1ECB648F020}"/>
          </ac:spMkLst>
        </pc:spChg>
        <pc:spChg chg="mod">
          <ac:chgData name="Ollie Thomas [olt13]" userId="5bd455c7-85eb-41e2-91b8-502a7afeed37" providerId="ADAL" clId="{EE5EE0D9-2980-47AF-B90F-92CD10549875}" dt="2021-03-05T18:10:52.679" v="446" actId="20577"/>
          <ac:spMkLst>
            <pc:docMk/>
            <pc:sldMk cId="3564759962" sldId="260"/>
            <ac:spMk id="3" creationId="{24AB0B33-1F60-447A-BF2A-E67A6EBB77EA}"/>
          </ac:spMkLst>
        </pc:spChg>
        <pc:spChg chg="add del">
          <ac:chgData name="Ollie Thomas [olt13]" userId="5bd455c7-85eb-41e2-91b8-502a7afeed37" providerId="ADAL" clId="{EE5EE0D9-2980-47AF-B90F-92CD10549875}" dt="2021-03-05T17:23:21.812" v="5" actId="26606"/>
          <ac:spMkLst>
            <pc:docMk/>
            <pc:sldMk cId="3564759962" sldId="260"/>
            <ac:spMk id="10" creationId="{C2E4E997-8672-4FFD-B8EC-9932A8E4714B}"/>
          </ac:spMkLst>
        </pc:spChg>
        <pc:grpChg chg="add del">
          <ac:chgData name="Ollie Thomas [olt13]" userId="5bd455c7-85eb-41e2-91b8-502a7afeed37" providerId="ADAL" clId="{EE5EE0D9-2980-47AF-B90F-92CD10549875}" dt="2021-03-05T17:23:21.812" v="5" actId="26606"/>
          <ac:grpSpMkLst>
            <pc:docMk/>
            <pc:sldMk cId="3564759962" sldId="260"/>
            <ac:grpSpMk id="14" creationId="{453E4DEE-E996-40F8-8635-0FF43D7348F9}"/>
          </ac:grpSpMkLst>
        </pc:grpChg>
        <pc:picChg chg="mod ord">
          <ac:chgData name="Ollie Thomas [olt13]" userId="5bd455c7-85eb-41e2-91b8-502a7afeed37" providerId="ADAL" clId="{EE5EE0D9-2980-47AF-B90F-92CD10549875}" dt="2021-03-05T17:23:21.812" v="5" actId="26606"/>
          <ac:picMkLst>
            <pc:docMk/>
            <pc:sldMk cId="3564759962" sldId="260"/>
            <ac:picMk id="5" creationId="{E9E8B25F-3F16-4BD9-9C40-E5544952563A}"/>
          </ac:picMkLst>
        </pc:picChg>
        <pc:picChg chg="add mod">
          <ac:chgData name="Ollie Thomas [olt13]" userId="5bd455c7-85eb-41e2-91b8-502a7afeed37" providerId="ADAL" clId="{EE5EE0D9-2980-47AF-B90F-92CD10549875}" dt="2021-03-05T17:23:21.812" v="5" actId="26606"/>
          <ac:picMkLst>
            <pc:docMk/>
            <pc:sldMk cId="3564759962" sldId="260"/>
            <ac:picMk id="7" creationId="{EECA3BDF-F9F9-4E4E-A064-D6ADF502DA01}"/>
          </ac:picMkLst>
        </pc:picChg>
        <pc:picChg chg="add del">
          <ac:chgData name="Ollie Thomas [olt13]" userId="5bd455c7-85eb-41e2-91b8-502a7afeed37" providerId="ADAL" clId="{EE5EE0D9-2980-47AF-B90F-92CD10549875}" dt="2021-03-05T17:23:21.812" v="5" actId="26606"/>
          <ac:picMkLst>
            <pc:docMk/>
            <pc:sldMk cId="3564759962" sldId="260"/>
            <ac:picMk id="12" creationId="{FE6BA9E6-1D9E-4D30-B528-D49FA1342E4E}"/>
          </ac:picMkLst>
        </pc:picChg>
      </pc:sldChg>
      <pc:sldChg chg="addSp modSp mod setBg">
        <pc:chgData name="Ollie Thomas [olt13]" userId="5bd455c7-85eb-41e2-91b8-502a7afeed37" providerId="ADAL" clId="{EE5EE0D9-2980-47AF-B90F-92CD10549875}" dt="2021-03-05T17:45:05.450" v="409" actId="26606"/>
        <pc:sldMkLst>
          <pc:docMk/>
          <pc:sldMk cId="386962090" sldId="262"/>
        </pc:sldMkLst>
        <pc:spChg chg="mod">
          <ac:chgData name="Ollie Thomas [olt13]" userId="5bd455c7-85eb-41e2-91b8-502a7afeed37" providerId="ADAL" clId="{EE5EE0D9-2980-47AF-B90F-92CD10549875}" dt="2021-03-05T17:45:05.450" v="409" actId="26606"/>
          <ac:spMkLst>
            <pc:docMk/>
            <pc:sldMk cId="386962090" sldId="262"/>
            <ac:spMk id="2" creationId="{7C1D21B5-82E7-424D-9AC7-C731A7E61635}"/>
          </ac:spMkLst>
        </pc:spChg>
        <pc:spChg chg="mod">
          <ac:chgData name="Ollie Thomas [olt13]" userId="5bd455c7-85eb-41e2-91b8-502a7afeed37" providerId="ADAL" clId="{EE5EE0D9-2980-47AF-B90F-92CD10549875}" dt="2021-03-05T17:45:05.450" v="409" actId="26606"/>
          <ac:spMkLst>
            <pc:docMk/>
            <pc:sldMk cId="386962090" sldId="262"/>
            <ac:spMk id="3" creationId="{2728D6BD-C9E0-4D63-AC81-E2E14B4B7B7C}"/>
          </ac:spMkLst>
        </pc:spChg>
        <pc:spChg chg="add">
          <ac:chgData name="Ollie Thomas [olt13]" userId="5bd455c7-85eb-41e2-91b8-502a7afeed37" providerId="ADAL" clId="{EE5EE0D9-2980-47AF-B90F-92CD10549875}" dt="2021-03-05T17:45:05.450" v="409" actId="26606"/>
          <ac:spMkLst>
            <pc:docMk/>
            <pc:sldMk cId="386962090" sldId="262"/>
            <ac:spMk id="8" creationId="{E978A47D-4F17-40FE-AB70-7AF78A9575EB}"/>
          </ac:spMkLst>
        </pc:spChg>
        <pc:grpChg chg="add">
          <ac:chgData name="Ollie Thomas [olt13]" userId="5bd455c7-85eb-41e2-91b8-502a7afeed37" providerId="ADAL" clId="{EE5EE0D9-2980-47AF-B90F-92CD10549875}" dt="2021-03-05T17:45:05.450" v="409" actId="26606"/>
          <ac:grpSpMkLst>
            <pc:docMk/>
            <pc:sldMk cId="386962090" sldId="262"/>
            <ac:grpSpMk id="10" creationId="{85BE3A7E-6A3F-401E-A025-BBB8FDB8DD30}"/>
          </ac:grpSpMkLst>
        </pc:grpChg>
        <pc:grpChg chg="add">
          <ac:chgData name="Ollie Thomas [olt13]" userId="5bd455c7-85eb-41e2-91b8-502a7afeed37" providerId="ADAL" clId="{EE5EE0D9-2980-47AF-B90F-92CD10549875}" dt="2021-03-05T17:45:05.450" v="409" actId="26606"/>
          <ac:grpSpMkLst>
            <pc:docMk/>
            <pc:sldMk cId="386962090" sldId="262"/>
            <ac:grpSpMk id="41" creationId="{F4E035BE-9FF4-43D3-BC25-CF582D7FF85E}"/>
          </ac:grpSpMkLst>
        </pc:grpChg>
        <pc:cxnChg chg="add">
          <ac:chgData name="Ollie Thomas [olt13]" userId="5bd455c7-85eb-41e2-91b8-502a7afeed37" providerId="ADAL" clId="{EE5EE0D9-2980-47AF-B90F-92CD10549875}" dt="2021-03-05T17:45:05.450" v="409" actId="26606"/>
          <ac:cxnSpMkLst>
            <pc:docMk/>
            <pc:sldMk cId="386962090" sldId="262"/>
            <ac:cxnSpMk id="39" creationId="{085ECEC0-FF5D-4348-92C7-1EA7C61E770C}"/>
          </ac:cxnSpMkLst>
        </pc:cxnChg>
      </pc:sldChg>
      <pc:sldChg chg="addSp modSp mod setBg">
        <pc:chgData name="Ollie Thomas [olt13]" userId="5bd455c7-85eb-41e2-91b8-502a7afeed37" providerId="ADAL" clId="{EE5EE0D9-2980-47AF-B90F-92CD10549875}" dt="2021-03-05T17:45:16.620" v="410" actId="26606"/>
        <pc:sldMkLst>
          <pc:docMk/>
          <pc:sldMk cId="267387562" sldId="263"/>
        </pc:sldMkLst>
        <pc:spChg chg="mod">
          <ac:chgData name="Ollie Thomas [olt13]" userId="5bd455c7-85eb-41e2-91b8-502a7afeed37" providerId="ADAL" clId="{EE5EE0D9-2980-47AF-B90F-92CD10549875}" dt="2021-03-05T17:45:16.620" v="410" actId="26606"/>
          <ac:spMkLst>
            <pc:docMk/>
            <pc:sldMk cId="267387562" sldId="263"/>
            <ac:spMk id="2" creationId="{5FEFDB02-BEC1-4E68-8D52-096362C67C50}"/>
          </ac:spMkLst>
        </pc:spChg>
        <pc:spChg chg="add">
          <ac:chgData name="Ollie Thomas [olt13]" userId="5bd455c7-85eb-41e2-91b8-502a7afeed37" providerId="ADAL" clId="{EE5EE0D9-2980-47AF-B90F-92CD10549875}" dt="2021-03-05T17:45:16.620" v="410" actId="26606"/>
          <ac:spMkLst>
            <pc:docMk/>
            <pc:sldMk cId="267387562" sldId="263"/>
            <ac:spMk id="65" creationId="{7A070EAD-1DCD-4F3D-BA84-799B891A0E19}"/>
          </ac:spMkLst>
        </pc:spChg>
        <pc:grpChg chg="add">
          <ac:chgData name="Ollie Thomas [olt13]" userId="5bd455c7-85eb-41e2-91b8-502a7afeed37" providerId="ADAL" clId="{EE5EE0D9-2980-47AF-B90F-92CD10549875}" dt="2021-03-05T17:45:16.620" v="410" actId="26606"/>
          <ac:grpSpMkLst>
            <pc:docMk/>
            <pc:sldMk cId="267387562" sldId="263"/>
            <ac:grpSpMk id="9" creationId="{FF5EAD09-B81D-415F-8BCF-73C81AE05F21}"/>
          </ac:grpSpMkLst>
        </pc:grpChg>
        <pc:grpChg chg="add">
          <ac:chgData name="Ollie Thomas [olt13]" userId="5bd455c7-85eb-41e2-91b8-502a7afeed37" providerId="ADAL" clId="{EE5EE0D9-2980-47AF-B90F-92CD10549875}" dt="2021-03-05T17:45:16.620" v="410" actId="26606"/>
          <ac:grpSpMkLst>
            <pc:docMk/>
            <pc:sldMk cId="267387562" sldId="263"/>
            <ac:grpSpMk id="67" creationId="{DE471E13-6104-4637-8A8F-B545529B1D11}"/>
          </ac:grpSpMkLst>
        </pc:grpChg>
        <pc:picChg chg="add">
          <ac:chgData name="Ollie Thomas [olt13]" userId="5bd455c7-85eb-41e2-91b8-502a7afeed37" providerId="ADAL" clId="{EE5EE0D9-2980-47AF-B90F-92CD10549875}" dt="2021-03-05T17:45:16.620" v="410" actId="26606"/>
          <ac:picMkLst>
            <pc:docMk/>
            <pc:sldMk cId="267387562" sldId="263"/>
            <ac:picMk id="7" creationId="{9ACD3AF8-B16E-4174-8C1A-41F683C4AF8A}"/>
          </ac:picMkLst>
        </pc:picChg>
      </pc:sldChg>
      <pc:sldChg chg="addSp modSp new mod setBg">
        <pc:chgData name="Ollie Thomas [olt13]" userId="5bd455c7-85eb-41e2-91b8-502a7afeed37" providerId="ADAL" clId="{EE5EE0D9-2980-47AF-B90F-92CD10549875}" dt="2021-03-06T22:42:10.574" v="457" actId="26606"/>
        <pc:sldMkLst>
          <pc:docMk/>
          <pc:sldMk cId="2752099805" sldId="264"/>
        </pc:sldMkLst>
        <pc:spChg chg="mod">
          <ac:chgData name="Ollie Thomas [olt13]" userId="5bd455c7-85eb-41e2-91b8-502a7afeed37" providerId="ADAL" clId="{EE5EE0D9-2980-47AF-B90F-92CD10549875}" dt="2021-03-06T22:42:10.574" v="457" actId="26606"/>
          <ac:spMkLst>
            <pc:docMk/>
            <pc:sldMk cId="2752099805" sldId="264"/>
            <ac:spMk id="2" creationId="{48E45424-9C33-4ABF-88A1-F1D95A2EB27C}"/>
          </ac:spMkLst>
        </pc:spChg>
        <pc:spChg chg="add">
          <ac:chgData name="Ollie Thomas [olt13]" userId="5bd455c7-85eb-41e2-91b8-502a7afeed37" providerId="ADAL" clId="{EE5EE0D9-2980-47AF-B90F-92CD10549875}" dt="2021-03-06T22:42:10.574" v="457" actId="26606"/>
          <ac:spMkLst>
            <pc:docMk/>
            <pc:sldMk cId="2752099805" sldId="264"/>
            <ac:spMk id="65" creationId="{7A070EAD-1DCD-4F3D-BA84-799B891A0E19}"/>
          </ac:spMkLst>
        </pc:spChg>
        <pc:grpChg chg="add">
          <ac:chgData name="Ollie Thomas [olt13]" userId="5bd455c7-85eb-41e2-91b8-502a7afeed37" providerId="ADAL" clId="{EE5EE0D9-2980-47AF-B90F-92CD10549875}" dt="2021-03-06T22:42:10.574" v="457" actId="26606"/>
          <ac:grpSpMkLst>
            <pc:docMk/>
            <pc:sldMk cId="2752099805" sldId="264"/>
            <ac:grpSpMk id="9" creationId="{FF5EAD09-B81D-415F-8BCF-73C81AE05F21}"/>
          </ac:grpSpMkLst>
        </pc:grpChg>
        <pc:grpChg chg="add">
          <ac:chgData name="Ollie Thomas [olt13]" userId="5bd455c7-85eb-41e2-91b8-502a7afeed37" providerId="ADAL" clId="{EE5EE0D9-2980-47AF-B90F-92CD10549875}" dt="2021-03-06T22:42:10.574" v="457" actId="26606"/>
          <ac:grpSpMkLst>
            <pc:docMk/>
            <pc:sldMk cId="2752099805" sldId="264"/>
            <ac:grpSpMk id="67" creationId="{DE471E13-6104-4637-8A8F-B545529B1D11}"/>
          </ac:grpSpMkLst>
        </pc:grpChg>
        <pc:picChg chg="add">
          <ac:chgData name="Ollie Thomas [olt13]" userId="5bd455c7-85eb-41e2-91b8-502a7afeed37" providerId="ADAL" clId="{EE5EE0D9-2980-47AF-B90F-92CD10549875}" dt="2021-03-06T22:42:10.574" v="457" actId="26606"/>
          <ac:picMkLst>
            <pc:docMk/>
            <pc:sldMk cId="2752099805" sldId="264"/>
            <ac:picMk id="7" creationId="{9ACD3AF8-B16E-4174-8C1A-41F683C4AF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906-15A8-4093-A793-238AA66CA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Deep learning for</a:t>
            </a:r>
            <a:br>
              <a:rPr lang="en-GB" dirty="0"/>
            </a:br>
            <a:r>
              <a:rPr lang="en-GB" dirty="0"/>
              <a:t>robotic grasp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40C5-9A67-4852-AC36-712A76362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Ollie Thomas (olt13)</a:t>
            </a:r>
          </a:p>
        </p:txBody>
      </p:sp>
    </p:spTree>
    <p:extLst>
      <p:ext uri="{BB962C8B-B14F-4D97-AF65-F5344CB8AC3E}">
        <p14:creationId xmlns:p14="http://schemas.microsoft.com/office/powerpoint/2010/main" val="384954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D357-0A07-424A-BF95-70085E63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984-C08B-4920-A6DA-E25A2298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Robotic grasping</a:t>
            </a:r>
          </a:p>
          <a:p>
            <a:pPr lvl="1"/>
            <a:r>
              <a:rPr lang="en-GB" dirty="0"/>
              <a:t>Tend to have grasps databases</a:t>
            </a:r>
          </a:p>
          <a:p>
            <a:pPr lvl="1"/>
            <a:r>
              <a:rPr lang="en-GB" dirty="0"/>
              <a:t>Unable to grasp new objects</a:t>
            </a:r>
          </a:p>
          <a:p>
            <a:r>
              <a:rPr lang="en-GB" dirty="0"/>
              <a:t>Deep learning</a:t>
            </a:r>
          </a:p>
          <a:p>
            <a:pPr lvl="1"/>
            <a:r>
              <a:rPr lang="en-GB" dirty="0"/>
              <a:t>Apply convolutional neural networks to the topic</a:t>
            </a:r>
          </a:p>
          <a:p>
            <a:pPr lvl="2"/>
            <a:r>
              <a:rPr lang="en-GB" dirty="0"/>
              <a:t>Like demonstrated by other researchers</a:t>
            </a:r>
          </a:p>
        </p:txBody>
      </p:sp>
    </p:spTree>
    <p:extLst>
      <p:ext uri="{BB962C8B-B14F-4D97-AF65-F5344CB8AC3E}">
        <p14:creationId xmlns:p14="http://schemas.microsoft.com/office/powerpoint/2010/main" val="318291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6BEB-586E-47BE-93DB-7587F05D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97BC-55BB-46F0-A660-AD8BCACD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main parts:</a:t>
            </a:r>
          </a:p>
          <a:p>
            <a:pPr lvl="1"/>
            <a:r>
              <a:rPr lang="en-GB" dirty="0"/>
              <a:t>Developing the simulation environment</a:t>
            </a:r>
          </a:p>
          <a:p>
            <a:pPr lvl="1"/>
            <a:r>
              <a:rPr lang="en-GB" dirty="0"/>
              <a:t>Generating the dataset and training the DCNN</a:t>
            </a:r>
          </a:p>
          <a:p>
            <a:pPr lvl="1"/>
            <a:r>
              <a:rPr lang="en-GB" dirty="0"/>
              <a:t>Integrating the model into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156337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4028D-6D39-4896-8749-B68FF11C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Simulation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1C92-1CAE-41B1-8844-44AC0EE0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GB" sz="2000"/>
              <a:t>Robot Operating System (ROS)</a:t>
            </a:r>
          </a:p>
          <a:p>
            <a:r>
              <a:rPr lang="en-GB" sz="2000"/>
              <a:t>Gazebo / Rviz</a:t>
            </a:r>
          </a:p>
          <a:p>
            <a:r>
              <a:rPr lang="en-GB" sz="2000"/>
              <a:t>Franka Emika Panda arm</a:t>
            </a:r>
          </a:p>
          <a:p>
            <a:r>
              <a:rPr lang="en-GB" sz="2000"/>
              <a:t>Kinect depth camera</a:t>
            </a:r>
          </a:p>
          <a:p>
            <a:endParaRPr lang="en-GB" sz="2000"/>
          </a:p>
        </p:txBody>
      </p:sp>
      <p:pic>
        <p:nvPicPr>
          <p:cNvPr id="5" name="Picture 4" descr="Diagram, 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932D59DF-4BF4-449D-AE88-D0189AB3D0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1" t="20389" r="34295" b="23191"/>
          <a:stretch/>
        </p:blipFill>
        <p:spPr>
          <a:xfrm>
            <a:off x="6096000" y="1099843"/>
            <a:ext cx="5456279" cy="46333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6041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FDB02-BEC1-4E68-8D52-096362C6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Demonstration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3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D7FB-93DB-40A8-A222-B1ECB648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/>
              <a:t>Grasp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0B33-1F60-447A-BF2A-E67A6EBB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GB" dirty="0"/>
              <a:t>Using ACRONYM dataset</a:t>
            </a:r>
          </a:p>
          <a:p>
            <a:pPr lvl="1"/>
            <a:r>
              <a:rPr lang="en-GB" dirty="0"/>
              <a:t>Grasp transforms from target object</a:t>
            </a:r>
          </a:p>
          <a:p>
            <a:pPr lvl="1"/>
            <a:r>
              <a:rPr lang="en-GB" dirty="0"/>
              <a:t>Link to </a:t>
            </a:r>
            <a:r>
              <a:rPr lang="en-GB" dirty="0" err="1"/>
              <a:t>ShapeNetSem</a:t>
            </a:r>
            <a:r>
              <a:rPr lang="en-GB" dirty="0"/>
              <a:t> models</a:t>
            </a:r>
          </a:p>
          <a:p>
            <a:pPr lvl="1"/>
            <a:r>
              <a:rPr lang="en-GB" dirty="0"/>
              <a:t>Tools for visualizing the grasps and rendering depth images of objects</a:t>
            </a:r>
          </a:p>
          <a:p>
            <a:r>
              <a:rPr lang="en-GB" dirty="0"/>
              <a:t>Using images generated from Gazebo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8B25F-3F16-4BD9-9C40-E55449525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1" r="-4" b="1607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ECA3BDF-F9F9-4E4E-A064-D6ADF502D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70" b="5194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7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5097B-E677-496A-95A7-5B489A4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E706-BA2F-4C2F-B21C-3AB36F43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GB" sz="2000" dirty="0" err="1"/>
              <a:t>Tensorflow</a:t>
            </a:r>
            <a:r>
              <a:rPr lang="en-GB" sz="2000" dirty="0"/>
              <a:t> </a:t>
            </a:r>
          </a:p>
          <a:p>
            <a:pPr lvl="1"/>
            <a:r>
              <a:rPr lang="en-GB" sz="1600" dirty="0"/>
              <a:t>Sequential API</a:t>
            </a:r>
          </a:p>
          <a:p>
            <a:pPr lvl="1"/>
            <a:r>
              <a:rPr lang="en-GB" dirty="0"/>
              <a:t>Conv2d and Dense layers</a:t>
            </a:r>
          </a:p>
          <a:p>
            <a:pPr lvl="1"/>
            <a:r>
              <a:rPr lang="en-GB" dirty="0"/>
              <a:t>Integrated into the simulation environment once trained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The diagram shows the current design, but is yet to be optimised for the project.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F4EB45A-FDB3-4258-98AE-13664AF9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6367"/>
            <a:ext cx="5456279" cy="38603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6184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1D21B5-82E7-424D-9AC7-C731A7E6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Evaluation pipeline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D6BD-C9E0-4D63-AC81-E2E14B4B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1800" dirty="0"/>
              <a:t>Loading random objects into Gazebo</a:t>
            </a:r>
          </a:p>
          <a:p>
            <a:r>
              <a:rPr lang="en-GB" sz="1800" dirty="0"/>
              <a:t>Generating a grasp from the depth image</a:t>
            </a:r>
          </a:p>
          <a:p>
            <a:r>
              <a:rPr lang="en-GB" sz="1800" dirty="0"/>
              <a:t>Reaching to the grasp pose and grasping the object</a:t>
            </a:r>
          </a:p>
          <a:p>
            <a:r>
              <a:rPr lang="en-GB" sz="1800" dirty="0"/>
              <a:t>Checking the gripper closure to determine success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69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5424-9C33-4ABF-88A1-F1D95A2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5209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4506</TotalTime>
  <Words>177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Deep learning for robotic grasp detection</vt:lpstr>
      <vt:lpstr>Project Aims</vt:lpstr>
      <vt:lpstr>Project overview</vt:lpstr>
      <vt:lpstr>Simulation Environment </vt:lpstr>
      <vt:lpstr>Demonstration</vt:lpstr>
      <vt:lpstr>Grasp dataset</vt:lpstr>
      <vt:lpstr>Convolutional neural network</vt:lpstr>
      <vt:lpstr>Evaluation pipeline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robotic grasp detection</dc:title>
  <dc:creator>Ollie Thomas [olt13]</dc:creator>
  <cp:lastModifiedBy>Ollie Thomas [olt13]</cp:lastModifiedBy>
  <cp:revision>5</cp:revision>
  <dcterms:created xsi:type="dcterms:W3CDTF">2021-03-05T16:30:04Z</dcterms:created>
  <dcterms:modified xsi:type="dcterms:W3CDTF">2021-03-08T19:36:24Z</dcterms:modified>
</cp:coreProperties>
</file>