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1" r:id="rId2"/>
    <p:sldId id="256" r:id="rId3"/>
    <p:sldId id="259" r:id="rId4"/>
    <p:sldId id="260" r:id="rId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EDBC5D"/>
    <a:srgbClr val="000000"/>
    <a:srgbClr val="3E3E3E"/>
    <a:srgbClr val="D9E7FF"/>
    <a:srgbClr val="E5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4" d="100"/>
          <a:sy n="34" d="100"/>
        </p:scale>
        <p:origin x="2328" y="7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92CB6-BA77-4FFF-A45D-1B8099B620AF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1B3E-94AF-4DDC-9A15-871BE339801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798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686A-699D-49C3-82C7-62FC64258FE2}" type="datetime1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10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756D-0CA1-4C57-87D5-CADC726EF64F}" type="datetime1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77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08E6-D2B5-4032-A6A1-BE0684E69A4D}" type="datetime1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7121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CED8-0786-497D-BDC1-85EB25D83DAF}" type="datetime1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43406-D5F1-4944-B240-4026413A070B}" type="datetime1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7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4A2A-EBC4-48FA-8E08-FF3893654F22}" type="datetime1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7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3F8F9-D06B-48E4-A712-0944C4AAEB8B}" type="datetime1">
              <a:rPr lang="pt-BR" smtClean="0"/>
              <a:t>12/09/2025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465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D052-0948-4F38-945C-D93FE8281581}" type="datetime1">
              <a:rPr lang="pt-BR" smtClean="0"/>
              <a:t>12/09/2025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24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5738-1C42-4B7B-ABB3-F91C3B60EEB9}" type="datetime1">
              <a:rPr lang="pt-BR" smtClean="0"/>
              <a:t>12/09/2025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44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18B7-977B-444A-9D62-4E3305BCB885}" type="datetime1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59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C08D-70CE-40B8-991B-8AE9FC400E7A}" type="datetime1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73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7FF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EE069E-E345-4D1C-AF1B-08DBB4B0A5F3}" type="datetime1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Guia da Reforma - Marcos Bispo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33C437-AC9B-4C87-AEC5-94FE933236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07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02418-2FBB-4718-C344-DF20E66E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Diagrama&#10;&#10;O conteúdo gerado por IA pode estar incorreto.">
            <a:extLst>
              <a:ext uri="{FF2B5EF4-FFF2-40B4-BE49-F238E27FC236}">
                <a16:creationId xmlns:a16="http://schemas.microsoft.com/office/drawing/2014/main" id="{57772F3E-6E06-1792-2837-39BDF45CF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" y="6484"/>
            <a:ext cx="9591474" cy="127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0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_capitulo">
            <a:extLst>
              <a:ext uri="{FF2B5EF4-FFF2-40B4-BE49-F238E27FC236}">
                <a16:creationId xmlns:a16="http://schemas.microsoft.com/office/drawing/2014/main" id="{02BAEA45-84D9-C291-3AEB-F2069F333C0E}"/>
              </a:ext>
            </a:extLst>
          </p:cNvPr>
          <p:cNvSpPr/>
          <p:nvPr/>
        </p:nvSpPr>
        <p:spPr>
          <a:xfrm>
            <a:off x="985552" y="0"/>
            <a:ext cx="144000" cy="1368000"/>
          </a:xfrm>
          <a:prstGeom prst="rect">
            <a:avLst/>
          </a:prstGeom>
          <a:solidFill>
            <a:srgbClr val="EDBC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2DFE679A-CF67-0573-05A4-40C1BC6E6E9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9552" y="3708482"/>
            <a:ext cx="7019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5" name="subtitulo_componente">
            <a:extLst>
              <a:ext uri="{FF2B5EF4-FFF2-40B4-BE49-F238E27FC236}">
                <a16:creationId xmlns:a16="http://schemas.microsoft.com/office/drawing/2014/main" id="{723E29D9-4CDB-CD87-E268-505BEB55D6C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9552" y="2133529"/>
            <a:ext cx="753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E3E3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amet, consectetuer adipiscing elit. 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DED54952-659B-DD86-A813-590F67361988}"/>
              </a:ext>
            </a:extLst>
          </p:cNvPr>
          <p:cNvSpPr txBox="1">
            <a:spLocks/>
          </p:cNvSpPr>
          <p:nvPr/>
        </p:nvSpPr>
        <p:spPr>
          <a:xfrm>
            <a:off x="1290915" y="682536"/>
            <a:ext cx="721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3E3E3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INTRODUÇÃO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518CD78-A276-1A21-C542-8BAAF7A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1FFA935-0433-1AC0-CF3C-46F5823D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5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2DC6EA-258D-3801-7DB5-F0BB3C04B2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601200" cy="1280160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2000">
                <a:srgbClr val="3E3E3E"/>
              </a:gs>
              <a:gs pos="100000">
                <a:srgbClr val="F7FAF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itulo_componente">
            <a:extLst>
              <a:ext uri="{FF2B5EF4-FFF2-40B4-BE49-F238E27FC236}">
                <a16:creationId xmlns:a16="http://schemas.microsoft.com/office/drawing/2014/main" id="{99DF504C-EBB7-6006-6E88-5CF18FB34162}"/>
              </a:ext>
            </a:extLst>
          </p:cNvPr>
          <p:cNvSpPr txBox="1"/>
          <p:nvPr/>
        </p:nvSpPr>
        <p:spPr>
          <a:xfrm>
            <a:off x="475343" y="6400800"/>
            <a:ext cx="86505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rgbClr val="EDBC5D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 QUE VOCÊ PRECISA SABER?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8FD26236-0AE0-5C2D-AC23-0C061C46CA9B}"/>
              </a:ext>
            </a:extLst>
          </p:cNvPr>
          <p:cNvSpPr txBox="1"/>
          <p:nvPr/>
        </p:nvSpPr>
        <p:spPr>
          <a:xfrm>
            <a:off x="1923742" y="1014710"/>
            <a:ext cx="574705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4400" dirty="0">
                <a:ln w="76200">
                  <a:solidFill>
                    <a:srgbClr val="EDBC5D"/>
                  </a:solidFill>
                </a:ln>
                <a:noFill/>
                <a:latin typeface="Segoe UI Semibold" panose="020B0702040204020203" pitchFamily="34" charset="0"/>
                <a:cs typeface="Segoe UI Semibold" panose="020B0702040204020203" pitchFamily="34" charset="0"/>
              </a:rPr>
              <a:t>01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165F836C-E6EA-CDF4-5967-298E27303846}"/>
              </a:ext>
            </a:extLst>
          </p:cNvPr>
          <p:cNvSpPr txBox="1"/>
          <p:nvPr/>
        </p:nvSpPr>
        <p:spPr>
          <a:xfrm>
            <a:off x="475200" y="9458845"/>
            <a:ext cx="865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F7F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CONTEXTO DA MUDANÇA &amp; O PORQUÊ DA REFORMA TRIBUTÁRIA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2EEF70-D436-22C2-AFC2-C7C9B35D054D}"/>
              </a:ext>
            </a:extLst>
          </p:cNvPr>
          <p:cNvSpPr/>
          <p:nvPr/>
        </p:nvSpPr>
        <p:spPr>
          <a:xfrm>
            <a:off x="1110600" y="9261627"/>
            <a:ext cx="7380000" cy="45719"/>
          </a:xfrm>
          <a:prstGeom prst="rect">
            <a:avLst/>
          </a:prstGeom>
          <a:solidFill>
            <a:srgbClr val="EDBC5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4D9DA98E-7926-47C7-6D9D-0C184E71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DC64C14-E466-34A4-E2F7-8547E4BE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26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B04C5-8A50-4DCF-E74E-FC69A3D6D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_capitulo">
            <a:extLst>
              <a:ext uri="{FF2B5EF4-FFF2-40B4-BE49-F238E27FC236}">
                <a16:creationId xmlns:a16="http://schemas.microsoft.com/office/drawing/2014/main" id="{534CFAC4-31A6-EA8C-AFC5-4A5C7524D56C}"/>
              </a:ext>
            </a:extLst>
          </p:cNvPr>
          <p:cNvSpPr/>
          <p:nvPr/>
        </p:nvSpPr>
        <p:spPr>
          <a:xfrm>
            <a:off x="985552" y="0"/>
            <a:ext cx="144000" cy="1368000"/>
          </a:xfrm>
          <a:prstGeom prst="rect">
            <a:avLst/>
          </a:prstGeom>
          <a:solidFill>
            <a:srgbClr val="EDBC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o_componente">
            <a:extLst>
              <a:ext uri="{FF2B5EF4-FFF2-40B4-BE49-F238E27FC236}">
                <a16:creationId xmlns:a16="http://schemas.microsoft.com/office/drawing/2014/main" id="{D425E1C4-11DD-F101-9C50-530FA50F6B9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9552" y="3708482"/>
            <a:ext cx="7019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5" name="subtitulo_componente">
            <a:extLst>
              <a:ext uri="{FF2B5EF4-FFF2-40B4-BE49-F238E27FC236}">
                <a16:creationId xmlns:a16="http://schemas.microsoft.com/office/drawing/2014/main" id="{1FB68DD5-5B36-D785-5705-FA0A195CBA8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29552" y="2133529"/>
            <a:ext cx="753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3E3E3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Lorem ipsum dolor sit amet, consectetuer adipiscing elit. </a:t>
            </a:r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0C905A37-92F0-AEE3-03A5-3274CC636CED}"/>
              </a:ext>
            </a:extLst>
          </p:cNvPr>
          <p:cNvSpPr txBox="1">
            <a:spLocks/>
          </p:cNvSpPr>
          <p:nvPr/>
        </p:nvSpPr>
        <p:spPr>
          <a:xfrm>
            <a:off x="1290915" y="682536"/>
            <a:ext cx="7214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rgbClr val="3E3E3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OS NOVOS IMPOSTOS</a:t>
            </a:r>
          </a:p>
        </p:txBody>
      </p:sp>
      <p:sp>
        <p:nvSpPr>
          <p:cNvPr id="2" name="texto_componente">
            <a:extLst>
              <a:ext uri="{FF2B5EF4-FFF2-40B4-BE49-F238E27FC236}">
                <a16:creationId xmlns:a16="http://schemas.microsoft.com/office/drawing/2014/main" id="{039A5FBB-6ABD-5694-A119-C54D7B4818C6}"/>
              </a:ext>
            </a:extLst>
          </p:cNvPr>
          <p:cNvSpPr txBox="1"/>
          <p:nvPr/>
        </p:nvSpPr>
        <p:spPr>
          <a:xfrm>
            <a:off x="1129552" y="6145209"/>
            <a:ext cx="70193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298F8B-BE9A-179B-E7C1-2F9CB035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da Reforma - Marcos Bispo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4D8D1949-589B-3B65-3D1F-8007CDB5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3C437-AC9B-4C87-AEC5-94FE9332360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194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170</Words>
  <Application>Microsoft Office PowerPoint</Application>
  <PresentationFormat>Papel A3 (297 x 420 mm)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Segoe UI</vt:lpstr>
      <vt:lpstr>Segoe UI Semibold</vt:lpstr>
      <vt:lpstr>Segoe UI Semilight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Asteca</dc:creator>
  <cp:lastModifiedBy>Elias Asteca</cp:lastModifiedBy>
  <cp:revision>5</cp:revision>
  <dcterms:created xsi:type="dcterms:W3CDTF">2025-09-12T12:21:10Z</dcterms:created>
  <dcterms:modified xsi:type="dcterms:W3CDTF">2025-09-12T19:13:04Z</dcterms:modified>
</cp:coreProperties>
</file>