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0" r:id="rId3"/>
    <p:sldId id="266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E7F354-F5B4-4819-8E7C-7797F30C6488}">
          <p14:sldIdLst>
            <p14:sldId id="256"/>
            <p14:sldId id="260"/>
            <p14:sldId id="266"/>
          </p14:sldIdLst>
        </p14:section>
        <p14:section name="E D A" id="{102280B8-710A-488C-A557-0133C59A34DE}">
          <p14:sldIdLst>
            <p14:sldId id="258"/>
            <p14:sldId id="259"/>
            <p14:sldId id="263"/>
            <p14:sldId id="264"/>
            <p14:sldId id="265"/>
            <p14:sldId id="267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347E2-D47E-4869-828D-584ECC29F9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D315B-7E09-47A1-A381-E430B226CD5D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err="1"/>
            <a:t>Salesdata</a:t>
          </a:r>
          <a:r>
            <a:rPr lang="en-US" sz="2400" dirty="0"/>
            <a:t> (Excel format</a:t>
          </a:r>
          <a:r>
            <a:rPr lang="en-US" sz="4200" dirty="0"/>
            <a:t>)</a:t>
          </a:r>
        </a:p>
      </dgm:t>
    </dgm:pt>
    <dgm:pt modelId="{B7711C90-D298-4C1E-B72F-40E9EB802C1C}" type="parTrans" cxnId="{DBB2B8D6-1DB0-43E5-8698-81F4195DC89F}">
      <dgm:prSet/>
      <dgm:spPr/>
      <dgm:t>
        <a:bodyPr/>
        <a:lstStyle/>
        <a:p>
          <a:endParaRPr lang="en-US"/>
        </a:p>
      </dgm:t>
    </dgm:pt>
    <dgm:pt modelId="{C1866839-5B2A-4774-B22C-AC52361ADF74}" type="sibTrans" cxnId="{DBB2B8D6-1DB0-43E5-8698-81F4195DC89F}">
      <dgm:prSet/>
      <dgm:spPr/>
      <dgm:t>
        <a:bodyPr/>
        <a:lstStyle/>
        <a:p>
          <a:endParaRPr lang="en-US"/>
        </a:p>
      </dgm:t>
    </dgm:pt>
    <dgm:pt modelId="{F72436F3-A575-425B-AA9C-B41FEEC73901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dirty="0"/>
            <a:t>Main Data – has sales information (22 columns and 2823 rows)</a:t>
          </a:r>
        </a:p>
      </dgm:t>
    </dgm:pt>
    <dgm:pt modelId="{6928F784-A560-435A-A6D5-0E249F7D5335}" type="parTrans" cxnId="{24CAF236-97D1-4094-8BCB-F483FAA2277F}">
      <dgm:prSet/>
      <dgm:spPr/>
      <dgm:t>
        <a:bodyPr/>
        <a:lstStyle/>
        <a:p>
          <a:endParaRPr lang="en-US"/>
        </a:p>
      </dgm:t>
    </dgm:pt>
    <dgm:pt modelId="{656B5C3A-F9BD-4424-8E50-0CCCB43CA59C}" type="sibTrans" cxnId="{24CAF236-97D1-4094-8BCB-F483FAA2277F}">
      <dgm:prSet/>
      <dgm:spPr/>
      <dgm:t>
        <a:bodyPr/>
        <a:lstStyle/>
        <a:p>
          <a:endParaRPr lang="en-US"/>
        </a:p>
      </dgm:t>
    </dgm:pt>
    <dgm:pt modelId="{D1E4EB46-76BB-4F82-89D3-E6D0D9BAB7B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dirty="0"/>
            <a:t>Product Master – product description </a:t>
          </a:r>
        </a:p>
      </dgm:t>
    </dgm:pt>
    <dgm:pt modelId="{EB6A8843-965A-4DAC-8624-8D7584033F03}" type="parTrans" cxnId="{6CA24540-3CB5-49D7-BB0E-D5A6463F96FC}">
      <dgm:prSet/>
      <dgm:spPr/>
      <dgm:t>
        <a:bodyPr/>
        <a:lstStyle/>
        <a:p>
          <a:endParaRPr lang="en-US"/>
        </a:p>
      </dgm:t>
    </dgm:pt>
    <dgm:pt modelId="{47E4AFB4-27B7-4614-ACAB-A173D9DE18DC}" type="sibTrans" cxnId="{6CA24540-3CB5-49D7-BB0E-D5A6463F96FC}">
      <dgm:prSet/>
      <dgm:spPr/>
      <dgm:t>
        <a:bodyPr/>
        <a:lstStyle/>
        <a:p>
          <a:endParaRPr lang="en-US"/>
        </a:p>
      </dgm:t>
    </dgm:pt>
    <dgm:pt modelId="{B850F19A-C3C8-4FFB-8D67-391DD785BA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dirty="0"/>
            <a:t>Data Dictionary – descriptions of the main data and product master</a:t>
          </a:r>
        </a:p>
      </dgm:t>
    </dgm:pt>
    <dgm:pt modelId="{72735A87-B6E3-4CAD-AE8F-93036B6C72D7}" type="parTrans" cxnId="{B61A0654-7F3C-427B-BA96-D06810C30483}">
      <dgm:prSet/>
      <dgm:spPr/>
      <dgm:t>
        <a:bodyPr/>
        <a:lstStyle/>
        <a:p>
          <a:endParaRPr lang="en-US"/>
        </a:p>
      </dgm:t>
    </dgm:pt>
    <dgm:pt modelId="{DBFC09F5-D0A9-4AB5-9EDB-B9A67F796082}" type="sibTrans" cxnId="{B61A0654-7F3C-427B-BA96-D06810C30483}">
      <dgm:prSet/>
      <dgm:spPr/>
      <dgm:t>
        <a:bodyPr/>
        <a:lstStyle/>
        <a:p>
          <a:endParaRPr lang="en-US"/>
        </a:p>
      </dgm:t>
    </dgm:pt>
    <dgm:pt modelId="{56DFDFD5-2ED0-470B-95B8-446EB634DCD8}" type="pres">
      <dgm:prSet presAssocID="{D58347E2-D47E-4869-828D-584ECC29F9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6BB7D9-CB30-434F-8DDA-EAF277C58732}" type="pres">
      <dgm:prSet presAssocID="{66ED315B-7E09-47A1-A381-E430B226CD5D}" presName="hierRoot1" presStyleCnt="0">
        <dgm:presLayoutVars>
          <dgm:hierBranch val="init"/>
        </dgm:presLayoutVars>
      </dgm:prSet>
      <dgm:spPr/>
    </dgm:pt>
    <dgm:pt modelId="{FCC6355F-2979-4E75-B61D-578431BFF670}" type="pres">
      <dgm:prSet presAssocID="{66ED315B-7E09-47A1-A381-E430B226CD5D}" presName="rootComposite1" presStyleCnt="0"/>
      <dgm:spPr/>
    </dgm:pt>
    <dgm:pt modelId="{103F0BCF-0CBB-4476-A6EA-684F63A99B42}" type="pres">
      <dgm:prSet presAssocID="{66ED315B-7E09-47A1-A381-E430B226CD5D}" presName="rootText1" presStyleLbl="node0" presStyleIdx="0" presStyleCnt="1" custScaleY="114837" custLinFactNeighborX="-1319" custLinFactNeighborY="-6679">
        <dgm:presLayoutVars>
          <dgm:chPref val="3"/>
        </dgm:presLayoutVars>
      </dgm:prSet>
      <dgm:spPr/>
    </dgm:pt>
    <dgm:pt modelId="{B67B6B65-B361-4C2F-BD77-7563B46D1159}" type="pres">
      <dgm:prSet presAssocID="{66ED315B-7E09-47A1-A381-E430B226CD5D}" presName="rootConnector1" presStyleLbl="node1" presStyleIdx="0" presStyleCnt="0"/>
      <dgm:spPr/>
    </dgm:pt>
    <dgm:pt modelId="{37660A46-6E35-4AEE-95D7-5ABC2A872EA1}" type="pres">
      <dgm:prSet presAssocID="{66ED315B-7E09-47A1-A381-E430B226CD5D}" presName="hierChild2" presStyleCnt="0"/>
      <dgm:spPr/>
    </dgm:pt>
    <dgm:pt modelId="{E9D39C6F-6F55-4190-8D1E-E3B9F774BC73}" type="pres">
      <dgm:prSet presAssocID="{6928F784-A560-435A-A6D5-0E249F7D5335}" presName="Name37" presStyleLbl="parChTrans1D2" presStyleIdx="0" presStyleCnt="3"/>
      <dgm:spPr/>
    </dgm:pt>
    <dgm:pt modelId="{ECF43763-8B72-40F5-942A-31E0A2DC9C2A}" type="pres">
      <dgm:prSet presAssocID="{F72436F3-A575-425B-AA9C-B41FEEC73901}" presName="hierRoot2" presStyleCnt="0">
        <dgm:presLayoutVars>
          <dgm:hierBranch val="init"/>
        </dgm:presLayoutVars>
      </dgm:prSet>
      <dgm:spPr/>
    </dgm:pt>
    <dgm:pt modelId="{9B5D1314-8CA2-40DC-AF05-282847032CA5}" type="pres">
      <dgm:prSet presAssocID="{F72436F3-A575-425B-AA9C-B41FEEC73901}" presName="rootComposite" presStyleCnt="0"/>
      <dgm:spPr/>
    </dgm:pt>
    <dgm:pt modelId="{23773A03-05E9-47C8-B6C7-F9F63DC8BDF0}" type="pres">
      <dgm:prSet presAssocID="{F72436F3-A575-425B-AA9C-B41FEEC73901}" presName="rootText" presStyleLbl="node2" presStyleIdx="0" presStyleCnt="3">
        <dgm:presLayoutVars>
          <dgm:chPref val="3"/>
        </dgm:presLayoutVars>
      </dgm:prSet>
      <dgm:spPr/>
    </dgm:pt>
    <dgm:pt modelId="{F4B92BC1-1795-42C0-9323-882D4A29E7AA}" type="pres">
      <dgm:prSet presAssocID="{F72436F3-A575-425B-AA9C-B41FEEC73901}" presName="rootConnector" presStyleLbl="node2" presStyleIdx="0" presStyleCnt="3"/>
      <dgm:spPr/>
    </dgm:pt>
    <dgm:pt modelId="{19AE1864-695F-4C7F-8BEC-4A1442F2508F}" type="pres">
      <dgm:prSet presAssocID="{F72436F3-A575-425B-AA9C-B41FEEC73901}" presName="hierChild4" presStyleCnt="0"/>
      <dgm:spPr/>
    </dgm:pt>
    <dgm:pt modelId="{B5322737-E1DD-4AC0-AC06-4BE649B6CBEB}" type="pres">
      <dgm:prSet presAssocID="{F72436F3-A575-425B-AA9C-B41FEEC73901}" presName="hierChild5" presStyleCnt="0"/>
      <dgm:spPr/>
    </dgm:pt>
    <dgm:pt modelId="{E1360EAF-2512-4BA0-AAD9-086A0CDA2183}" type="pres">
      <dgm:prSet presAssocID="{EB6A8843-965A-4DAC-8624-8D7584033F03}" presName="Name37" presStyleLbl="parChTrans1D2" presStyleIdx="1" presStyleCnt="3"/>
      <dgm:spPr/>
    </dgm:pt>
    <dgm:pt modelId="{E5497C04-D0A7-45E6-9E82-885B7E5AD4E3}" type="pres">
      <dgm:prSet presAssocID="{D1E4EB46-76BB-4F82-89D3-E6D0D9BAB7B9}" presName="hierRoot2" presStyleCnt="0">
        <dgm:presLayoutVars>
          <dgm:hierBranch val="init"/>
        </dgm:presLayoutVars>
      </dgm:prSet>
      <dgm:spPr/>
    </dgm:pt>
    <dgm:pt modelId="{ADD34E57-4594-48C4-85A1-E92C1FDDA183}" type="pres">
      <dgm:prSet presAssocID="{D1E4EB46-76BB-4F82-89D3-E6D0D9BAB7B9}" presName="rootComposite" presStyleCnt="0"/>
      <dgm:spPr/>
    </dgm:pt>
    <dgm:pt modelId="{F2EBA7A7-20EA-45B8-B540-0FE4FD1F7C97}" type="pres">
      <dgm:prSet presAssocID="{D1E4EB46-76BB-4F82-89D3-E6D0D9BAB7B9}" presName="rootText" presStyleLbl="node2" presStyleIdx="1" presStyleCnt="3">
        <dgm:presLayoutVars>
          <dgm:chPref val="3"/>
        </dgm:presLayoutVars>
      </dgm:prSet>
      <dgm:spPr/>
    </dgm:pt>
    <dgm:pt modelId="{CBB415E4-5A06-4A4E-AAF0-74C98764CD88}" type="pres">
      <dgm:prSet presAssocID="{D1E4EB46-76BB-4F82-89D3-E6D0D9BAB7B9}" presName="rootConnector" presStyleLbl="node2" presStyleIdx="1" presStyleCnt="3"/>
      <dgm:spPr/>
    </dgm:pt>
    <dgm:pt modelId="{DE7D1218-8E76-41F5-BC2D-D788410FEC47}" type="pres">
      <dgm:prSet presAssocID="{D1E4EB46-76BB-4F82-89D3-E6D0D9BAB7B9}" presName="hierChild4" presStyleCnt="0"/>
      <dgm:spPr/>
    </dgm:pt>
    <dgm:pt modelId="{52527817-F925-4D4E-B12E-16B9EFFC8C3D}" type="pres">
      <dgm:prSet presAssocID="{D1E4EB46-76BB-4F82-89D3-E6D0D9BAB7B9}" presName="hierChild5" presStyleCnt="0"/>
      <dgm:spPr/>
    </dgm:pt>
    <dgm:pt modelId="{5619B619-26B9-4C26-B54D-34EFC3CBD165}" type="pres">
      <dgm:prSet presAssocID="{72735A87-B6E3-4CAD-AE8F-93036B6C72D7}" presName="Name37" presStyleLbl="parChTrans1D2" presStyleIdx="2" presStyleCnt="3"/>
      <dgm:spPr/>
    </dgm:pt>
    <dgm:pt modelId="{2A0FB2C3-0CFC-4D98-8A10-C199AE9798CB}" type="pres">
      <dgm:prSet presAssocID="{B850F19A-C3C8-4FFB-8D67-391DD785BA85}" presName="hierRoot2" presStyleCnt="0">
        <dgm:presLayoutVars>
          <dgm:hierBranch val="init"/>
        </dgm:presLayoutVars>
      </dgm:prSet>
      <dgm:spPr/>
    </dgm:pt>
    <dgm:pt modelId="{6343BE46-8862-49DE-A99D-6471507E1770}" type="pres">
      <dgm:prSet presAssocID="{B850F19A-C3C8-4FFB-8D67-391DD785BA85}" presName="rootComposite" presStyleCnt="0"/>
      <dgm:spPr/>
    </dgm:pt>
    <dgm:pt modelId="{A41B7819-2516-42B5-B173-EAC7EC3F8524}" type="pres">
      <dgm:prSet presAssocID="{B850F19A-C3C8-4FFB-8D67-391DD785BA85}" presName="rootText" presStyleLbl="node2" presStyleIdx="2" presStyleCnt="3">
        <dgm:presLayoutVars>
          <dgm:chPref val="3"/>
        </dgm:presLayoutVars>
      </dgm:prSet>
      <dgm:spPr/>
    </dgm:pt>
    <dgm:pt modelId="{04832375-7528-4547-8CB8-60CF34FFE7C5}" type="pres">
      <dgm:prSet presAssocID="{B850F19A-C3C8-4FFB-8D67-391DD785BA85}" presName="rootConnector" presStyleLbl="node2" presStyleIdx="2" presStyleCnt="3"/>
      <dgm:spPr/>
    </dgm:pt>
    <dgm:pt modelId="{566AF077-1CE2-4201-BAC1-C9AB2511E031}" type="pres">
      <dgm:prSet presAssocID="{B850F19A-C3C8-4FFB-8D67-391DD785BA85}" presName="hierChild4" presStyleCnt="0"/>
      <dgm:spPr/>
    </dgm:pt>
    <dgm:pt modelId="{39A63A5A-F67E-4CFB-A51D-F67340E48C80}" type="pres">
      <dgm:prSet presAssocID="{B850F19A-C3C8-4FFB-8D67-391DD785BA85}" presName="hierChild5" presStyleCnt="0"/>
      <dgm:spPr/>
    </dgm:pt>
    <dgm:pt modelId="{15A38FF0-5372-4673-BF53-EFD61F4A71D2}" type="pres">
      <dgm:prSet presAssocID="{66ED315B-7E09-47A1-A381-E430B226CD5D}" presName="hierChild3" presStyleCnt="0"/>
      <dgm:spPr/>
    </dgm:pt>
  </dgm:ptLst>
  <dgm:cxnLst>
    <dgm:cxn modelId="{86E58D07-1FF1-4C39-AE0E-0E85817E400B}" type="presOf" srcId="{6928F784-A560-435A-A6D5-0E249F7D5335}" destId="{E9D39C6F-6F55-4190-8D1E-E3B9F774BC73}" srcOrd="0" destOrd="0" presId="urn:microsoft.com/office/officeart/2005/8/layout/orgChart1"/>
    <dgm:cxn modelId="{8C861F0B-8179-47B7-A611-11E410C684F5}" type="presOf" srcId="{F72436F3-A575-425B-AA9C-B41FEEC73901}" destId="{F4B92BC1-1795-42C0-9323-882D4A29E7AA}" srcOrd="1" destOrd="0" presId="urn:microsoft.com/office/officeart/2005/8/layout/orgChart1"/>
    <dgm:cxn modelId="{46528B19-6E73-44AB-9A72-8C739451172D}" type="presOf" srcId="{EB6A8843-965A-4DAC-8624-8D7584033F03}" destId="{E1360EAF-2512-4BA0-AAD9-086A0CDA2183}" srcOrd="0" destOrd="0" presId="urn:microsoft.com/office/officeart/2005/8/layout/orgChart1"/>
    <dgm:cxn modelId="{FFDF8C1F-2855-4E6B-9990-E161E22E5621}" type="presOf" srcId="{66ED315B-7E09-47A1-A381-E430B226CD5D}" destId="{B67B6B65-B361-4C2F-BD77-7563B46D1159}" srcOrd="1" destOrd="0" presId="urn:microsoft.com/office/officeart/2005/8/layout/orgChart1"/>
    <dgm:cxn modelId="{40C71F29-D2FF-4140-8B69-C77FC35AA157}" type="presOf" srcId="{66ED315B-7E09-47A1-A381-E430B226CD5D}" destId="{103F0BCF-0CBB-4476-A6EA-684F63A99B42}" srcOrd="0" destOrd="0" presId="urn:microsoft.com/office/officeart/2005/8/layout/orgChart1"/>
    <dgm:cxn modelId="{24CAF236-97D1-4094-8BCB-F483FAA2277F}" srcId="{66ED315B-7E09-47A1-A381-E430B226CD5D}" destId="{F72436F3-A575-425B-AA9C-B41FEEC73901}" srcOrd="0" destOrd="0" parTransId="{6928F784-A560-435A-A6D5-0E249F7D5335}" sibTransId="{656B5C3A-F9BD-4424-8E50-0CCCB43CA59C}"/>
    <dgm:cxn modelId="{6CA24540-3CB5-49D7-BB0E-D5A6463F96FC}" srcId="{66ED315B-7E09-47A1-A381-E430B226CD5D}" destId="{D1E4EB46-76BB-4F82-89D3-E6D0D9BAB7B9}" srcOrd="1" destOrd="0" parTransId="{EB6A8843-965A-4DAC-8624-8D7584033F03}" sibTransId="{47E4AFB4-27B7-4614-ACAB-A173D9DE18DC}"/>
    <dgm:cxn modelId="{E979A45E-B35B-4C50-8933-9921CB12B4D7}" type="presOf" srcId="{D1E4EB46-76BB-4F82-89D3-E6D0D9BAB7B9}" destId="{CBB415E4-5A06-4A4E-AAF0-74C98764CD88}" srcOrd="1" destOrd="0" presId="urn:microsoft.com/office/officeart/2005/8/layout/orgChart1"/>
    <dgm:cxn modelId="{FEF4A44B-1773-40EA-A36F-4573865FBB11}" type="presOf" srcId="{D58347E2-D47E-4869-828D-584ECC29F9A0}" destId="{56DFDFD5-2ED0-470B-95B8-446EB634DCD8}" srcOrd="0" destOrd="0" presId="urn:microsoft.com/office/officeart/2005/8/layout/orgChart1"/>
    <dgm:cxn modelId="{B61A0654-7F3C-427B-BA96-D06810C30483}" srcId="{66ED315B-7E09-47A1-A381-E430B226CD5D}" destId="{B850F19A-C3C8-4FFB-8D67-391DD785BA85}" srcOrd="2" destOrd="0" parTransId="{72735A87-B6E3-4CAD-AE8F-93036B6C72D7}" sibTransId="{DBFC09F5-D0A9-4AB5-9EDB-B9A67F796082}"/>
    <dgm:cxn modelId="{742C047C-6E57-4F52-816E-92F89D9AE7EB}" type="presOf" srcId="{B850F19A-C3C8-4FFB-8D67-391DD785BA85}" destId="{04832375-7528-4547-8CB8-60CF34FFE7C5}" srcOrd="1" destOrd="0" presId="urn:microsoft.com/office/officeart/2005/8/layout/orgChart1"/>
    <dgm:cxn modelId="{A0561281-012C-420C-857C-BE38B42A97F6}" type="presOf" srcId="{72735A87-B6E3-4CAD-AE8F-93036B6C72D7}" destId="{5619B619-26B9-4C26-B54D-34EFC3CBD165}" srcOrd="0" destOrd="0" presId="urn:microsoft.com/office/officeart/2005/8/layout/orgChart1"/>
    <dgm:cxn modelId="{DBB2B8D6-1DB0-43E5-8698-81F4195DC89F}" srcId="{D58347E2-D47E-4869-828D-584ECC29F9A0}" destId="{66ED315B-7E09-47A1-A381-E430B226CD5D}" srcOrd="0" destOrd="0" parTransId="{B7711C90-D298-4C1E-B72F-40E9EB802C1C}" sibTransId="{C1866839-5B2A-4774-B22C-AC52361ADF74}"/>
    <dgm:cxn modelId="{DC1012DF-0566-48FC-BCEA-B60A043B935F}" type="presOf" srcId="{D1E4EB46-76BB-4F82-89D3-E6D0D9BAB7B9}" destId="{F2EBA7A7-20EA-45B8-B540-0FE4FD1F7C97}" srcOrd="0" destOrd="0" presId="urn:microsoft.com/office/officeart/2005/8/layout/orgChart1"/>
    <dgm:cxn modelId="{45118DE0-F680-4C6F-94A1-B2C045F43F69}" type="presOf" srcId="{F72436F3-A575-425B-AA9C-B41FEEC73901}" destId="{23773A03-05E9-47C8-B6C7-F9F63DC8BDF0}" srcOrd="0" destOrd="0" presId="urn:microsoft.com/office/officeart/2005/8/layout/orgChart1"/>
    <dgm:cxn modelId="{8C8293F5-7044-4A2E-804B-C045175CDFB2}" type="presOf" srcId="{B850F19A-C3C8-4FFB-8D67-391DD785BA85}" destId="{A41B7819-2516-42B5-B173-EAC7EC3F8524}" srcOrd="0" destOrd="0" presId="urn:microsoft.com/office/officeart/2005/8/layout/orgChart1"/>
    <dgm:cxn modelId="{2A1D8D68-D607-47FF-A8CE-5B2B9EDA6B50}" type="presParOf" srcId="{56DFDFD5-2ED0-470B-95B8-446EB634DCD8}" destId="{9D6BB7D9-CB30-434F-8DDA-EAF277C58732}" srcOrd="0" destOrd="0" presId="urn:microsoft.com/office/officeart/2005/8/layout/orgChart1"/>
    <dgm:cxn modelId="{5F5F2173-3AB6-4ECF-9480-FE6426DB7B86}" type="presParOf" srcId="{9D6BB7D9-CB30-434F-8DDA-EAF277C58732}" destId="{FCC6355F-2979-4E75-B61D-578431BFF670}" srcOrd="0" destOrd="0" presId="urn:microsoft.com/office/officeart/2005/8/layout/orgChart1"/>
    <dgm:cxn modelId="{3D47DAFE-10C3-47A1-8FCE-A7FE11DBD0FA}" type="presParOf" srcId="{FCC6355F-2979-4E75-B61D-578431BFF670}" destId="{103F0BCF-0CBB-4476-A6EA-684F63A99B42}" srcOrd="0" destOrd="0" presId="urn:microsoft.com/office/officeart/2005/8/layout/orgChart1"/>
    <dgm:cxn modelId="{C51B1111-2E19-4B40-BE0F-397ABA2C99BB}" type="presParOf" srcId="{FCC6355F-2979-4E75-B61D-578431BFF670}" destId="{B67B6B65-B361-4C2F-BD77-7563B46D1159}" srcOrd="1" destOrd="0" presId="urn:microsoft.com/office/officeart/2005/8/layout/orgChart1"/>
    <dgm:cxn modelId="{1D750D92-02CB-48B8-AC78-9AE3FF17D092}" type="presParOf" srcId="{9D6BB7D9-CB30-434F-8DDA-EAF277C58732}" destId="{37660A46-6E35-4AEE-95D7-5ABC2A872EA1}" srcOrd="1" destOrd="0" presId="urn:microsoft.com/office/officeart/2005/8/layout/orgChart1"/>
    <dgm:cxn modelId="{8555CA1E-A0C4-4E00-8279-F792939539F0}" type="presParOf" srcId="{37660A46-6E35-4AEE-95D7-5ABC2A872EA1}" destId="{E9D39C6F-6F55-4190-8D1E-E3B9F774BC73}" srcOrd="0" destOrd="0" presId="urn:microsoft.com/office/officeart/2005/8/layout/orgChart1"/>
    <dgm:cxn modelId="{8F5F2E0E-3A2C-4577-9073-7A135DB99AE6}" type="presParOf" srcId="{37660A46-6E35-4AEE-95D7-5ABC2A872EA1}" destId="{ECF43763-8B72-40F5-942A-31E0A2DC9C2A}" srcOrd="1" destOrd="0" presId="urn:microsoft.com/office/officeart/2005/8/layout/orgChart1"/>
    <dgm:cxn modelId="{D0E98E04-B2BF-45FA-8C90-7D6A303F8952}" type="presParOf" srcId="{ECF43763-8B72-40F5-942A-31E0A2DC9C2A}" destId="{9B5D1314-8CA2-40DC-AF05-282847032CA5}" srcOrd="0" destOrd="0" presId="urn:microsoft.com/office/officeart/2005/8/layout/orgChart1"/>
    <dgm:cxn modelId="{C2B9AC30-C8F1-46A2-A458-D62354A675B4}" type="presParOf" srcId="{9B5D1314-8CA2-40DC-AF05-282847032CA5}" destId="{23773A03-05E9-47C8-B6C7-F9F63DC8BDF0}" srcOrd="0" destOrd="0" presId="urn:microsoft.com/office/officeart/2005/8/layout/orgChart1"/>
    <dgm:cxn modelId="{7195E59A-3BFC-41A5-A2CC-861A1FD1A19D}" type="presParOf" srcId="{9B5D1314-8CA2-40DC-AF05-282847032CA5}" destId="{F4B92BC1-1795-42C0-9323-882D4A29E7AA}" srcOrd="1" destOrd="0" presId="urn:microsoft.com/office/officeart/2005/8/layout/orgChart1"/>
    <dgm:cxn modelId="{AEA287D8-7422-429C-B265-D258F074E984}" type="presParOf" srcId="{ECF43763-8B72-40F5-942A-31E0A2DC9C2A}" destId="{19AE1864-695F-4C7F-8BEC-4A1442F2508F}" srcOrd="1" destOrd="0" presId="urn:microsoft.com/office/officeart/2005/8/layout/orgChart1"/>
    <dgm:cxn modelId="{D6F9201D-57A2-40DA-901F-8B0F8AAAF921}" type="presParOf" srcId="{ECF43763-8B72-40F5-942A-31E0A2DC9C2A}" destId="{B5322737-E1DD-4AC0-AC06-4BE649B6CBEB}" srcOrd="2" destOrd="0" presId="urn:microsoft.com/office/officeart/2005/8/layout/orgChart1"/>
    <dgm:cxn modelId="{991969B2-A9DB-433B-983A-FFED6746A8B9}" type="presParOf" srcId="{37660A46-6E35-4AEE-95D7-5ABC2A872EA1}" destId="{E1360EAF-2512-4BA0-AAD9-086A0CDA2183}" srcOrd="2" destOrd="0" presId="urn:microsoft.com/office/officeart/2005/8/layout/orgChart1"/>
    <dgm:cxn modelId="{E56A7CD9-8086-4C45-8DF4-885B17DA344E}" type="presParOf" srcId="{37660A46-6E35-4AEE-95D7-5ABC2A872EA1}" destId="{E5497C04-D0A7-45E6-9E82-885B7E5AD4E3}" srcOrd="3" destOrd="0" presId="urn:microsoft.com/office/officeart/2005/8/layout/orgChart1"/>
    <dgm:cxn modelId="{34E1C68F-BD07-4342-B572-E4C4CF7934EF}" type="presParOf" srcId="{E5497C04-D0A7-45E6-9E82-885B7E5AD4E3}" destId="{ADD34E57-4594-48C4-85A1-E92C1FDDA183}" srcOrd="0" destOrd="0" presId="urn:microsoft.com/office/officeart/2005/8/layout/orgChart1"/>
    <dgm:cxn modelId="{4C77ABF9-78C7-41BF-9DB8-5FB2C22022A8}" type="presParOf" srcId="{ADD34E57-4594-48C4-85A1-E92C1FDDA183}" destId="{F2EBA7A7-20EA-45B8-B540-0FE4FD1F7C97}" srcOrd="0" destOrd="0" presId="urn:microsoft.com/office/officeart/2005/8/layout/orgChart1"/>
    <dgm:cxn modelId="{CC2EDFAF-4A24-440C-88CD-8B65D4663832}" type="presParOf" srcId="{ADD34E57-4594-48C4-85A1-E92C1FDDA183}" destId="{CBB415E4-5A06-4A4E-AAF0-74C98764CD88}" srcOrd="1" destOrd="0" presId="urn:microsoft.com/office/officeart/2005/8/layout/orgChart1"/>
    <dgm:cxn modelId="{527050C4-13DB-4320-ADEB-ED6458939B43}" type="presParOf" srcId="{E5497C04-D0A7-45E6-9E82-885B7E5AD4E3}" destId="{DE7D1218-8E76-41F5-BC2D-D788410FEC47}" srcOrd="1" destOrd="0" presId="urn:microsoft.com/office/officeart/2005/8/layout/orgChart1"/>
    <dgm:cxn modelId="{A36D0D7C-48A0-4431-8FCC-110FDBE5D8B8}" type="presParOf" srcId="{E5497C04-D0A7-45E6-9E82-885B7E5AD4E3}" destId="{52527817-F925-4D4E-B12E-16B9EFFC8C3D}" srcOrd="2" destOrd="0" presId="urn:microsoft.com/office/officeart/2005/8/layout/orgChart1"/>
    <dgm:cxn modelId="{27E46252-5BCF-4FE5-B01B-8EEC1981BC55}" type="presParOf" srcId="{37660A46-6E35-4AEE-95D7-5ABC2A872EA1}" destId="{5619B619-26B9-4C26-B54D-34EFC3CBD165}" srcOrd="4" destOrd="0" presId="urn:microsoft.com/office/officeart/2005/8/layout/orgChart1"/>
    <dgm:cxn modelId="{F11E7505-C163-4E50-B452-3DBCF9D3E5A3}" type="presParOf" srcId="{37660A46-6E35-4AEE-95D7-5ABC2A872EA1}" destId="{2A0FB2C3-0CFC-4D98-8A10-C199AE9798CB}" srcOrd="5" destOrd="0" presId="urn:microsoft.com/office/officeart/2005/8/layout/orgChart1"/>
    <dgm:cxn modelId="{A87810B3-51C4-4DFE-8CA1-CBD3090CB5A0}" type="presParOf" srcId="{2A0FB2C3-0CFC-4D98-8A10-C199AE9798CB}" destId="{6343BE46-8862-49DE-A99D-6471507E1770}" srcOrd="0" destOrd="0" presId="urn:microsoft.com/office/officeart/2005/8/layout/orgChart1"/>
    <dgm:cxn modelId="{049C79C8-4F34-40DA-B9F4-69DA1D8ED319}" type="presParOf" srcId="{6343BE46-8862-49DE-A99D-6471507E1770}" destId="{A41B7819-2516-42B5-B173-EAC7EC3F8524}" srcOrd="0" destOrd="0" presId="urn:microsoft.com/office/officeart/2005/8/layout/orgChart1"/>
    <dgm:cxn modelId="{2CDD1E0A-62D9-4066-9EAD-755F79CB23F1}" type="presParOf" srcId="{6343BE46-8862-49DE-A99D-6471507E1770}" destId="{04832375-7528-4547-8CB8-60CF34FFE7C5}" srcOrd="1" destOrd="0" presId="urn:microsoft.com/office/officeart/2005/8/layout/orgChart1"/>
    <dgm:cxn modelId="{62DB54AE-E474-4992-9908-4FDF69B4A30F}" type="presParOf" srcId="{2A0FB2C3-0CFC-4D98-8A10-C199AE9798CB}" destId="{566AF077-1CE2-4201-BAC1-C9AB2511E031}" srcOrd="1" destOrd="0" presId="urn:microsoft.com/office/officeart/2005/8/layout/orgChart1"/>
    <dgm:cxn modelId="{C9A44B61-9E7E-409D-AC5A-D92F9D97D259}" type="presParOf" srcId="{2A0FB2C3-0CFC-4D98-8A10-C199AE9798CB}" destId="{39A63A5A-F67E-4CFB-A51D-F67340E48C80}" srcOrd="2" destOrd="0" presId="urn:microsoft.com/office/officeart/2005/8/layout/orgChart1"/>
    <dgm:cxn modelId="{A5EED572-B955-444B-A069-A589ED67230B}" type="presParOf" srcId="{9D6BB7D9-CB30-434F-8DDA-EAF277C58732}" destId="{15A38FF0-5372-4673-BF53-EFD61F4A71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B4CCD-5015-4DFD-A434-9F7C9DD0BC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D259F-F408-45CB-9152-E9833C65393B}">
      <dgm:prSet phldrT="[Text]" custT="1"/>
      <dgm:spPr/>
      <dgm:t>
        <a:bodyPr/>
        <a:lstStyle/>
        <a:p>
          <a:r>
            <a:rPr lang="en-US" sz="1600" dirty="0"/>
            <a:t>      There is a common trend in every that cuts across all the countries in terms of product sales</a:t>
          </a:r>
          <a:endParaRPr lang="en-US" sz="2800" dirty="0"/>
        </a:p>
      </dgm:t>
    </dgm:pt>
    <dgm:pt modelId="{60575838-38BC-40A7-9A9A-F59B2E90F93A}" type="parTrans" cxnId="{8D0001F1-1E94-488B-8DBC-0F2999DC813B}">
      <dgm:prSet/>
      <dgm:spPr/>
      <dgm:t>
        <a:bodyPr/>
        <a:lstStyle/>
        <a:p>
          <a:endParaRPr lang="en-US"/>
        </a:p>
      </dgm:t>
    </dgm:pt>
    <dgm:pt modelId="{DC258B67-900A-4C3C-B9F0-F678DD7FFD7A}" type="sibTrans" cxnId="{8D0001F1-1E94-488B-8DBC-0F2999DC813B}">
      <dgm:prSet/>
      <dgm:spPr/>
      <dgm:t>
        <a:bodyPr/>
        <a:lstStyle/>
        <a:p>
          <a:endParaRPr lang="en-US"/>
        </a:p>
      </dgm:t>
    </dgm:pt>
    <dgm:pt modelId="{CC4BA7A6-ACD9-4984-B5FF-1362A232555B}">
      <dgm:prSet phldrT="[Text]" custT="1"/>
      <dgm:spPr/>
      <dgm:t>
        <a:bodyPr/>
        <a:lstStyle/>
        <a:p>
          <a:r>
            <a:rPr lang="en-US" sz="1600" dirty="0"/>
            <a:t>     Both classic cars and vintage cars respectively, have the highest sales in all countries</a:t>
          </a:r>
        </a:p>
      </dgm:t>
    </dgm:pt>
    <dgm:pt modelId="{264E6934-8032-42B8-92AA-76DA9A6CC52C}" type="parTrans" cxnId="{7090CFAC-1842-4F94-8134-0052EBD9B11B}">
      <dgm:prSet/>
      <dgm:spPr/>
      <dgm:t>
        <a:bodyPr/>
        <a:lstStyle/>
        <a:p>
          <a:endParaRPr lang="en-US"/>
        </a:p>
      </dgm:t>
    </dgm:pt>
    <dgm:pt modelId="{9A43BF58-DDA8-4D6D-88BD-92322D02E3AF}" type="sibTrans" cxnId="{7090CFAC-1842-4F94-8134-0052EBD9B11B}">
      <dgm:prSet/>
      <dgm:spPr/>
      <dgm:t>
        <a:bodyPr/>
        <a:lstStyle/>
        <a:p>
          <a:endParaRPr lang="en-US"/>
        </a:p>
      </dgm:t>
    </dgm:pt>
    <dgm:pt modelId="{FB7DB781-35E8-4A6A-8965-EBDE192267B0}" type="pres">
      <dgm:prSet presAssocID="{FB7B4CCD-5015-4DFD-A434-9F7C9DD0BCC2}" presName="linear" presStyleCnt="0">
        <dgm:presLayoutVars>
          <dgm:animLvl val="lvl"/>
          <dgm:resizeHandles val="exact"/>
        </dgm:presLayoutVars>
      </dgm:prSet>
      <dgm:spPr/>
    </dgm:pt>
    <dgm:pt modelId="{1B8C2E13-D217-42F1-A035-D9C2F7F9C8F0}" type="pres">
      <dgm:prSet presAssocID="{E93D259F-F408-45CB-9152-E9833C65393B}" presName="parentText" presStyleLbl="node1" presStyleIdx="0" presStyleCnt="2" custScaleY="66545">
        <dgm:presLayoutVars>
          <dgm:chMax val="0"/>
          <dgm:bulletEnabled val="1"/>
        </dgm:presLayoutVars>
      </dgm:prSet>
      <dgm:spPr/>
    </dgm:pt>
    <dgm:pt modelId="{0693842C-9126-4B09-AE49-B3E10ED90CDE}" type="pres">
      <dgm:prSet presAssocID="{DC258B67-900A-4C3C-B9F0-F678DD7FFD7A}" presName="spacer" presStyleCnt="0"/>
      <dgm:spPr/>
    </dgm:pt>
    <dgm:pt modelId="{B12E1B35-CAF3-4C13-ADC4-BCB9693BC1CB}" type="pres">
      <dgm:prSet presAssocID="{CC4BA7A6-ACD9-4984-B5FF-1362A232555B}" presName="parentText" presStyleLbl="node1" presStyleIdx="1" presStyleCnt="2" custScaleX="93188" custScaleY="51875" custLinFactNeighborX="14058" custLinFactNeighborY="-10035">
        <dgm:presLayoutVars>
          <dgm:chMax val="0"/>
          <dgm:bulletEnabled val="1"/>
        </dgm:presLayoutVars>
      </dgm:prSet>
      <dgm:spPr/>
    </dgm:pt>
  </dgm:ptLst>
  <dgm:cxnLst>
    <dgm:cxn modelId="{5E45159F-90F9-4FB0-A03D-0F40900F4A61}" type="presOf" srcId="{E93D259F-F408-45CB-9152-E9833C65393B}" destId="{1B8C2E13-D217-42F1-A035-D9C2F7F9C8F0}" srcOrd="0" destOrd="0" presId="urn:microsoft.com/office/officeart/2005/8/layout/vList2"/>
    <dgm:cxn modelId="{7090CFAC-1842-4F94-8134-0052EBD9B11B}" srcId="{FB7B4CCD-5015-4DFD-A434-9F7C9DD0BCC2}" destId="{CC4BA7A6-ACD9-4984-B5FF-1362A232555B}" srcOrd="1" destOrd="0" parTransId="{264E6934-8032-42B8-92AA-76DA9A6CC52C}" sibTransId="{9A43BF58-DDA8-4D6D-88BD-92322D02E3AF}"/>
    <dgm:cxn modelId="{8372B8D4-25F8-4ACF-A28D-D9B42EEC9179}" type="presOf" srcId="{FB7B4CCD-5015-4DFD-A434-9F7C9DD0BCC2}" destId="{FB7DB781-35E8-4A6A-8965-EBDE192267B0}" srcOrd="0" destOrd="0" presId="urn:microsoft.com/office/officeart/2005/8/layout/vList2"/>
    <dgm:cxn modelId="{143046E9-3ECC-4091-8788-8CFFE7B3D4D5}" type="presOf" srcId="{CC4BA7A6-ACD9-4984-B5FF-1362A232555B}" destId="{B12E1B35-CAF3-4C13-ADC4-BCB9693BC1CB}" srcOrd="0" destOrd="0" presId="urn:microsoft.com/office/officeart/2005/8/layout/vList2"/>
    <dgm:cxn modelId="{8D0001F1-1E94-488B-8DBC-0F2999DC813B}" srcId="{FB7B4CCD-5015-4DFD-A434-9F7C9DD0BCC2}" destId="{E93D259F-F408-45CB-9152-E9833C65393B}" srcOrd="0" destOrd="0" parTransId="{60575838-38BC-40A7-9A9A-F59B2E90F93A}" sibTransId="{DC258B67-900A-4C3C-B9F0-F678DD7FFD7A}"/>
    <dgm:cxn modelId="{B0AA917A-57D5-438E-84F8-6491D7D45A2F}" type="presParOf" srcId="{FB7DB781-35E8-4A6A-8965-EBDE192267B0}" destId="{1B8C2E13-D217-42F1-A035-D9C2F7F9C8F0}" srcOrd="0" destOrd="0" presId="urn:microsoft.com/office/officeart/2005/8/layout/vList2"/>
    <dgm:cxn modelId="{ED7EAC1C-4D1A-4D30-A034-90C5EBB82C15}" type="presParOf" srcId="{FB7DB781-35E8-4A6A-8965-EBDE192267B0}" destId="{0693842C-9126-4B09-AE49-B3E10ED90CDE}" srcOrd="1" destOrd="0" presId="urn:microsoft.com/office/officeart/2005/8/layout/vList2"/>
    <dgm:cxn modelId="{EE79BE4B-0556-4282-8249-239BDB278733}" type="presParOf" srcId="{FB7DB781-35E8-4A6A-8965-EBDE192267B0}" destId="{B12E1B35-CAF3-4C13-ADC4-BCB9693B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42F1CB-ACCD-4436-8B9D-51CE9B2D49A2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8682584D-0000-475E-A727-9B856A82DF0E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Europe Middle East Africa (EMEA) is the territory with the highest sales of all products</a:t>
          </a:r>
        </a:p>
      </dgm:t>
    </dgm:pt>
    <dgm:pt modelId="{4EF56B43-5EBE-4377-A5D5-46A7F85B3996}" type="parTrans" cxnId="{BD4477D6-8BDD-45A1-91B1-20AC9A0ADEA3}">
      <dgm:prSet/>
      <dgm:spPr/>
      <dgm:t>
        <a:bodyPr/>
        <a:lstStyle/>
        <a:p>
          <a:endParaRPr lang="en-US"/>
        </a:p>
      </dgm:t>
    </dgm:pt>
    <dgm:pt modelId="{2B8E6D7D-F73C-4D92-89F7-3C50DB4976C0}" type="sibTrans" cxnId="{BD4477D6-8BDD-45A1-91B1-20AC9A0ADEA3}">
      <dgm:prSet/>
      <dgm:spPr/>
      <dgm:t>
        <a:bodyPr/>
        <a:lstStyle/>
        <a:p>
          <a:endParaRPr lang="en-US"/>
        </a:p>
      </dgm:t>
    </dgm:pt>
    <dgm:pt modelId="{580D5D47-D8A2-407E-ABBA-A664E03A75AF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North America (NA) also recorded high sales, the second territory after EMEA</a:t>
          </a:r>
          <a:r>
            <a:rPr lang="en-US" sz="2400" dirty="0"/>
            <a:t>.</a:t>
          </a:r>
        </a:p>
      </dgm:t>
    </dgm:pt>
    <dgm:pt modelId="{AD1F9351-13C8-4716-9B19-283739F0FBCE}" type="parTrans" cxnId="{0966EBBE-87C5-47F9-B0BD-6E7AFCF38F65}">
      <dgm:prSet/>
      <dgm:spPr/>
      <dgm:t>
        <a:bodyPr/>
        <a:lstStyle/>
        <a:p>
          <a:endParaRPr lang="en-US"/>
        </a:p>
      </dgm:t>
    </dgm:pt>
    <dgm:pt modelId="{2A7CBF0E-AEDE-4493-A2F9-801F97E737E5}" type="sibTrans" cxnId="{0966EBBE-87C5-47F9-B0BD-6E7AFCF38F65}">
      <dgm:prSet/>
      <dgm:spPr/>
      <dgm:t>
        <a:bodyPr/>
        <a:lstStyle/>
        <a:p>
          <a:endParaRPr lang="en-US"/>
        </a:p>
      </dgm:t>
    </dgm:pt>
    <dgm:pt modelId="{BE9301BA-EBA0-4421-884B-63A097EEDAAA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The Common trend of classic cars and vintage cars having the highest sales is still evident and it cuts across all territories</a:t>
          </a:r>
        </a:p>
      </dgm:t>
    </dgm:pt>
    <dgm:pt modelId="{B0849A7C-F704-4D54-B698-D2023AEE88F6}" type="parTrans" cxnId="{35DFA879-CB05-4BA0-B578-19C1E39E4585}">
      <dgm:prSet/>
      <dgm:spPr/>
      <dgm:t>
        <a:bodyPr/>
        <a:lstStyle/>
        <a:p>
          <a:endParaRPr lang="en-US"/>
        </a:p>
      </dgm:t>
    </dgm:pt>
    <dgm:pt modelId="{3BBE554E-4A52-4E9C-BD05-66EF44297F96}" type="sibTrans" cxnId="{35DFA879-CB05-4BA0-B578-19C1E39E4585}">
      <dgm:prSet/>
      <dgm:spPr/>
      <dgm:t>
        <a:bodyPr/>
        <a:lstStyle/>
        <a:p>
          <a:endParaRPr lang="en-US"/>
        </a:p>
      </dgm:t>
    </dgm:pt>
    <dgm:pt modelId="{F2C36300-9E72-425F-ACA2-8A57DAA347C8}" type="pres">
      <dgm:prSet presAssocID="{3D42F1CB-ACCD-4436-8B9D-51CE9B2D49A2}" presName="Name0" presStyleCnt="0">
        <dgm:presLayoutVars>
          <dgm:resizeHandles/>
        </dgm:presLayoutVars>
      </dgm:prSet>
      <dgm:spPr/>
    </dgm:pt>
    <dgm:pt modelId="{DD6BED63-4E87-46D7-AE41-F0EFBB26415C}" type="pres">
      <dgm:prSet presAssocID="{8682584D-0000-475E-A727-9B856A82DF0E}" presName="text" presStyleLbl="node1" presStyleIdx="0" presStyleCnt="3" custScaleX="564671" custLinFactNeighborX="-20330" custLinFactNeighborY="16189">
        <dgm:presLayoutVars>
          <dgm:bulletEnabled val="1"/>
        </dgm:presLayoutVars>
      </dgm:prSet>
      <dgm:spPr/>
    </dgm:pt>
    <dgm:pt modelId="{EB914F2C-F11A-4FF7-8453-8584668BC40D}" type="pres">
      <dgm:prSet presAssocID="{2B8E6D7D-F73C-4D92-89F7-3C50DB4976C0}" presName="space" presStyleCnt="0"/>
      <dgm:spPr/>
    </dgm:pt>
    <dgm:pt modelId="{D4A85F58-3783-4B4F-8016-4920833F5F70}" type="pres">
      <dgm:prSet presAssocID="{580D5D47-D8A2-407E-ABBA-A664E03A75AF}" presName="text" presStyleLbl="node1" presStyleIdx="1" presStyleCnt="3" custScaleX="282110">
        <dgm:presLayoutVars>
          <dgm:bulletEnabled val="1"/>
        </dgm:presLayoutVars>
      </dgm:prSet>
      <dgm:spPr/>
    </dgm:pt>
    <dgm:pt modelId="{14360998-2D47-4515-9C45-DDFF410F984A}" type="pres">
      <dgm:prSet presAssocID="{2A7CBF0E-AEDE-4493-A2F9-801F97E737E5}" presName="space" presStyleCnt="0"/>
      <dgm:spPr/>
    </dgm:pt>
    <dgm:pt modelId="{C3BA7002-55CA-4CC1-B1B8-E0119A965FBB}" type="pres">
      <dgm:prSet presAssocID="{BE9301BA-EBA0-4421-884B-63A097EEDAAA}" presName="text" presStyleLbl="node1" presStyleIdx="2" presStyleCnt="3" custScaleX="200223" custLinFactY="17665" custLinFactNeighborX="-477" custLinFactNeighborY="100000">
        <dgm:presLayoutVars>
          <dgm:bulletEnabled val="1"/>
        </dgm:presLayoutVars>
      </dgm:prSet>
      <dgm:spPr/>
    </dgm:pt>
  </dgm:ptLst>
  <dgm:cxnLst>
    <dgm:cxn modelId="{9BBFA94D-50EA-490F-99E1-40175D4C2625}" type="presOf" srcId="{3D42F1CB-ACCD-4436-8B9D-51CE9B2D49A2}" destId="{F2C36300-9E72-425F-ACA2-8A57DAA347C8}" srcOrd="0" destOrd="0" presId="urn:diagrams.loki3.com/VaryingWidthList"/>
    <dgm:cxn modelId="{6D88DD76-CDE6-4C81-9F6C-9BA5A5A127AA}" type="presOf" srcId="{BE9301BA-EBA0-4421-884B-63A097EEDAAA}" destId="{C3BA7002-55CA-4CC1-B1B8-E0119A965FBB}" srcOrd="0" destOrd="0" presId="urn:diagrams.loki3.com/VaryingWidthList"/>
    <dgm:cxn modelId="{35DFA879-CB05-4BA0-B578-19C1E39E4585}" srcId="{3D42F1CB-ACCD-4436-8B9D-51CE9B2D49A2}" destId="{BE9301BA-EBA0-4421-884B-63A097EEDAAA}" srcOrd="2" destOrd="0" parTransId="{B0849A7C-F704-4D54-B698-D2023AEE88F6}" sibTransId="{3BBE554E-4A52-4E9C-BD05-66EF44297F96}"/>
    <dgm:cxn modelId="{0966EBBE-87C5-47F9-B0BD-6E7AFCF38F65}" srcId="{3D42F1CB-ACCD-4436-8B9D-51CE9B2D49A2}" destId="{580D5D47-D8A2-407E-ABBA-A664E03A75AF}" srcOrd="1" destOrd="0" parTransId="{AD1F9351-13C8-4716-9B19-283739F0FBCE}" sibTransId="{2A7CBF0E-AEDE-4493-A2F9-801F97E737E5}"/>
    <dgm:cxn modelId="{BD4477D6-8BDD-45A1-91B1-20AC9A0ADEA3}" srcId="{3D42F1CB-ACCD-4436-8B9D-51CE9B2D49A2}" destId="{8682584D-0000-475E-A727-9B856A82DF0E}" srcOrd="0" destOrd="0" parTransId="{4EF56B43-5EBE-4377-A5D5-46A7F85B3996}" sibTransId="{2B8E6D7D-F73C-4D92-89F7-3C50DB4976C0}"/>
    <dgm:cxn modelId="{33A1EDEF-CF66-4542-A772-D56AC3DD14CE}" type="presOf" srcId="{580D5D47-D8A2-407E-ABBA-A664E03A75AF}" destId="{D4A85F58-3783-4B4F-8016-4920833F5F70}" srcOrd="0" destOrd="0" presId="urn:diagrams.loki3.com/VaryingWidthList"/>
    <dgm:cxn modelId="{2AE267FE-CB79-4F98-90F8-9BA2EC3820F7}" type="presOf" srcId="{8682584D-0000-475E-A727-9B856A82DF0E}" destId="{DD6BED63-4E87-46D7-AE41-F0EFBB26415C}" srcOrd="0" destOrd="0" presId="urn:diagrams.loki3.com/VaryingWidthList"/>
    <dgm:cxn modelId="{36D9D517-02BC-4B2B-9D6A-96ADC32EAB42}" type="presParOf" srcId="{F2C36300-9E72-425F-ACA2-8A57DAA347C8}" destId="{DD6BED63-4E87-46D7-AE41-F0EFBB26415C}" srcOrd="0" destOrd="0" presId="urn:diagrams.loki3.com/VaryingWidthList"/>
    <dgm:cxn modelId="{521FE432-D47A-4D33-9DC5-6C2568201A83}" type="presParOf" srcId="{F2C36300-9E72-425F-ACA2-8A57DAA347C8}" destId="{EB914F2C-F11A-4FF7-8453-8584668BC40D}" srcOrd="1" destOrd="0" presId="urn:diagrams.loki3.com/VaryingWidthList"/>
    <dgm:cxn modelId="{3017576B-CF94-4F70-829F-F026EA637E9F}" type="presParOf" srcId="{F2C36300-9E72-425F-ACA2-8A57DAA347C8}" destId="{D4A85F58-3783-4B4F-8016-4920833F5F70}" srcOrd="2" destOrd="0" presId="urn:diagrams.loki3.com/VaryingWidthList"/>
    <dgm:cxn modelId="{DEB3C9EF-8298-4C58-B62C-32C80A6462BB}" type="presParOf" srcId="{F2C36300-9E72-425F-ACA2-8A57DAA347C8}" destId="{14360998-2D47-4515-9C45-DDFF410F984A}" srcOrd="3" destOrd="0" presId="urn:diagrams.loki3.com/VaryingWidthList"/>
    <dgm:cxn modelId="{4127F46F-8AB8-4F42-9D96-A7517E24D93A}" type="presParOf" srcId="{F2C36300-9E72-425F-ACA2-8A57DAA347C8}" destId="{C3BA7002-55CA-4CC1-B1B8-E0119A965FB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52B96-CA3A-4A34-8159-3183AE73D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1A32F-3278-4E3D-952A-7ED50033C41A}">
      <dgm:prSet phldrT="[Text]" phldr="1"/>
      <dgm:spPr/>
      <dgm:t>
        <a:bodyPr/>
        <a:lstStyle/>
        <a:p>
          <a:endParaRPr lang="en-US" dirty="0"/>
        </a:p>
      </dgm:t>
    </dgm:pt>
    <dgm:pt modelId="{856F5069-FFE9-4102-8755-32D060E941EE}" type="parTrans" cxnId="{22642CB5-5C35-44D4-99F3-8DC508BAE698}">
      <dgm:prSet/>
      <dgm:spPr/>
      <dgm:t>
        <a:bodyPr/>
        <a:lstStyle/>
        <a:p>
          <a:endParaRPr lang="en-US"/>
        </a:p>
      </dgm:t>
    </dgm:pt>
    <dgm:pt modelId="{87BF5D46-0FAF-4AB1-A408-A2E3610373B9}" type="sibTrans" cxnId="{22642CB5-5C35-44D4-99F3-8DC508BAE698}">
      <dgm:prSet/>
      <dgm:spPr/>
      <dgm:t>
        <a:bodyPr/>
        <a:lstStyle/>
        <a:p>
          <a:endParaRPr lang="en-US"/>
        </a:p>
      </dgm:t>
    </dgm:pt>
    <dgm:pt modelId="{0AF348A5-A27E-4165-A374-17EBE477FB55}">
      <dgm:prSet phldrT="[Text]"/>
      <dgm:spPr/>
      <dgm:t>
        <a:bodyPr/>
        <a:lstStyle/>
        <a:p>
          <a:r>
            <a:rPr lang="en-US" dirty="0" err="1"/>
            <a:t>Bergenville</a:t>
          </a:r>
          <a:r>
            <a:rPr lang="en-US" dirty="0"/>
            <a:t> is the branch with the highest sales of 49.0%</a:t>
          </a:r>
        </a:p>
      </dgm:t>
    </dgm:pt>
    <dgm:pt modelId="{E1AADDE7-E168-47C5-BA3E-DB9462FD59B7}" type="parTrans" cxnId="{6BBC71CD-0856-4736-9116-2ECF2BF5E50F}">
      <dgm:prSet/>
      <dgm:spPr/>
      <dgm:t>
        <a:bodyPr/>
        <a:lstStyle/>
        <a:p>
          <a:endParaRPr lang="en-US"/>
        </a:p>
      </dgm:t>
    </dgm:pt>
    <dgm:pt modelId="{BAD8DBD7-F4E5-4C1E-AC8C-E18892C8CBEF}" type="sibTrans" cxnId="{6BBC71CD-0856-4736-9116-2ECF2BF5E50F}">
      <dgm:prSet/>
      <dgm:spPr/>
      <dgm:t>
        <a:bodyPr/>
        <a:lstStyle/>
        <a:p>
          <a:endParaRPr lang="en-US"/>
        </a:p>
      </dgm:t>
    </dgm:pt>
    <dgm:pt modelId="{C9673243-18C3-44A4-9E90-6EB093E4880E}">
      <dgm:prSet phldrT="[Text]"/>
      <dgm:spPr/>
      <dgm:t>
        <a:bodyPr/>
        <a:lstStyle/>
        <a:p>
          <a:r>
            <a:rPr lang="en-US" dirty="0"/>
            <a:t>Skates Road branch also recorded high </a:t>
          </a:r>
          <a:r>
            <a:rPr lang="en-US" dirty="0" err="1"/>
            <a:t>sales.This</a:t>
          </a:r>
          <a:r>
            <a:rPr lang="en-US" dirty="0"/>
            <a:t> branch had 45.9%</a:t>
          </a:r>
        </a:p>
      </dgm:t>
    </dgm:pt>
    <dgm:pt modelId="{667BBFF5-4D3B-49AC-A52F-346CBE26DA1D}" type="parTrans" cxnId="{DFA9917A-2DFF-4E23-BF9F-793B11A8E3FA}">
      <dgm:prSet/>
      <dgm:spPr/>
      <dgm:t>
        <a:bodyPr/>
        <a:lstStyle/>
        <a:p>
          <a:endParaRPr lang="en-US"/>
        </a:p>
      </dgm:t>
    </dgm:pt>
    <dgm:pt modelId="{F2BBFE70-0B31-43D7-90D2-181F463B1AB3}" type="sibTrans" cxnId="{DFA9917A-2DFF-4E23-BF9F-793B11A8E3FA}">
      <dgm:prSet/>
      <dgm:spPr/>
      <dgm:t>
        <a:bodyPr/>
        <a:lstStyle/>
        <a:p>
          <a:endParaRPr lang="en-US"/>
        </a:p>
      </dgm:t>
    </dgm:pt>
    <dgm:pt modelId="{DC7B54E9-88B8-498A-AF5F-B0B405D7A0EC}">
      <dgm:prSet phldrT="[Text]"/>
      <dgm:spPr/>
      <dgm:t>
        <a:bodyPr/>
        <a:lstStyle/>
        <a:p>
          <a:r>
            <a:rPr lang="en-US" dirty="0" err="1"/>
            <a:t>Geiselweg</a:t>
          </a:r>
          <a:r>
            <a:rPr lang="en-US" dirty="0"/>
            <a:t> branch had the lowest sales of 5.6%</a:t>
          </a:r>
        </a:p>
      </dgm:t>
    </dgm:pt>
    <dgm:pt modelId="{7DF95938-311A-467C-BA75-FF57A727E9F3}" type="parTrans" cxnId="{EBE17741-E783-4B77-862D-51A6FDA0993F}">
      <dgm:prSet/>
      <dgm:spPr/>
      <dgm:t>
        <a:bodyPr/>
        <a:lstStyle/>
        <a:p>
          <a:endParaRPr lang="en-US"/>
        </a:p>
      </dgm:t>
    </dgm:pt>
    <dgm:pt modelId="{44DB2BAC-E5AE-4D14-B598-584C1DF18C3C}" type="sibTrans" cxnId="{EBE17741-E783-4B77-862D-51A6FDA0993F}">
      <dgm:prSet/>
      <dgm:spPr/>
      <dgm:t>
        <a:bodyPr/>
        <a:lstStyle/>
        <a:p>
          <a:endParaRPr lang="en-US"/>
        </a:p>
      </dgm:t>
    </dgm:pt>
    <dgm:pt modelId="{5FC2D368-9EFE-44E1-8184-E2EB3E2D8FE1}" type="pres">
      <dgm:prSet presAssocID="{0FF52B96-CA3A-4A34-8159-3183AE73D81C}" presName="vert0" presStyleCnt="0">
        <dgm:presLayoutVars>
          <dgm:dir/>
          <dgm:animOne val="branch"/>
          <dgm:animLvl val="lvl"/>
        </dgm:presLayoutVars>
      </dgm:prSet>
      <dgm:spPr/>
    </dgm:pt>
    <dgm:pt modelId="{68B2C533-DDE5-46C4-81EC-DA7294C3DB08}" type="pres">
      <dgm:prSet presAssocID="{25C1A32F-3278-4E3D-952A-7ED50033C41A}" presName="thickLine" presStyleLbl="alignNode1" presStyleIdx="0" presStyleCnt="1"/>
      <dgm:spPr/>
    </dgm:pt>
    <dgm:pt modelId="{2F5C633E-722D-4451-BC29-5EA999FF61BD}" type="pres">
      <dgm:prSet presAssocID="{25C1A32F-3278-4E3D-952A-7ED50033C41A}" presName="horz1" presStyleCnt="0"/>
      <dgm:spPr/>
    </dgm:pt>
    <dgm:pt modelId="{E5FD7346-6790-4E65-91A0-11A5535516BD}" type="pres">
      <dgm:prSet presAssocID="{25C1A32F-3278-4E3D-952A-7ED50033C41A}" presName="tx1" presStyleLbl="revTx" presStyleIdx="0" presStyleCnt="4" custFlipHor="1" custScaleX="22969"/>
      <dgm:spPr/>
    </dgm:pt>
    <dgm:pt modelId="{90DDC564-7090-4A03-A3FC-11C4BB7F34A6}" type="pres">
      <dgm:prSet presAssocID="{25C1A32F-3278-4E3D-952A-7ED50033C41A}" presName="vert1" presStyleCnt="0"/>
      <dgm:spPr/>
    </dgm:pt>
    <dgm:pt modelId="{788FDB87-5697-45C1-BECB-644A20B8C726}" type="pres">
      <dgm:prSet presAssocID="{0AF348A5-A27E-4165-A374-17EBE477FB55}" presName="vertSpace2a" presStyleCnt="0"/>
      <dgm:spPr/>
    </dgm:pt>
    <dgm:pt modelId="{B084D0C5-AA38-4253-930D-47ADC0A376F5}" type="pres">
      <dgm:prSet presAssocID="{0AF348A5-A27E-4165-A374-17EBE477FB55}" presName="horz2" presStyleCnt="0"/>
      <dgm:spPr/>
    </dgm:pt>
    <dgm:pt modelId="{DED6E9BA-CB98-4E5F-9745-0D4FA07A7B93}" type="pres">
      <dgm:prSet presAssocID="{0AF348A5-A27E-4165-A374-17EBE477FB55}" presName="horzSpace2" presStyleCnt="0"/>
      <dgm:spPr/>
    </dgm:pt>
    <dgm:pt modelId="{DCEA9120-5280-4072-A318-6500ADE6DF7D}" type="pres">
      <dgm:prSet presAssocID="{0AF348A5-A27E-4165-A374-17EBE477FB55}" presName="tx2" presStyleLbl="revTx" presStyleIdx="1" presStyleCnt="4"/>
      <dgm:spPr/>
    </dgm:pt>
    <dgm:pt modelId="{FC9CE5D5-EE12-4B7D-A571-349FBA2ECD8F}" type="pres">
      <dgm:prSet presAssocID="{0AF348A5-A27E-4165-A374-17EBE477FB55}" presName="vert2" presStyleCnt="0"/>
      <dgm:spPr/>
    </dgm:pt>
    <dgm:pt modelId="{47BAEAE2-1B97-48BC-962A-2C9089C9040A}" type="pres">
      <dgm:prSet presAssocID="{0AF348A5-A27E-4165-A374-17EBE477FB55}" presName="thinLine2b" presStyleLbl="callout" presStyleIdx="0" presStyleCnt="3"/>
      <dgm:spPr/>
    </dgm:pt>
    <dgm:pt modelId="{84C9BA8A-26FC-41DE-89AC-0FB5DE199858}" type="pres">
      <dgm:prSet presAssocID="{0AF348A5-A27E-4165-A374-17EBE477FB55}" presName="vertSpace2b" presStyleCnt="0"/>
      <dgm:spPr/>
    </dgm:pt>
    <dgm:pt modelId="{5A034F8A-8A51-4BAE-B606-46A1F0AC4320}" type="pres">
      <dgm:prSet presAssocID="{C9673243-18C3-44A4-9E90-6EB093E4880E}" presName="horz2" presStyleCnt="0"/>
      <dgm:spPr/>
    </dgm:pt>
    <dgm:pt modelId="{04217643-6120-48A2-8802-C23655E82D5E}" type="pres">
      <dgm:prSet presAssocID="{C9673243-18C3-44A4-9E90-6EB093E4880E}" presName="horzSpace2" presStyleCnt="0"/>
      <dgm:spPr/>
    </dgm:pt>
    <dgm:pt modelId="{D2200FE9-D57B-439A-B4D5-94CE1B50C6AC}" type="pres">
      <dgm:prSet presAssocID="{C9673243-18C3-44A4-9E90-6EB093E4880E}" presName="tx2" presStyleLbl="revTx" presStyleIdx="2" presStyleCnt="4"/>
      <dgm:spPr/>
    </dgm:pt>
    <dgm:pt modelId="{56D4E006-AD49-468B-AC70-002E8BA77624}" type="pres">
      <dgm:prSet presAssocID="{C9673243-18C3-44A4-9E90-6EB093E4880E}" presName="vert2" presStyleCnt="0"/>
      <dgm:spPr/>
    </dgm:pt>
    <dgm:pt modelId="{386899D0-051E-4FA5-B061-9E815BE52533}" type="pres">
      <dgm:prSet presAssocID="{C9673243-18C3-44A4-9E90-6EB093E4880E}" presName="thinLine2b" presStyleLbl="callout" presStyleIdx="1" presStyleCnt="3"/>
      <dgm:spPr/>
    </dgm:pt>
    <dgm:pt modelId="{3A975B15-84D6-4E3B-AF4B-CC27DE3C4CD2}" type="pres">
      <dgm:prSet presAssocID="{C9673243-18C3-44A4-9E90-6EB093E4880E}" presName="vertSpace2b" presStyleCnt="0"/>
      <dgm:spPr/>
    </dgm:pt>
    <dgm:pt modelId="{07323245-F439-4461-A9C8-7DCB3457A3E6}" type="pres">
      <dgm:prSet presAssocID="{DC7B54E9-88B8-498A-AF5F-B0B405D7A0EC}" presName="horz2" presStyleCnt="0"/>
      <dgm:spPr/>
    </dgm:pt>
    <dgm:pt modelId="{0A0626B4-EF25-4BFD-B3FD-5272F0ED47E9}" type="pres">
      <dgm:prSet presAssocID="{DC7B54E9-88B8-498A-AF5F-B0B405D7A0EC}" presName="horzSpace2" presStyleCnt="0"/>
      <dgm:spPr/>
    </dgm:pt>
    <dgm:pt modelId="{4CD477AD-7D6D-4869-BFEE-D700B7EC44DC}" type="pres">
      <dgm:prSet presAssocID="{DC7B54E9-88B8-498A-AF5F-B0B405D7A0EC}" presName="tx2" presStyleLbl="revTx" presStyleIdx="3" presStyleCnt="4"/>
      <dgm:spPr/>
    </dgm:pt>
    <dgm:pt modelId="{884B805A-D828-477C-A5F5-A9E93F510C87}" type="pres">
      <dgm:prSet presAssocID="{DC7B54E9-88B8-498A-AF5F-B0B405D7A0EC}" presName="vert2" presStyleCnt="0"/>
      <dgm:spPr/>
    </dgm:pt>
    <dgm:pt modelId="{3D86BCD2-3BF1-47E9-8C32-8D7851444BE3}" type="pres">
      <dgm:prSet presAssocID="{DC7B54E9-88B8-498A-AF5F-B0B405D7A0EC}" presName="thinLine2b" presStyleLbl="callout" presStyleIdx="2" presStyleCnt="3"/>
      <dgm:spPr/>
    </dgm:pt>
    <dgm:pt modelId="{6F310249-FFA1-405C-ADB1-C1A95570B73F}" type="pres">
      <dgm:prSet presAssocID="{DC7B54E9-88B8-498A-AF5F-B0B405D7A0EC}" presName="vertSpace2b" presStyleCnt="0"/>
      <dgm:spPr/>
    </dgm:pt>
  </dgm:ptLst>
  <dgm:cxnLst>
    <dgm:cxn modelId="{6A5EE317-7561-4555-88F1-5EE7F8C27EFC}" type="presOf" srcId="{C9673243-18C3-44A4-9E90-6EB093E4880E}" destId="{D2200FE9-D57B-439A-B4D5-94CE1B50C6AC}" srcOrd="0" destOrd="0" presId="urn:microsoft.com/office/officeart/2008/layout/LinedList"/>
    <dgm:cxn modelId="{72CE1241-4076-464B-9B33-DF21AD6579A0}" type="presOf" srcId="{DC7B54E9-88B8-498A-AF5F-B0B405D7A0EC}" destId="{4CD477AD-7D6D-4869-BFEE-D700B7EC44DC}" srcOrd="0" destOrd="0" presId="urn:microsoft.com/office/officeart/2008/layout/LinedList"/>
    <dgm:cxn modelId="{EBE17741-E783-4B77-862D-51A6FDA0993F}" srcId="{25C1A32F-3278-4E3D-952A-7ED50033C41A}" destId="{DC7B54E9-88B8-498A-AF5F-B0B405D7A0EC}" srcOrd="2" destOrd="0" parTransId="{7DF95938-311A-467C-BA75-FF57A727E9F3}" sibTransId="{44DB2BAC-E5AE-4D14-B598-584C1DF18C3C}"/>
    <dgm:cxn modelId="{8D686B76-0874-4142-91FA-E26F83DA16F1}" type="presOf" srcId="{0AF348A5-A27E-4165-A374-17EBE477FB55}" destId="{DCEA9120-5280-4072-A318-6500ADE6DF7D}" srcOrd="0" destOrd="0" presId="urn:microsoft.com/office/officeart/2008/layout/LinedList"/>
    <dgm:cxn modelId="{DFA9917A-2DFF-4E23-BF9F-793B11A8E3FA}" srcId="{25C1A32F-3278-4E3D-952A-7ED50033C41A}" destId="{C9673243-18C3-44A4-9E90-6EB093E4880E}" srcOrd="1" destOrd="0" parTransId="{667BBFF5-4D3B-49AC-A52F-346CBE26DA1D}" sibTransId="{F2BBFE70-0B31-43D7-90D2-181F463B1AB3}"/>
    <dgm:cxn modelId="{286C9BA0-3520-4591-A4AA-F5278CB08117}" type="presOf" srcId="{25C1A32F-3278-4E3D-952A-7ED50033C41A}" destId="{E5FD7346-6790-4E65-91A0-11A5535516BD}" srcOrd="0" destOrd="0" presId="urn:microsoft.com/office/officeart/2008/layout/LinedList"/>
    <dgm:cxn modelId="{22642CB5-5C35-44D4-99F3-8DC508BAE698}" srcId="{0FF52B96-CA3A-4A34-8159-3183AE73D81C}" destId="{25C1A32F-3278-4E3D-952A-7ED50033C41A}" srcOrd="0" destOrd="0" parTransId="{856F5069-FFE9-4102-8755-32D060E941EE}" sibTransId="{87BF5D46-0FAF-4AB1-A408-A2E3610373B9}"/>
    <dgm:cxn modelId="{6BBC71CD-0856-4736-9116-2ECF2BF5E50F}" srcId="{25C1A32F-3278-4E3D-952A-7ED50033C41A}" destId="{0AF348A5-A27E-4165-A374-17EBE477FB55}" srcOrd="0" destOrd="0" parTransId="{E1AADDE7-E168-47C5-BA3E-DB9462FD59B7}" sibTransId="{BAD8DBD7-F4E5-4C1E-AC8C-E18892C8CBEF}"/>
    <dgm:cxn modelId="{0FCFBBFB-D9C9-474D-8F1D-1E5A67824786}" type="presOf" srcId="{0FF52B96-CA3A-4A34-8159-3183AE73D81C}" destId="{5FC2D368-9EFE-44E1-8184-E2EB3E2D8FE1}" srcOrd="0" destOrd="0" presId="urn:microsoft.com/office/officeart/2008/layout/LinedList"/>
    <dgm:cxn modelId="{5053EAF9-D629-47FE-B9E5-72ABA618675E}" type="presParOf" srcId="{5FC2D368-9EFE-44E1-8184-E2EB3E2D8FE1}" destId="{68B2C533-DDE5-46C4-81EC-DA7294C3DB08}" srcOrd="0" destOrd="0" presId="urn:microsoft.com/office/officeart/2008/layout/LinedList"/>
    <dgm:cxn modelId="{BD0E1CB0-4CD0-49AB-8C7B-2CE84A003923}" type="presParOf" srcId="{5FC2D368-9EFE-44E1-8184-E2EB3E2D8FE1}" destId="{2F5C633E-722D-4451-BC29-5EA999FF61BD}" srcOrd="1" destOrd="0" presId="urn:microsoft.com/office/officeart/2008/layout/LinedList"/>
    <dgm:cxn modelId="{595BDD2C-1070-4440-9661-B558FBB05129}" type="presParOf" srcId="{2F5C633E-722D-4451-BC29-5EA999FF61BD}" destId="{E5FD7346-6790-4E65-91A0-11A5535516BD}" srcOrd="0" destOrd="0" presId="urn:microsoft.com/office/officeart/2008/layout/LinedList"/>
    <dgm:cxn modelId="{D9E2C185-EA27-46AE-B611-E3F46F7D32C4}" type="presParOf" srcId="{2F5C633E-722D-4451-BC29-5EA999FF61BD}" destId="{90DDC564-7090-4A03-A3FC-11C4BB7F34A6}" srcOrd="1" destOrd="0" presId="urn:microsoft.com/office/officeart/2008/layout/LinedList"/>
    <dgm:cxn modelId="{10AE6A1B-D8D9-4BEC-A096-7D948510B7AB}" type="presParOf" srcId="{90DDC564-7090-4A03-A3FC-11C4BB7F34A6}" destId="{788FDB87-5697-45C1-BECB-644A20B8C726}" srcOrd="0" destOrd="0" presId="urn:microsoft.com/office/officeart/2008/layout/LinedList"/>
    <dgm:cxn modelId="{EA960AB3-6994-4790-BCD8-BB7B188F0ABC}" type="presParOf" srcId="{90DDC564-7090-4A03-A3FC-11C4BB7F34A6}" destId="{B084D0C5-AA38-4253-930D-47ADC0A376F5}" srcOrd="1" destOrd="0" presId="urn:microsoft.com/office/officeart/2008/layout/LinedList"/>
    <dgm:cxn modelId="{B906A492-7473-482F-9DFE-CF711941F18C}" type="presParOf" srcId="{B084D0C5-AA38-4253-930D-47ADC0A376F5}" destId="{DED6E9BA-CB98-4E5F-9745-0D4FA07A7B93}" srcOrd="0" destOrd="0" presId="urn:microsoft.com/office/officeart/2008/layout/LinedList"/>
    <dgm:cxn modelId="{79B99C90-2114-42E1-A6F9-3ADF3DFD3401}" type="presParOf" srcId="{B084D0C5-AA38-4253-930D-47ADC0A376F5}" destId="{DCEA9120-5280-4072-A318-6500ADE6DF7D}" srcOrd="1" destOrd="0" presId="urn:microsoft.com/office/officeart/2008/layout/LinedList"/>
    <dgm:cxn modelId="{AD1AAF28-A202-48A4-A152-0A9625187DB3}" type="presParOf" srcId="{B084D0C5-AA38-4253-930D-47ADC0A376F5}" destId="{FC9CE5D5-EE12-4B7D-A571-349FBA2ECD8F}" srcOrd="2" destOrd="0" presId="urn:microsoft.com/office/officeart/2008/layout/LinedList"/>
    <dgm:cxn modelId="{58982738-4847-4E60-A2EB-25FF8C356EEB}" type="presParOf" srcId="{90DDC564-7090-4A03-A3FC-11C4BB7F34A6}" destId="{47BAEAE2-1B97-48BC-962A-2C9089C9040A}" srcOrd="2" destOrd="0" presId="urn:microsoft.com/office/officeart/2008/layout/LinedList"/>
    <dgm:cxn modelId="{2F93687A-C53C-47CA-A0BF-7B5417E6A721}" type="presParOf" srcId="{90DDC564-7090-4A03-A3FC-11C4BB7F34A6}" destId="{84C9BA8A-26FC-41DE-89AC-0FB5DE199858}" srcOrd="3" destOrd="0" presId="urn:microsoft.com/office/officeart/2008/layout/LinedList"/>
    <dgm:cxn modelId="{65C62D86-F6FB-4764-99A5-ACF9A36D707D}" type="presParOf" srcId="{90DDC564-7090-4A03-A3FC-11C4BB7F34A6}" destId="{5A034F8A-8A51-4BAE-B606-46A1F0AC4320}" srcOrd="4" destOrd="0" presId="urn:microsoft.com/office/officeart/2008/layout/LinedList"/>
    <dgm:cxn modelId="{2A67A2E8-43E9-4FD7-A2D0-3678592FC14A}" type="presParOf" srcId="{5A034F8A-8A51-4BAE-B606-46A1F0AC4320}" destId="{04217643-6120-48A2-8802-C23655E82D5E}" srcOrd="0" destOrd="0" presId="urn:microsoft.com/office/officeart/2008/layout/LinedList"/>
    <dgm:cxn modelId="{38D534F9-A5F5-478B-A5B9-ACEAD6A443B8}" type="presParOf" srcId="{5A034F8A-8A51-4BAE-B606-46A1F0AC4320}" destId="{D2200FE9-D57B-439A-B4D5-94CE1B50C6AC}" srcOrd="1" destOrd="0" presId="urn:microsoft.com/office/officeart/2008/layout/LinedList"/>
    <dgm:cxn modelId="{017F8B37-D86C-43BE-8F1B-D396D1B5FABF}" type="presParOf" srcId="{5A034F8A-8A51-4BAE-B606-46A1F0AC4320}" destId="{56D4E006-AD49-468B-AC70-002E8BA77624}" srcOrd="2" destOrd="0" presId="urn:microsoft.com/office/officeart/2008/layout/LinedList"/>
    <dgm:cxn modelId="{7282DC6F-9A38-4F0F-A4ED-6B908143EA18}" type="presParOf" srcId="{90DDC564-7090-4A03-A3FC-11C4BB7F34A6}" destId="{386899D0-051E-4FA5-B061-9E815BE52533}" srcOrd="5" destOrd="0" presId="urn:microsoft.com/office/officeart/2008/layout/LinedList"/>
    <dgm:cxn modelId="{4207E415-FA5C-4F75-9D1A-90296A0FCD9D}" type="presParOf" srcId="{90DDC564-7090-4A03-A3FC-11C4BB7F34A6}" destId="{3A975B15-84D6-4E3B-AF4B-CC27DE3C4CD2}" srcOrd="6" destOrd="0" presId="urn:microsoft.com/office/officeart/2008/layout/LinedList"/>
    <dgm:cxn modelId="{C47062D2-6F93-49C6-8710-DA598CE15CCD}" type="presParOf" srcId="{90DDC564-7090-4A03-A3FC-11C4BB7F34A6}" destId="{07323245-F439-4461-A9C8-7DCB3457A3E6}" srcOrd="7" destOrd="0" presId="urn:microsoft.com/office/officeart/2008/layout/LinedList"/>
    <dgm:cxn modelId="{EF70B5A2-32BF-40CE-AA16-F85CD4CEC605}" type="presParOf" srcId="{07323245-F439-4461-A9C8-7DCB3457A3E6}" destId="{0A0626B4-EF25-4BFD-B3FD-5272F0ED47E9}" srcOrd="0" destOrd="0" presId="urn:microsoft.com/office/officeart/2008/layout/LinedList"/>
    <dgm:cxn modelId="{D5B538C0-CE24-467D-BA17-35B92C3B600D}" type="presParOf" srcId="{07323245-F439-4461-A9C8-7DCB3457A3E6}" destId="{4CD477AD-7D6D-4869-BFEE-D700B7EC44DC}" srcOrd="1" destOrd="0" presId="urn:microsoft.com/office/officeart/2008/layout/LinedList"/>
    <dgm:cxn modelId="{FC402282-0F4D-4BA2-BE38-8AB22A96180B}" type="presParOf" srcId="{07323245-F439-4461-A9C8-7DCB3457A3E6}" destId="{884B805A-D828-477C-A5F5-A9E93F510C87}" srcOrd="2" destOrd="0" presId="urn:microsoft.com/office/officeart/2008/layout/LinedList"/>
    <dgm:cxn modelId="{43740CA9-0BF6-4ACD-B369-36418622F6C7}" type="presParOf" srcId="{90DDC564-7090-4A03-A3FC-11C4BB7F34A6}" destId="{3D86BCD2-3BF1-47E9-8C32-8D7851444BE3}" srcOrd="8" destOrd="0" presId="urn:microsoft.com/office/officeart/2008/layout/LinedList"/>
    <dgm:cxn modelId="{25A4B26F-CCCF-4A3F-866C-95720165087E}" type="presParOf" srcId="{90DDC564-7090-4A03-A3FC-11C4BB7F34A6}" destId="{6F310249-FFA1-405C-ADB1-C1A95570B73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9B619-26B9-4C26-B54D-34EFC3CBD165}">
      <dsp:nvSpPr>
        <dsp:cNvPr id="0" name=""/>
        <dsp:cNvSpPr/>
      </dsp:nvSpPr>
      <dsp:spPr>
        <a:xfrm>
          <a:off x="5207212" y="2072266"/>
          <a:ext cx="3753247" cy="74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652"/>
              </a:lnTo>
              <a:lnTo>
                <a:pt x="3753247" y="424652"/>
              </a:lnTo>
              <a:lnTo>
                <a:pt x="3753247" y="746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0EAF-2512-4BA0-AAD9-086A0CDA2183}">
      <dsp:nvSpPr>
        <dsp:cNvPr id="0" name=""/>
        <dsp:cNvSpPr/>
      </dsp:nvSpPr>
      <dsp:spPr>
        <a:xfrm>
          <a:off x="5161492" y="2072266"/>
          <a:ext cx="91440" cy="746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652"/>
              </a:lnTo>
              <a:lnTo>
                <a:pt x="86192" y="424652"/>
              </a:lnTo>
              <a:lnTo>
                <a:pt x="86192" y="746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39C6F-6F55-4190-8D1E-E3B9F774BC73}">
      <dsp:nvSpPr>
        <dsp:cNvPr id="0" name=""/>
        <dsp:cNvSpPr/>
      </dsp:nvSpPr>
      <dsp:spPr>
        <a:xfrm>
          <a:off x="1534909" y="2072266"/>
          <a:ext cx="3672302" cy="746835"/>
        </a:xfrm>
        <a:custGeom>
          <a:avLst/>
          <a:gdLst/>
          <a:ahLst/>
          <a:cxnLst/>
          <a:rect l="0" t="0" r="0" b="0"/>
          <a:pathLst>
            <a:path>
              <a:moveTo>
                <a:pt x="3672302" y="0"/>
              </a:moveTo>
              <a:lnTo>
                <a:pt x="3672302" y="424652"/>
              </a:lnTo>
              <a:lnTo>
                <a:pt x="0" y="424652"/>
              </a:lnTo>
              <a:lnTo>
                <a:pt x="0" y="746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F0BCF-0CBB-4476-A6EA-684F63A99B42}">
      <dsp:nvSpPr>
        <dsp:cNvPr id="0" name=""/>
        <dsp:cNvSpPr/>
      </dsp:nvSpPr>
      <dsp:spPr>
        <a:xfrm>
          <a:off x="3673007" y="310432"/>
          <a:ext cx="3068409" cy="176183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Salesdata</a:t>
          </a:r>
          <a:r>
            <a:rPr lang="en-US" sz="2400" kern="1200" dirty="0"/>
            <a:t> (Excel format</a:t>
          </a:r>
          <a:r>
            <a:rPr lang="en-US" sz="4200" kern="1200" dirty="0"/>
            <a:t>)</a:t>
          </a:r>
        </a:p>
      </dsp:txBody>
      <dsp:txXfrm>
        <a:off x="3673007" y="310432"/>
        <a:ext cx="3068409" cy="1761834"/>
      </dsp:txXfrm>
    </dsp:sp>
    <dsp:sp modelId="{23773A03-05E9-47C8-B6C7-F9F63DC8BDF0}">
      <dsp:nvSpPr>
        <dsp:cNvPr id="0" name=""/>
        <dsp:cNvSpPr/>
      </dsp:nvSpPr>
      <dsp:spPr>
        <a:xfrm>
          <a:off x="704" y="2819102"/>
          <a:ext cx="3068409" cy="15342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Data – has sales information (22 columns and 2823 rows)</a:t>
          </a:r>
        </a:p>
      </dsp:txBody>
      <dsp:txXfrm>
        <a:off x="704" y="2819102"/>
        <a:ext cx="3068409" cy="1534204"/>
      </dsp:txXfrm>
    </dsp:sp>
    <dsp:sp modelId="{F2EBA7A7-20EA-45B8-B540-0FE4FD1F7C97}">
      <dsp:nvSpPr>
        <dsp:cNvPr id="0" name=""/>
        <dsp:cNvSpPr/>
      </dsp:nvSpPr>
      <dsp:spPr>
        <a:xfrm>
          <a:off x="3713479" y="2819102"/>
          <a:ext cx="3068409" cy="15342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Master – product description </a:t>
          </a:r>
        </a:p>
      </dsp:txBody>
      <dsp:txXfrm>
        <a:off x="3713479" y="2819102"/>
        <a:ext cx="3068409" cy="1534204"/>
      </dsp:txXfrm>
    </dsp:sp>
    <dsp:sp modelId="{A41B7819-2516-42B5-B173-EAC7EC3F8524}">
      <dsp:nvSpPr>
        <dsp:cNvPr id="0" name=""/>
        <dsp:cNvSpPr/>
      </dsp:nvSpPr>
      <dsp:spPr>
        <a:xfrm>
          <a:off x="7426255" y="2819102"/>
          <a:ext cx="3068409" cy="153420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Dictionary – descriptions of the main data and product master</a:t>
          </a:r>
        </a:p>
      </dsp:txBody>
      <dsp:txXfrm>
        <a:off x="7426255" y="2819102"/>
        <a:ext cx="3068409" cy="153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C2E13-D217-42F1-A035-D9C2F7F9C8F0}">
      <dsp:nvSpPr>
        <dsp:cNvPr id="0" name=""/>
        <dsp:cNvSpPr/>
      </dsp:nvSpPr>
      <dsp:spPr>
        <a:xfrm>
          <a:off x="0" y="326909"/>
          <a:ext cx="5702061" cy="80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There is a common trend in every that cuts across all the countries in terms of product sales</a:t>
          </a:r>
          <a:endParaRPr lang="en-US" sz="2800" kern="1200" dirty="0"/>
        </a:p>
      </dsp:txBody>
      <dsp:txXfrm>
        <a:off x="39527" y="366436"/>
        <a:ext cx="5623007" cy="730665"/>
      </dsp:txXfrm>
    </dsp:sp>
    <dsp:sp modelId="{B12E1B35-CAF3-4C13-ADC4-BCB9693BC1CB}">
      <dsp:nvSpPr>
        <dsp:cNvPr id="0" name=""/>
        <dsp:cNvSpPr/>
      </dsp:nvSpPr>
      <dsp:spPr>
        <a:xfrm>
          <a:off x="388424" y="1305043"/>
          <a:ext cx="5313636" cy="631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Both classic cars and vintage cars respectively, have the highest sales in all countries</a:t>
          </a:r>
        </a:p>
      </dsp:txBody>
      <dsp:txXfrm>
        <a:off x="419237" y="1335856"/>
        <a:ext cx="5252010" cy="569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BED63-4E87-46D7-AE41-F0EFBB26415C}">
      <dsp:nvSpPr>
        <dsp:cNvPr id="0" name=""/>
        <dsp:cNvSpPr/>
      </dsp:nvSpPr>
      <dsp:spPr>
        <a:xfrm>
          <a:off x="0" y="12939"/>
          <a:ext cx="5397387" cy="134651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Europe Middle East Africa (EMEA) is the territory with the highest sales of all products</a:t>
          </a:r>
        </a:p>
      </dsp:txBody>
      <dsp:txXfrm>
        <a:off x="0" y="12939"/>
        <a:ext cx="5397387" cy="1346510"/>
      </dsp:txXfrm>
    </dsp:sp>
    <dsp:sp modelId="{D4A85F58-3783-4B4F-8016-4920833F5F70}">
      <dsp:nvSpPr>
        <dsp:cNvPr id="0" name=""/>
        <dsp:cNvSpPr/>
      </dsp:nvSpPr>
      <dsp:spPr>
        <a:xfrm>
          <a:off x="291311" y="1415876"/>
          <a:ext cx="4814765" cy="134651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North America (NA) also recorded high sales, the second territory after EMEA</a:t>
          </a:r>
          <a:r>
            <a:rPr lang="en-US" sz="2400" kern="1200" dirty="0"/>
            <a:t>.</a:t>
          </a:r>
        </a:p>
      </dsp:txBody>
      <dsp:txXfrm>
        <a:off x="291311" y="1415876"/>
        <a:ext cx="4814765" cy="1346510"/>
      </dsp:txXfrm>
    </dsp:sp>
    <dsp:sp modelId="{C3BA7002-55CA-4CC1-B1B8-E0119A965FBB}">
      <dsp:nvSpPr>
        <dsp:cNvPr id="0" name=""/>
        <dsp:cNvSpPr/>
      </dsp:nvSpPr>
      <dsp:spPr>
        <a:xfrm>
          <a:off x="525982" y="2831752"/>
          <a:ext cx="4324816" cy="134651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Common trend of classic cars and vintage cars having the highest sales is still evident and it cuts across all territories</a:t>
          </a:r>
        </a:p>
      </dsp:txBody>
      <dsp:txXfrm>
        <a:off x="525982" y="2831752"/>
        <a:ext cx="4324816" cy="1346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2C533-DDE5-46C4-81EC-DA7294C3DB08}">
      <dsp:nvSpPr>
        <dsp:cNvPr id="0" name=""/>
        <dsp:cNvSpPr/>
      </dsp:nvSpPr>
      <dsp:spPr>
        <a:xfrm>
          <a:off x="0" y="0"/>
          <a:ext cx="5526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D7346-6790-4E65-91A0-11A5535516BD}">
      <dsp:nvSpPr>
        <dsp:cNvPr id="0" name=""/>
        <dsp:cNvSpPr/>
      </dsp:nvSpPr>
      <dsp:spPr>
        <a:xfrm flipH="1">
          <a:off x="0" y="0"/>
          <a:ext cx="253892" cy="422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0" y="0"/>
        <a:ext cx="253892" cy="4224042"/>
      </dsp:txXfrm>
    </dsp:sp>
    <dsp:sp modelId="{DCEA9120-5280-4072-A318-6500ADE6DF7D}">
      <dsp:nvSpPr>
        <dsp:cNvPr id="0" name=""/>
        <dsp:cNvSpPr/>
      </dsp:nvSpPr>
      <dsp:spPr>
        <a:xfrm>
          <a:off x="336795" y="66000"/>
          <a:ext cx="4338585" cy="13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Bergenville</a:t>
          </a:r>
          <a:r>
            <a:rPr lang="en-US" sz="2700" kern="1200" dirty="0"/>
            <a:t> is the branch with the highest sales of 49.0%</a:t>
          </a:r>
        </a:p>
      </dsp:txBody>
      <dsp:txXfrm>
        <a:off x="336795" y="66000"/>
        <a:ext cx="4338585" cy="1320013"/>
      </dsp:txXfrm>
    </dsp:sp>
    <dsp:sp modelId="{47BAEAE2-1B97-48BC-962A-2C9089C9040A}">
      <dsp:nvSpPr>
        <dsp:cNvPr id="0" name=""/>
        <dsp:cNvSpPr/>
      </dsp:nvSpPr>
      <dsp:spPr>
        <a:xfrm>
          <a:off x="253892" y="1386013"/>
          <a:ext cx="4421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00FE9-D57B-439A-B4D5-94CE1B50C6AC}">
      <dsp:nvSpPr>
        <dsp:cNvPr id="0" name=""/>
        <dsp:cNvSpPr/>
      </dsp:nvSpPr>
      <dsp:spPr>
        <a:xfrm>
          <a:off x="336795" y="1452014"/>
          <a:ext cx="4338585" cy="13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Skates Road branch also recorded high </a:t>
          </a:r>
          <a:r>
            <a:rPr lang="en-US" sz="2700" kern="1200" dirty="0" err="1"/>
            <a:t>sales.This</a:t>
          </a:r>
          <a:r>
            <a:rPr lang="en-US" sz="2700" kern="1200" dirty="0"/>
            <a:t> branch had 45.9%</a:t>
          </a:r>
        </a:p>
      </dsp:txBody>
      <dsp:txXfrm>
        <a:off x="336795" y="1452014"/>
        <a:ext cx="4338585" cy="1320013"/>
      </dsp:txXfrm>
    </dsp:sp>
    <dsp:sp modelId="{386899D0-051E-4FA5-B061-9E815BE52533}">
      <dsp:nvSpPr>
        <dsp:cNvPr id="0" name=""/>
        <dsp:cNvSpPr/>
      </dsp:nvSpPr>
      <dsp:spPr>
        <a:xfrm>
          <a:off x="253892" y="2772027"/>
          <a:ext cx="4421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477AD-7D6D-4869-BFEE-D700B7EC44DC}">
      <dsp:nvSpPr>
        <dsp:cNvPr id="0" name=""/>
        <dsp:cNvSpPr/>
      </dsp:nvSpPr>
      <dsp:spPr>
        <a:xfrm>
          <a:off x="336795" y="2838028"/>
          <a:ext cx="4338585" cy="132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Geiselweg</a:t>
          </a:r>
          <a:r>
            <a:rPr lang="en-US" sz="2700" kern="1200" dirty="0"/>
            <a:t> branch had the lowest sales of 5.6%</a:t>
          </a:r>
        </a:p>
      </dsp:txBody>
      <dsp:txXfrm>
        <a:off x="336795" y="2838028"/>
        <a:ext cx="4338585" cy="1320013"/>
      </dsp:txXfrm>
    </dsp:sp>
    <dsp:sp modelId="{3D86BCD2-3BF1-47E9-8C32-8D7851444BE3}">
      <dsp:nvSpPr>
        <dsp:cNvPr id="0" name=""/>
        <dsp:cNvSpPr/>
      </dsp:nvSpPr>
      <dsp:spPr>
        <a:xfrm>
          <a:off x="253892" y="4158041"/>
          <a:ext cx="4421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67A80-7AD8-484B-AD4A-7F2C31A0F9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8EDCB-A52C-49DC-82CD-B5AC25FC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EDCB-A52C-49DC-82CD-B5AC25FC2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EDCB-A52C-49DC-82CD-B5AC25FC2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EDCB-A52C-49DC-82CD-B5AC25FC2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57862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69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842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42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826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048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614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335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81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561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9C1551-BD03-485A-9406-172812A76846}" type="datetimeFigureOut">
              <a:rPr lang="en-KE" smtClean="0"/>
              <a:t>11/05/2024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3FE1F3-3DE9-4D95-9954-53625336B95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690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commons.wikimedia.org/wiki/File:5_continents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4.svg"/><Relationship Id="rId4" Type="http://schemas.openxmlformats.org/officeDocument/2006/relationships/diagramData" Target="../diagrams/data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ECA-C397-D301-0E9C-606D37C3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765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O Y  S A L E S  A N A L Y S I S</a:t>
            </a:r>
            <a:endParaRPr lang="en-KE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B1FC-10C2-C070-9C3D-58C81D49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6496"/>
            <a:ext cx="9144000" cy="1990344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GROUP MEMBERS:</a:t>
            </a:r>
          </a:p>
          <a:p>
            <a:r>
              <a:rPr lang="en-US" i="1" dirty="0"/>
              <a:t>Evans Ochieng’ </a:t>
            </a:r>
            <a:r>
              <a:rPr lang="en-US" i="1" dirty="0" err="1"/>
              <a:t>Ojuok</a:t>
            </a:r>
            <a:endParaRPr lang="en-US" i="1" dirty="0"/>
          </a:p>
          <a:p>
            <a:r>
              <a:rPr lang="en-US" i="1" dirty="0"/>
              <a:t>Faith Njeri Mburu</a:t>
            </a:r>
          </a:p>
          <a:p>
            <a:r>
              <a:rPr lang="en-US" i="1" dirty="0"/>
              <a:t>Francis Mwangi Muthoni</a:t>
            </a:r>
          </a:p>
          <a:p>
            <a:r>
              <a:rPr lang="en-US" i="1" dirty="0"/>
              <a:t>Kellie Njoki </a:t>
            </a:r>
            <a:r>
              <a:rPr lang="en-US" i="1" dirty="0" err="1"/>
              <a:t>Ndaru</a:t>
            </a:r>
            <a:endParaRPr lang="en-US" i="1" dirty="0"/>
          </a:p>
          <a:p>
            <a:r>
              <a:rPr lang="en-US" i="1" dirty="0"/>
              <a:t>Austin </a:t>
            </a:r>
            <a:r>
              <a:rPr lang="en-US" i="1" dirty="0" err="1"/>
              <a:t>Alutsachi</a:t>
            </a:r>
            <a:r>
              <a:rPr lang="en-US" i="1" dirty="0"/>
              <a:t> Murunga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5002C-71DD-3B3E-A40C-2A7D894C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" y="2848395"/>
            <a:ext cx="3762797" cy="3762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78CB16-EECB-8CB8-BF32-1AFD84B22E0B}"/>
              </a:ext>
            </a:extLst>
          </p:cNvPr>
          <p:cNvSpPr/>
          <p:nvPr/>
        </p:nvSpPr>
        <p:spPr>
          <a:xfrm>
            <a:off x="4353515" y="3026421"/>
            <a:ext cx="4636736" cy="2709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sng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GROUP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Evans Ochieng’ Ojuok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Faith Njeri Mburu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Francis Mwangi Muthoni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Kellie Njoki Ndaru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Austin Alutsachi Murunga</a:t>
            </a:r>
            <a:endParaRPr kumimoji="0" lang="en-US" sz="17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891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7818-4937-A657-DCD9-287D2D41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1842"/>
            <a:ext cx="7729728" cy="1068148"/>
          </a:xfrm>
        </p:spPr>
        <p:txBody>
          <a:bodyPr/>
          <a:lstStyle/>
          <a:p>
            <a:r>
              <a:rPr lang="en-US" dirty="0"/>
              <a:t>SALES COUNT BY STATUS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4145B-952F-3EFF-E4CC-0BDC04D97F6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4" y="1545579"/>
            <a:ext cx="5324558" cy="453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AF3B4C-8F7A-ECA7-FD76-A1E32580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5862" y="2638044"/>
            <a:ext cx="5122258" cy="1885404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The bar graph shows the shopping status count.</a:t>
            </a:r>
          </a:p>
          <a:p>
            <a:r>
              <a:rPr lang="en-US" dirty="0"/>
              <a:t>Most of the products were successfully shipped without any hindrance.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9F317-74A1-9206-3614-DEEEE29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6" y="161842"/>
            <a:ext cx="1335184" cy="1068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28BEFCF7-7415-C469-06A5-7BF4F45FD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0540" y="2702740"/>
            <a:ext cx="457200" cy="4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26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4962-BD8A-56DA-BDC7-61EEAAA0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27" y="744468"/>
            <a:ext cx="9613338" cy="4995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</a:p>
        </p:txBody>
      </p:sp>
      <p:pic>
        <p:nvPicPr>
          <p:cNvPr id="4" name="Graphic 3" descr="Angel face outline with solid fill">
            <a:extLst>
              <a:ext uri="{FF2B5EF4-FFF2-40B4-BE49-F238E27FC236}">
                <a16:creationId xmlns:a16="http://schemas.microsoft.com/office/drawing/2014/main" id="{69783758-45CA-A745-B674-C83700F44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3706" y="2459979"/>
            <a:ext cx="2727016" cy="24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04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9744-ED42-00B7-E699-CC45EFF0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17" y="298585"/>
            <a:ext cx="7729728" cy="118872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Business Problem</a:t>
            </a:r>
            <a:endParaRPr lang="en-KE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A9A7-5A6C-7690-C9EE-32CE1E43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898" y="2144390"/>
            <a:ext cx="5494492" cy="35956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Trends of toy sales over time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Performance of every product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Consumption of the products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Performance of contact persons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Products with most revenue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any other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F442F-9B39-C5B0-4D36-89990C89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0804" y="123487"/>
            <a:ext cx="2219635" cy="16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31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20D56-557B-FB27-60C2-BC21E2F2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920"/>
            <a:ext cx="7729728" cy="954861"/>
          </a:xfrm>
        </p:spPr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DATA UNDERSTANDING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1CDA57-A8D9-DC25-459A-590E46B61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962263"/>
              </p:ext>
            </p:extLst>
          </p:nvPr>
        </p:nvGraphicFramePr>
        <p:xfrm>
          <a:off x="720191" y="1618407"/>
          <a:ext cx="10495369" cy="476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31015745-4CD3-D619-B3DA-A2B000C5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506" y="331774"/>
            <a:ext cx="760650" cy="7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70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3BA1-903C-496E-5518-8832A115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56" y="218485"/>
            <a:ext cx="7729728" cy="1100517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SALES OVER THE YEARS</a:t>
            </a:r>
            <a:endParaRPr lang="en-KE" b="1" dirty="0">
              <a:latin typeface="Arial Black" panose="020B0A040201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88DBA93-8726-7DB1-35E2-C9C9566A67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85522" y="1521303"/>
            <a:ext cx="4871405" cy="4652920"/>
          </a:xfrm>
        </p:spPr>
      </p:pic>
      <p:pic>
        <p:nvPicPr>
          <p:cNvPr id="11" name="Content Placeholder 10" descr="Arrow: Slight curve with solid fill">
            <a:extLst>
              <a:ext uri="{FF2B5EF4-FFF2-40B4-BE49-F238E27FC236}">
                <a16:creationId xmlns:a16="http://schemas.microsoft.com/office/drawing/2014/main" id="{335BD3AD-FB26-69C9-20CD-EDC9CDE40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7186" y="3341533"/>
            <a:ext cx="591827" cy="40507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B47594-B66B-669F-F52F-6B829266D2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07387" y="3341533"/>
            <a:ext cx="5180012" cy="993775"/>
          </a:xfrm>
        </p:spPr>
        <p:txBody>
          <a:bodyPr/>
          <a:lstStyle/>
          <a:p>
            <a:r>
              <a:rPr lang="en-US" dirty="0"/>
              <a:t>Across the three </a:t>
            </a:r>
            <a:r>
              <a:rPr lang="en-US" dirty="0" err="1"/>
              <a:t>years,the</a:t>
            </a:r>
            <a:r>
              <a:rPr lang="en-US" dirty="0"/>
              <a:t> year 2023 had the highest sales of 47.1%.</a:t>
            </a:r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AD5B9673-B36C-7F2A-828B-197BC50F8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8" y="384371"/>
            <a:ext cx="558351" cy="5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655F-8E70-4C50-7B35-B69A581B3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7AF5D-C560-F28C-0315-E4A8BD77E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4" y="1472751"/>
            <a:ext cx="5675659" cy="48228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87A5-5234-068F-DDC1-46FCF989FB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different toy products being sold, classic cars and vintage cars had the highest sales respectively.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31722-574E-969B-56A5-0668A2D7D4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7C491-38B0-5E8C-82FD-2C08CA93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382"/>
            <a:ext cx="7729728" cy="1100516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Sales of Every Product</a:t>
            </a:r>
            <a:endParaRPr lang="en-KE" b="1" dirty="0">
              <a:latin typeface="Arial Black" panose="020B0A04020102020204" pitchFamily="34" charset="0"/>
            </a:endParaRPr>
          </a:p>
        </p:txBody>
      </p:sp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94A2B308-892F-CFAB-C2C9-DBC4330F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107" y="373741"/>
            <a:ext cx="702904" cy="5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80A369-C19F-4C11-AB4B-87116ED9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002"/>
            <a:ext cx="7729728" cy="9485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  COUNTRIES BY PRODUCT SALES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92D000-3CF6-752D-799A-0C734F1F77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929" y="1636614"/>
            <a:ext cx="6006988" cy="4499171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955FFF-D35B-4DF6-4706-EDEDE8CCF6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1859409"/>
              </p:ext>
            </p:extLst>
          </p:nvPr>
        </p:nvGraphicFramePr>
        <p:xfrm>
          <a:off x="6338888" y="2128205"/>
          <a:ext cx="5702061" cy="2281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Earth globe: Africa and Europe with solid fill">
            <a:extLst>
              <a:ext uri="{FF2B5EF4-FFF2-40B4-BE49-F238E27FC236}">
                <a16:creationId xmlns:a16="http://schemas.microsoft.com/office/drawing/2014/main" id="{B8D681FE-CD34-2352-9DC0-944AA03E4F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9101" y="356050"/>
            <a:ext cx="600159" cy="558350"/>
          </a:xfrm>
          <a:prstGeom prst="rect">
            <a:avLst/>
          </a:prstGeom>
        </p:spPr>
      </p:pic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076D0815-8E82-B99F-90A1-F3A77CFCC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3029" y="3469010"/>
            <a:ext cx="356049" cy="324581"/>
          </a:xfrm>
          <a:prstGeom prst="rect">
            <a:avLst/>
          </a:prstGeom>
        </p:spPr>
      </p:pic>
      <p:pic>
        <p:nvPicPr>
          <p:cNvPr id="5" name="Graphic 4" descr="Scales of justice with solid fill">
            <a:extLst>
              <a:ext uri="{FF2B5EF4-FFF2-40B4-BE49-F238E27FC236}">
                <a16:creationId xmlns:a16="http://schemas.microsoft.com/office/drawing/2014/main" id="{7B9B5932-03CE-EE7E-8973-E69381A9F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8888" y="2523478"/>
            <a:ext cx="454502" cy="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1BB0-1F2D-0B40-5C95-05DE18DC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9762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PERFOMANCE ACROSS TERRITORIES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58813-07B3-4FB3-8CEC-0BD080EC6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59" y="1497027"/>
            <a:ext cx="5883163" cy="4547723"/>
          </a:xfr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EA9945-093C-0B04-0BBE-D7AEF7B105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795086"/>
              </p:ext>
            </p:extLst>
          </p:nvPr>
        </p:nvGraphicFramePr>
        <p:xfrm>
          <a:off x="6651653" y="1561763"/>
          <a:ext cx="5397388" cy="41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D56A3DB-3775-37F7-1C82-88DB63BAB369}"/>
              </a:ext>
            </a:extLst>
          </p:cNvPr>
          <p:cNvSpPr/>
          <p:nvPr/>
        </p:nvSpPr>
        <p:spPr>
          <a:xfrm>
            <a:off x="6164909" y="2167533"/>
            <a:ext cx="347957" cy="235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D3C0A-BF7A-60D1-6B07-AADFE7C31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74535" y="218485"/>
            <a:ext cx="1108608" cy="7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D952-770E-5600-E303-D58733BB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7930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DISTRIBUTION OF SALES BY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C688C-F093-7F25-3CA1-C861A47252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841" y="1408014"/>
            <a:ext cx="5526861" cy="5316467"/>
          </a:xfr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FFF540-8FC8-CCEF-A9DD-09390451D0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8022471"/>
              </p:ext>
            </p:extLst>
          </p:nvPr>
        </p:nvGraphicFramePr>
        <p:xfrm>
          <a:off x="6085210" y="1893537"/>
          <a:ext cx="5526861" cy="422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6AB196D5-5EEA-A3F4-FE7A-0597335964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5252" y="210393"/>
            <a:ext cx="614995" cy="5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61A467-6232-64E3-74AE-ADEB0CFE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221"/>
            <a:ext cx="7729728" cy="1027689"/>
          </a:xfrm>
        </p:spPr>
        <p:txBody>
          <a:bodyPr/>
          <a:lstStyle/>
          <a:p>
            <a:r>
              <a:rPr lang="en-US" b="1" dirty="0"/>
              <a:t>QUARTERLY SALES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5ADF5D-9C2A-42E6-A3E2-552165F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929" y="2638044"/>
            <a:ext cx="5332652" cy="196632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The quarterly sales trends show the trends in different quarters across the years.</a:t>
            </a:r>
          </a:p>
          <a:p>
            <a:r>
              <a:rPr lang="en-US" dirty="0"/>
              <a:t>From the line graph, the fourth quarter records the highest number of sales for the year 2022 and 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4ED18-F9D0-FDD7-824E-A0D17E7984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" y="1715512"/>
            <a:ext cx="4969821" cy="42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35090FD8-5C9F-6F02-87C6-4EEBD465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0013" y="2777592"/>
            <a:ext cx="525983" cy="337842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A5987282-D1A8-3B72-7294-17CFBE02D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261" y="3965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853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1414</TotalTime>
  <Words>365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Gill Sans MT</vt:lpstr>
      <vt:lpstr>Times New Roman</vt:lpstr>
      <vt:lpstr>Parcel</vt:lpstr>
      <vt:lpstr>T O Y  S A L E S  A N A L Y S I S</vt:lpstr>
      <vt:lpstr>Business Problem</vt:lpstr>
      <vt:lpstr>DATA UNDERSTANDING</vt:lpstr>
      <vt:lpstr>SALES OVER THE YEARS</vt:lpstr>
      <vt:lpstr>Sales of Every Product</vt:lpstr>
      <vt:lpstr>TOP  COUNTRIES BY PRODUCT SALES</vt:lpstr>
      <vt:lpstr>PRODUCT PERFOMANCE ACROSS TERRITORIES</vt:lpstr>
      <vt:lpstr>DISTRIBUTION OF SALES BY BRANCH</vt:lpstr>
      <vt:lpstr>QUARTERLY SALES TRENDS</vt:lpstr>
      <vt:lpstr>SALES COUNT BY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Murunga</dc:creator>
  <cp:lastModifiedBy>Miriam Ojuok</cp:lastModifiedBy>
  <cp:revision>16</cp:revision>
  <dcterms:created xsi:type="dcterms:W3CDTF">2024-10-28T07:40:47Z</dcterms:created>
  <dcterms:modified xsi:type="dcterms:W3CDTF">2024-11-05T10:02:35Z</dcterms:modified>
</cp:coreProperties>
</file>