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>
      <p:cViewPr>
        <p:scale>
          <a:sx n="75" d="100"/>
          <a:sy n="75" d="100"/>
        </p:scale>
        <p:origin x="248" y="12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8/30/2024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8/30/2024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9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0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4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6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8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9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4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3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1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84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838200"/>
            <a:ext cx="4098175" cy="2895600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latin typeface="Algerian" panose="04020705040A02060702" pitchFamily="82" charset="0"/>
              </a:rPr>
              <a:t> </a:t>
            </a:r>
            <a:r>
              <a:rPr lang="en-US" sz="2700" b="1" dirty="0">
                <a:latin typeface="Algerian" panose="04020705040A02060702" pitchFamily="82" charset="0"/>
              </a:rPr>
              <a:t>Title:</a:t>
            </a:r>
            <a:r>
              <a:rPr lang="en-US" sz="2700" dirty="0">
                <a:latin typeface="Algerian" panose="04020705040A02060702" pitchFamily="82" charset="0"/>
              </a:rPr>
              <a:t> Estimation of Obesity Levels Based on Eating Habits and Physical Conditions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2895600"/>
          </a:xfrm>
        </p:spPr>
        <p:txBody>
          <a:bodyPr/>
          <a:lstStyle/>
          <a:p>
            <a:r>
              <a:rPr lang="en-US" dirty="0"/>
              <a:t>Model Comparison and Recommendations.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EVANS OCHIENG OJUOK</a:t>
            </a:r>
            <a:r>
              <a:rPr lang="en-US" dirty="0"/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2110580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Problem Overview: </a:t>
            </a:r>
            <a:r>
              <a:rPr lang="en-US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Estimation of Obesity Levels Based on Eating Habits and Physical Condition</a:t>
            </a:r>
            <a:br>
              <a:rPr lang="en-US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en-US" b="0" dirty="0"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220AD4F-1222-FA5C-524D-D0E956328A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0" y="3514635"/>
            <a:ext cx="1004954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Estimate obesity levels using data on eating habits and physical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Early detection and classification of obesity can lead to personalized interventions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better health outcomes. 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BC5B8-3450-4B40-C2C8-B31B1AE8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FD8AD-DC44-791C-89FF-21852478977F}"/>
              </a:ext>
            </a:extLst>
          </p:cNvPr>
          <p:cNvSpPr txBox="1"/>
          <p:nvPr/>
        </p:nvSpPr>
        <p:spPr>
          <a:xfrm>
            <a:off x="3048674" y="2276861"/>
            <a:ext cx="60973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Models Evaluated: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Logistic Regression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Decision Trees</a:t>
            </a:r>
          </a:p>
          <a:p>
            <a:endParaRPr lang="en-US" dirty="0"/>
          </a:p>
          <a:p>
            <a:r>
              <a:rPr lang="en-US" b="1" dirty="0"/>
              <a:t>Key Metrics: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Precision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F1-Score</a:t>
            </a: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C6C41A5-521E-1CDF-6282-03F5EEFF632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90600" y="2255831"/>
            <a:ext cx="757887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85.96%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Strengths: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performance in specific obesity levels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Limitations: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Variability in precision and recall across different classes.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Performance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B923C19-0724-211D-DA92-B56ADF024B3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66800" y="3097551"/>
            <a:ext cx="1147301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94.80%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Consistent high performance across all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Best suited for deployment due to higher accuracy and balanced precision-recall metrics.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18B1C3-7647-6CBC-CDD3-40C8ABD11D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672C223-D5D5-C169-2596-669E0E05B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94.80%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Consistent high performance across all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Best suited for deployment due to higher accuracy and balanced precision-recall metrics. </a:t>
            </a:r>
          </a:p>
        </p:txBody>
      </p: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10591800" cy="3810033"/>
          </a:xfrm>
        </p:spPr>
        <p:txBody>
          <a:bodyPr/>
          <a:lstStyle/>
          <a:p>
            <a:r>
              <a:rPr lang="en-US" b="1" dirty="0"/>
              <a:t>Comparison Summary: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Accuracy:</a:t>
            </a:r>
            <a:r>
              <a:rPr lang="en-US" dirty="0"/>
              <a:t> Decision Trees outperformed Logistic Regression (94.80% vs. 85.96%).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Class-wise Performance:</a:t>
            </a:r>
            <a:r>
              <a:rPr lang="en-US" dirty="0"/>
              <a:t> Decision Trees showed more consistency across all obesity levels.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: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Deploy Decision Trees Model:</a:t>
            </a:r>
            <a:r>
              <a:rPr lang="en-US" dirty="0"/>
              <a:t> Higher accuracy and consistent performance make it the ideal choice.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Implement in Healthcare Settings:</a:t>
            </a:r>
            <a:r>
              <a:rPr lang="en-US" dirty="0"/>
              <a:t> Use the model to assist in early detection and classification for personalized treatment.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Continuous Monitoring:</a:t>
            </a:r>
            <a:r>
              <a:rPr lang="en-US" dirty="0"/>
              <a:t> Regular updates and monitoring to maintain accuracy.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BE41786-06E9-E826-7AB0-54162A7B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B17A4FF-3187-E5C9-AF8D-473610D68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0" y="2545142"/>
            <a:ext cx="942116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Trees Selected: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Due to superior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Enables accurate, personalized interventions, improving public health outcomes.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790</TotalTime>
  <Words>284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Consolas</vt:lpstr>
      <vt:lpstr>Franklin Gothic Medium</vt:lpstr>
      <vt:lpstr>Gill Sans MT</vt:lpstr>
      <vt:lpstr>Wingdings 2</vt:lpstr>
      <vt:lpstr>Dividend</vt:lpstr>
      <vt:lpstr> Title: Estimation of Obesity Levels Based on Eating Habits and Physical Conditions    </vt:lpstr>
      <vt:lpstr>Business Problem Overview: Estimation of Obesity Levels Based on Eating Habits and Physical Condition  </vt:lpstr>
      <vt:lpstr>Model Performance Overview</vt:lpstr>
      <vt:lpstr>Logistic Regression Performance</vt:lpstr>
      <vt:lpstr>Decision Trees Performance</vt:lpstr>
      <vt:lpstr>Model Comparison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Miriam Ojuok</dc:creator>
  <cp:lastModifiedBy>Miriam Ojuok</cp:lastModifiedBy>
  <cp:revision>1</cp:revision>
  <dcterms:created xsi:type="dcterms:W3CDTF">2024-08-30T18:16:40Z</dcterms:created>
  <dcterms:modified xsi:type="dcterms:W3CDTF">2024-08-31T07:27:22Z</dcterms:modified>
</cp:coreProperties>
</file>