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a3b0dae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a3b0dae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a3b0da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a3b0da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a3b0da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fa3b0da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a3b0da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a3b0da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a3b0da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a3b0da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fa3b0da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fa3b0da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fa3b0dae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fa3b0dae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Projekt: Zamek cyfrowy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Autor: Jerzy Orzłowski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 projektu: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Podstawowe funkcje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z zastosowaniem klawiatury (touch screen)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zdalne ze strony WWW i aplikacji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Generowanie kodów jednorazowych ze strony WWW i aplikacji mobilnej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Baza danych MySQL z historią otwarć (dostępna przez www i aplikację)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Wysyłanie kodów jednorazowych SMSem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Strona WWW oraz historia otwarć nie zostały ostatecznie zrealizowane.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80775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l" sz="1212"/>
              <a:t>Lokalnie:</a:t>
            </a:r>
            <a:endParaRPr b="1" sz="1212"/>
          </a:p>
          <a:p>
            <a:pPr indent="-3055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 otwarcie zamka </a:t>
            </a:r>
            <a:r>
              <a:rPr lang="pl" sz="1212"/>
              <a:t>z wykorzystaniem klawiatury numerycznej wyświetlanej na ekranie dotykowym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pl" sz="1212"/>
              <a:t>Aplikacja mobilna:</a:t>
            </a:r>
            <a:endParaRPr sz="1212"/>
          </a:p>
          <a:p>
            <a:pPr indent="-30559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dodawanie i  usuwanie  nowych użytkowników i wysyłanie informacji do użytkownika za pomocą: SMS, mail itp.</a:t>
            </a:r>
            <a:endParaRPr sz="1212"/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prezentacja listy użytkowników wraz z hasłami</a:t>
            </a:r>
            <a:endParaRPr sz="1212"/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zdalne otwieranie zamka</a:t>
            </a:r>
            <a:endParaRPr sz="1212"/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monitoring stanu drzwi – zamknięte/otwarte</a:t>
            </a:r>
            <a:endParaRPr sz="1212"/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pl" sz="1212"/>
              <a:t>monitorowanie  czy aplikacja Raspberry jest podłączona do bazy danych</a:t>
            </a:r>
            <a:endParaRPr sz="41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zaprojektowane dla jednego użytkownika aplikacji mobilnej, obsługującego jeden zamek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nie działa odświeżanie połączenia z bazą danych w aplikacji mobilnej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brak kontroli połączenia z Firebase w aplikacji działającej na Raspberry 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Wykorzystane technologie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Aplikacja na Raspberry napisana w C++ z wykorzystaniem frameworka QT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Biblioteka WiringPi do obsługi GPIO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Aplikacja mobilna na Androida wykonana z pomocą narzędzia MIT APP INVENTOR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Baza danych Firebase Realtime Database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Komunikacja z bazą danych za pomocą protokołu REST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Metodologia testów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obsługa aplikacji z podglądem zawartości bazy danych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wielokrotne włączanie i wyłączanie aplikacji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dwudniowy test pracy Raspberry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testy na modelu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brak testów jednostkowych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rozbudowy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logowanie historii  otwarć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strona www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kilka aplikacji do jednego zamka oraz wiele zamków z jednej aplikacji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hasła jednorazowe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poleceniem głosowym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sensorem RFID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QR codem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otwarcie odciskiem palca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opełnione błędy oraz problemy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drzwi pierwotnie miały mieć sprężynę otwierającą, jednak zamontowana sprężyna blokowała elektromagnes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problemy z obsługą bazy danych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problemy z konfiguracją środowiska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ograniczenia MIT APP INVENTOR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