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MICROSOFT STUDIOS</a:t>
            </a:r>
            <a:br>
              <a:rPr lang="en-GB" dirty="0" smtClean="0"/>
            </a:br>
            <a:r>
              <a:rPr lang="en-GB" dirty="0" smtClean="0"/>
              <a:t>FILM RESEARCH.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ODERA TAYLOR MUSA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0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RESEARCH.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1.To get the information on the best selling movies in the current film Industry</a:t>
            </a:r>
            <a:r>
              <a:rPr lang="en-GB" dirty="0" smtClean="0"/>
              <a:t>.</a:t>
            </a:r>
          </a:p>
          <a:p>
            <a:r>
              <a:rPr lang="en-GB" dirty="0" smtClean="0"/>
              <a:t>2.To </a:t>
            </a:r>
            <a:r>
              <a:rPr lang="en-GB" dirty="0"/>
              <a:t>produce </a:t>
            </a:r>
            <a:r>
              <a:rPr lang="en-GB" dirty="0" smtClean="0"/>
              <a:t> </a:t>
            </a:r>
            <a:r>
              <a:rPr lang="en-GB" dirty="0"/>
              <a:t>and sell the most profitable films to our audience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3.To </a:t>
            </a:r>
            <a:r>
              <a:rPr lang="en-GB" dirty="0"/>
              <a:t>capture and boost our popularity to the large audience of the film industry</a:t>
            </a:r>
            <a:r>
              <a:rPr lang="en-GB" dirty="0" smtClean="0"/>
              <a:t>.</a:t>
            </a:r>
          </a:p>
          <a:p>
            <a:r>
              <a:rPr lang="en-GB" dirty="0" smtClean="0"/>
              <a:t>4.To </a:t>
            </a:r>
            <a:r>
              <a:rPr lang="en-GB" dirty="0"/>
              <a:t>make the most profitable business in the multibillion dollar industry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61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 OF RESEARCH.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The research was directed towards finding and generating the best insights and opportunities to enter and flourish in the already existing film multibillion dollar industry.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0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USED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Data used for the study was scrapped from different movie websites </a:t>
            </a:r>
          </a:p>
          <a:p>
            <a:r>
              <a:rPr lang="en-GB" dirty="0" smtClean="0"/>
              <a:t>Showing the:</a:t>
            </a:r>
          </a:p>
          <a:p>
            <a:r>
              <a:rPr lang="en-GB" dirty="0" smtClean="0"/>
              <a:t>.Run time</a:t>
            </a:r>
          </a:p>
          <a:p>
            <a:r>
              <a:rPr lang="en-GB" dirty="0" smtClean="0"/>
              <a:t>.Ratings.</a:t>
            </a:r>
          </a:p>
          <a:p>
            <a:r>
              <a:rPr lang="en-GB" dirty="0" smtClean="0"/>
              <a:t>.Popularity.</a:t>
            </a:r>
          </a:p>
          <a:p>
            <a:r>
              <a:rPr lang="en-GB" dirty="0" smtClean="0"/>
              <a:t>.Sales(Domestic gross and International gross)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0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FINDINGS.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1.Movies with lesser runtime have better ratings.</a:t>
            </a:r>
          </a:p>
          <a:p>
            <a:r>
              <a:rPr lang="en-GB" dirty="0" smtClean="0"/>
              <a:t>2.Movies with better ratings are more popular.</a:t>
            </a:r>
          </a:p>
          <a:p>
            <a:r>
              <a:rPr lang="en-GB" dirty="0" smtClean="0"/>
              <a:t>3.Most recent movies generate more </a:t>
            </a:r>
            <a:r>
              <a:rPr lang="en-GB" dirty="0"/>
              <a:t>D</a:t>
            </a:r>
            <a:r>
              <a:rPr lang="en-GB" dirty="0" smtClean="0"/>
              <a:t>omestic gross.</a:t>
            </a:r>
          </a:p>
          <a:p>
            <a:r>
              <a:rPr lang="en-GB" dirty="0" smtClean="0"/>
              <a:t>4.Movies that generate more Domestic gross tend to generate more Worldwide gross.</a:t>
            </a:r>
          </a:p>
          <a:p>
            <a:r>
              <a:rPr lang="en-GB" dirty="0" smtClean="0"/>
              <a:t>5.More popular movies have better ratings.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91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1.Marketing of the movies should be highly considered because popularity</a:t>
            </a:r>
          </a:p>
          <a:p>
            <a:r>
              <a:rPr lang="en-GB" dirty="0"/>
              <a:t> </a:t>
            </a:r>
            <a:r>
              <a:rPr lang="en-GB" dirty="0" smtClean="0"/>
              <a:t>brings better ratings hence more sales.</a:t>
            </a:r>
          </a:p>
          <a:p>
            <a:r>
              <a:rPr lang="en-GB" dirty="0" smtClean="0"/>
              <a:t>2.Better domestic sales should be prioritised because it also affects the  International sales.</a:t>
            </a:r>
          </a:p>
          <a:p>
            <a:r>
              <a:rPr lang="en-GB" dirty="0" smtClean="0"/>
              <a:t>3.Shorter movies are better because they have better ratings.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7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Odera</a:t>
            </a:r>
            <a:r>
              <a:rPr lang="en-GB" dirty="0" smtClean="0"/>
              <a:t> Taylor Musa.</a:t>
            </a:r>
          </a:p>
          <a:p>
            <a:r>
              <a:rPr lang="en-GB" smtClean="0"/>
              <a:t>oderataylor@gmail.com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1224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221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MICROSOFT STUDIOS FILM RESEARCH.</vt:lpstr>
      <vt:lpstr>GOALS OF RESEARCH.</vt:lpstr>
      <vt:lpstr>OBJECTIVE OF RESEARCH.</vt:lpstr>
      <vt:lpstr>DATA USED</vt:lpstr>
      <vt:lpstr>FINDINGS.</vt:lpstr>
      <vt:lpstr>RECOMMENDATIONS.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STUDIOS FILM RESEARCH.</dc:title>
  <dc:creator>Microsoft account</dc:creator>
  <cp:lastModifiedBy>Microsoft account</cp:lastModifiedBy>
  <cp:revision>6</cp:revision>
  <dcterms:created xsi:type="dcterms:W3CDTF">2023-03-12T19:52:39Z</dcterms:created>
  <dcterms:modified xsi:type="dcterms:W3CDTF">2023-03-12T20:55:22Z</dcterms:modified>
</cp:coreProperties>
</file>