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363" r:id="rId2"/>
    <p:sldId id="364" r:id="rId3"/>
    <p:sldId id="399" r:id="rId4"/>
    <p:sldId id="365" r:id="rId5"/>
    <p:sldId id="366" r:id="rId6"/>
    <p:sldId id="369" r:id="rId7"/>
    <p:sldId id="370" r:id="rId8"/>
    <p:sldId id="371" r:id="rId9"/>
    <p:sldId id="374" r:id="rId10"/>
    <p:sldId id="375" r:id="rId11"/>
    <p:sldId id="373" r:id="rId12"/>
    <p:sldId id="376" r:id="rId13"/>
    <p:sldId id="377" r:id="rId14"/>
    <p:sldId id="378" r:id="rId15"/>
    <p:sldId id="379" r:id="rId16"/>
    <p:sldId id="380" r:id="rId17"/>
    <p:sldId id="381" r:id="rId18"/>
    <p:sldId id="367" r:id="rId19"/>
    <p:sldId id="382" r:id="rId20"/>
    <p:sldId id="383" r:id="rId21"/>
    <p:sldId id="384" r:id="rId22"/>
    <p:sldId id="385" r:id="rId23"/>
    <p:sldId id="386" r:id="rId24"/>
    <p:sldId id="389" r:id="rId25"/>
    <p:sldId id="388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96" d="100"/>
          <a:sy n="96" d="100"/>
        </p:scale>
        <p:origin x="202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80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2" y="998730"/>
            <a:ext cx="7186612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5" y="1700217"/>
            <a:ext cx="7991475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750" u="none">
                <a:ea typeface="맑은 고딕" pitchFamily="50" charset="-127"/>
              </a:rPr>
              <a:t>.</a:t>
            </a: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487A43-4B82-4C62-B907-B6EC5881E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3762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397426" y="6579350"/>
            <a:ext cx="746574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D4C8614-2306-4198-B75D-8315917F41C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97426" y="6579350"/>
            <a:ext cx="746574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5B785D2-867F-47D8-892B-1A76E6ED99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9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350"/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3169818" y="2895790"/>
            <a:ext cx="2824998" cy="7040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3975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3975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12"/>
          <a:stretch/>
        </p:blipFill>
        <p:spPr bwMode="auto">
          <a:xfrm>
            <a:off x="184013" y="1201253"/>
            <a:ext cx="3780420" cy="16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9" t="39152" r="10238" b="33329"/>
          <a:stretch/>
        </p:blipFill>
        <p:spPr bwMode="auto">
          <a:xfrm>
            <a:off x="184013" y="3239062"/>
            <a:ext cx="3814880" cy="199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코드를 입력한 후 </a:t>
            </a:r>
            <a:r>
              <a:rPr lang="en-US" altLang="ko-KR" dirty="0"/>
              <a:t>Kill? </a:t>
            </a:r>
            <a:r>
              <a:rPr lang="ko-KR" altLang="en-US" dirty="0" err="1"/>
              <a:t>메시지창에서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[File]-[Exit]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32" y="1840606"/>
            <a:ext cx="5622131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저장의 필요성</a:t>
            </a:r>
            <a:endParaRPr lang="en-US" altLang="ko-KR" dirty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을 실행한 후 앞에서 입력한 나누기를 다시 실행</a:t>
            </a:r>
          </a:p>
          <a:p>
            <a:pPr lvl="1"/>
            <a:r>
              <a:rPr lang="ko-KR" altLang="en-US" dirty="0"/>
              <a:t>메모리에 저장된 것은 </a:t>
            </a:r>
            <a:r>
              <a:rPr lang="en-US" altLang="ko-KR" dirty="0"/>
              <a:t>IDLE</a:t>
            </a:r>
            <a:r>
              <a:rPr lang="ko-KR" altLang="en-US" dirty="0"/>
              <a:t>을 종료하면 모두 사라져 오류 발생</a:t>
            </a:r>
            <a:r>
              <a:rPr lang="en-US" altLang="ko-KR" dirty="0"/>
              <a:t>. </a:t>
            </a:r>
            <a:r>
              <a:rPr lang="ko-KR" altLang="en-US" dirty="0"/>
              <a:t>처음부터 다시 입력해야 함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코드는 하드디스크나 </a:t>
            </a:r>
            <a:r>
              <a:rPr lang="en-US" altLang="ko-KR" dirty="0"/>
              <a:t>USB</a:t>
            </a:r>
            <a:r>
              <a:rPr lang="ko-KR" altLang="en-US" dirty="0"/>
              <a:t>에 저장해 놓는 방법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책은 </a:t>
            </a:r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(C:\) </a:t>
            </a:r>
            <a:r>
              <a:rPr lang="ko-KR" altLang="en-US" dirty="0"/>
              <a:t>바로 아래에 </a:t>
            </a:r>
            <a:br>
              <a:rPr lang="en-US" altLang="ko-KR" dirty="0"/>
            </a:br>
            <a:r>
              <a:rPr lang="en-US" altLang="ko-KR" dirty="0" err="1"/>
              <a:t>CookPython</a:t>
            </a:r>
            <a:r>
              <a:rPr lang="en-US" altLang="ko-KR" dirty="0"/>
              <a:t> </a:t>
            </a:r>
            <a:r>
              <a:rPr lang="ko-KR" altLang="en-US" dirty="0"/>
              <a:t>폴더를 만들어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0" y="2483895"/>
            <a:ext cx="5497303" cy="2114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97745"/>
            <a:ext cx="3555395" cy="28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코드가 수십 줄인 경우는 스크립트 모드 사용</a:t>
            </a:r>
            <a:r>
              <a:rPr lang="en-US" altLang="ko-KR" dirty="0"/>
              <a:t>(IDLE</a:t>
            </a:r>
            <a:r>
              <a:rPr lang="ko-KR" altLang="en-US" dirty="0"/>
              <a:t>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메모장 같은 창인 스크립트 모드에서 코드를 여러 줄 입력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실행은 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71" y="2258870"/>
            <a:ext cx="6318058" cy="25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 </a:t>
            </a:r>
            <a:r>
              <a:rPr lang="ko-KR" altLang="en-US" dirty="0"/>
              <a:t>폴더에 </a:t>
            </a:r>
            <a:r>
              <a:rPr lang="en-US" altLang="ko-KR" dirty="0"/>
              <a:t>Code02-01 </a:t>
            </a:r>
            <a:r>
              <a:rPr lang="ko-KR" altLang="en-US" dirty="0"/>
              <a:t>이름으로 저장</a:t>
            </a:r>
            <a:r>
              <a:rPr lang="en-US" altLang="ko-KR" dirty="0"/>
              <a:t>(</a:t>
            </a:r>
            <a:r>
              <a:rPr lang="ko-KR" altLang="en-US" dirty="0"/>
              <a:t>확장명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가 자동으로 붙음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09" y="2268766"/>
            <a:ext cx="6576182" cy="41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실행</a:t>
            </a:r>
            <a:endParaRPr lang="en-US" altLang="ko-KR" dirty="0"/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[Run]-[Run Module]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/>
              <a:t>파이썬 코드를 파일 탐색기에서 바로 실행하는 방법은 교재 </a:t>
            </a:r>
            <a:r>
              <a:rPr lang="en-US" altLang="ko-KR" b="0" dirty="0"/>
              <a:t>41</a:t>
            </a:r>
            <a:r>
              <a:rPr lang="ko-KR" altLang="en-US" b="0" dirty="0"/>
              <a:t>쪽의 </a:t>
            </a:r>
            <a:r>
              <a:rPr lang="en-US" altLang="ko-KR" dirty="0"/>
              <a:t>[</a:t>
            </a:r>
            <a:r>
              <a:rPr lang="ko-KR" altLang="en-US" dirty="0"/>
              <a:t>여기서 잠깐</a:t>
            </a:r>
            <a:r>
              <a:rPr lang="en-US" altLang="ko-KR" dirty="0"/>
              <a:t>]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7" y="1746939"/>
            <a:ext cx="5742205" cy="33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76" y="1853825"/>
            <a:ext cx="5879448" cy="38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(2)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수정한 후 </a:t>
            </a:r>
            <a:r>
              <a:rPr lang="en-US" altLang="ko-KR" dirty="0"/>
              <a:t>[File]-[Save]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[Ctrl] + [S])</a:t>
            </a:r>
            <a:r>
              <a:rPr lang="ko-KR" altLang="en-US" dirty="0"/>
              <a:t>해 저장 후 </a:t>
            </a:r>
            <a:r>
              <a:rPr lang="en-US" altLang="ko-KR" dirty="0"/>
              <a:t>[Run]-[Run Module] </a:t>
            </a:r>
            <a:r>
              <a:rPr lang="ko-KR" altLang="en-US" dirty="0"/>
              <a:t>메뉴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  <a:r>
              <a:rPr lang="ko-KR" altLang="en-US" dirty="0"/>
              <a:t>로 다시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8" y="2573905"/>
            <a:ext cx="6204182" cy="3358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55" y="4635065"/>
            <a:ext cx="5628590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긴 프로그램을 </a:t>
            </a:r>
            <a:r>
              <a:rPr lang="ko-KR" altLang="en-US" dirty="0" err="1"/>
              <a:t>코딩하는</a:t>
            </a:r>
            <a:r>
              <a:rPr lang="ko-KR" altLang="en-US" dirty="0"/>
              <a:t>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90" y="1538790"/>
            <a:ext cx="6506619" cy="46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만들어 저장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50</a:t>
            </a:r>
            <a:r>
              <a:rPr lang="ko-KR" altLang="en-US" dirty="0"/>
              <a:t>을 고정적으로 계산하는 것이 아니라 직접 입력한 두 숫자의 사칙 연산을 수행하도록 프로그램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대화형 모드에서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메뉴를 선택해 새 파일을 연 후 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C:\CookPython\Code02-02.py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6431"/>
          <a:stretch/>
        </p:blipFill>
        <p:spPr>
          <a:xfrm>
            <a:off x="334033" y="2247621"/>
            <a:ext cx="6600806" cy="86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24" t="25450" r="46251" b="-1"/>
          <a:stretch/>
        </p:blipFill>
        <p:spPr>
          <a:xfrm>
            <a:off x="4977045" y="2213381"/>
            <a:ext cx="3111024" cy="24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10" y="2126659"/>
            <a:ext cx="6089575" cy="41604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수정 → </a:t>
            </a:r>
            <a:r>
              <a:rPr lang="en-US" altLang="ko-KR" dirty="0"/>
              <a:t>[F5]</a:t>
            </a:r>
            <a:r>
              <a:rPr lang="ko-KR" altLang="en-US" dirty="0"/>
              <a:t>를 눌러 실행 </a:t>
            </a:r>
            <a:br>
              <a:rPr lang="en-US" altLang="ko-KR" dirty="0"/>
            </a:br>
            <a:r>
              <a:rPr lang="ko-KR" altLang="en-US" dirty="0"/>
              <a:t>→ 숫자 하나를 입력하고 </a:t>
            </a:r>
            <a:r>
              <a:rPr lang="en-US" altLang="ko-KR" dirty="0"/>
              <a:t>[Enter]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다시 숫자 하나를 입력하고 </a:t>
            </a:r>
            <a:r>
              <a:rPr lang="en-US" altLang="ko-KR" dirty="0"/>
              <a:t>[Enter]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01973" y="3699033"/>
            <a:ext cx="2126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계산 결과가 틀리거나 오류 발생</a:t>
            </a:r>
            <a:endParaRPr lang="en-US" altLang="ko-KR" sz="9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9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input( ) </a:t>
            </a:r>
            <a:r>
              <a:rPr lang="ko-KR" altLang="en-US" sz="9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함수는 값을 </a:t>
            </a:r>
            <a:r>
              <a:rPr lang="ko-KR" altLang="en-US" sz="9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입력받지만</a:t>
            </a:r>
            <a:r>
              <a:rPr lang="ko-KR" altLang="en-US" sz="9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모두 문자열로 취급하기 때문</a:t>
            </a:r>
          </a:p>
        </p:txBody>
      </p:sp>
    </p:spTree>
    <p:extLst>
      <p:ext uri="{BB962C8B-B14F-4D97-AF65-F5344CB8AC3E}">
        <p14:creationId xmlns:p14="http://schemas.microsoft.com/office/powerpoint/2010/main" val="23338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DY\Desktop\파이썬 3판\강의교안_파이썬\리소스\2페이지\2장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5" t="67964"/>
          <a:stretch/>
        </p:blipFill>
        <p:spPr bwMode="auto">
          <a:xfrm>
            <a:off x="217767" y="1380930"/>
            <a:ext cx="6401974" cy="33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r>
              <a:rPr lang="ko-KR" altLang="en-US" dirty="0"/>
              <a:t>아래 예처럼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다음과 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743195"/>
            <a:ext cx="3052334" cy="877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3590479"/>
            <a:ext cx="6227536" cy="24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계산기의 최종 버전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37" y="1329912"/>
            <a:ext cx="6227525" cy="41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긴 프로그램은 다음과 같이 세 부분으로 나누어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# </a:t>
            </a:r>
            <a:r>
              <a:rPr lang="ko-KR" altLang="en-US" dirty="0"/>
              <a:t>기호는 주석</a:t>
            </a:r>
            <a:r>
              <a:rPr lang="en-US" altLang="ko-KR" dirty="0"/>
              <a:t>(Remark)</a:t>
            </a:r>
            <a:r>
              <a:rPr lang="ko-KR" altLang="en-US" dirty="0"/>
              <a:t>으로 프로그램의 설명에 해당하고 여러 줄의 주석은 작은따옴표 </a:t>
            </a:r>
            <a:r>
              <a:rPr lang="en-US" altLang="ko-KR" dirty="0"/>
              <a:t>3</a:t>
            </a:r>
            <a:r>
              <a:rPr lang="ko-KR" altLang="en-US" dirty="0"/>
              <a:t>개 사용</a:t>
            </a:r>
            <a:r>
              <a:rPr lang="en-US" altLang="ko-KR" dirty="0"/>
              <a:t>. </a:t>
            </a:r>
            <a:r>
              <a:rPr lang="ko-KR" altLang="en-US" dirty="0"/>
              <a:t>뒤에 </a:t>
            </a:r>
            <a:r>
              <a:rPr lang="en-US" altLang="ko-KR" dirty="0"/>
              <a:t>\</a:t>
            </a:r>
            <a:r>
              <a:rPr lang="ko-KR" altLang="en-US" dirty="0"/>
              <a:t>를 붙이면 줄을 바꾸어 써도 한 줄로 인식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7" y="1746373"/>
            <a:ext cx="7566096" cy="1547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17440"/>
            <a:ext cx="1692013" cy="14168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79" y="4266652"/>
            <a:ext cx="2958289" cy="14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함수 선언 부분</a:t>
            </a:r>
            <a:endParaRPr lang="en-US" altLang="ko-KR" dirty="0"/>
          </a:p>
          <a:p>
            <a:pPr lvl="2"/>
            <a:r>
              <a:rPr lang="ko-KR" altLang="en-US" sz="1600" dirty="0"/>
              <a:t>프로그램에서 사용될 함수들을 만들어 둠</a:t>
            </a:r>
            <a:endParaRPr lang="en-US" altLang="ko-KR" sz="1600" dirty="0"/>
          </a:p>
          <a:p>
            <a:pPr lvl="2"/>
            <a:r>
              <a:rPr lang="ko-KR" altLang="en-US" sz="1600" dirty="0"/>
              <a:t>함수를 만드는 형식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sz="1350" dirty="0"/>
          </a:p>
          <a:p>
            <a:pPr lvl="2"/>
            <a:endParaRPr lang="en-US" altLang="ko-KR" sz="1350" dirty="0"/>
          </a:p>
          <a:p>
            <a:pPr lvl="2"/>
            <a:endParaRPr lang="en-US" altLang="ko-KR" sz="1350" dirty="0"/>
          </a:p>
          <a:p>
            <a:pPr lvl="1"/>
            <a:r>
              <a:rPr lang="ko-KR" altLang="en-US" dirty="0"/>
              <a:t>변수 선언 부분</a:t>
            </a:r>
            <a:endParaRPr lang="en-US" altLang="ko-KR" dirty="0"/>
          </a:p>
          <a:p>
            <a:pPr lvl="2"/>
            <a:r>
              <a:rPr lang="ko-KR" altLang="en-US" sz="1600" dirty="0"/>
              <a:t>프로그램 전체에서 사용될 전역 변수를 미리 선언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메인</a:t>
            </a:r>
            <a:r>
              <a:rPr lang="en-US" altLang="ko-KR" dirty="0"/>
              <a:t>(main) </a:t>
            </a:r>
            <a:r>
              <a:rPr lang="ko-KR" altLang="en-US" dirty="0"/>
              <a:t>코드 부분</a:t>
            </a:r>
            <a:endParaRPr lang="en-US" altLang="ko-KR" dirty="0"/>
          </a:p>
          <a:p>
            <a:pPr lvl="2"/>
            <a:r>
              <a:rPr lang="ko-KR" altLang="en-US" sz="1600" dirty="0"/>
              <a:t>프로그램이 실제로 처리되는 주요한 부분</a:t>
            </a:r>
            <a:r>
              <a:rPr lang="en-US" altLang="ko-KR" sz="1600" dirty="0"/>
              <a:t>(Code02-04</a:t>
            </a:r>
            <a:r>
              <a:rPr lang="ko-KR" altLang="en-US" sz="1600" dirty="0"/>
              <a:t>의 </a:t>
            </a:r>
            <a:r>
              <a:rPr lang="en-US" altLang="ko-KR" sz="1600" dirty="0"/>
              <a:t>3~10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481024"/>
            <a:ext cx="3905228" cy="13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5" y="1223755"/>
            <a:ext cx="8269669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 err="1"/>
              <a:t>윈도창에</a:t>
            </a:r>
            <a:r>
              <a:rPr lang="ko-KR" altLang="en-US" dirty="0"/>
              <a:t> 거북이가 나오는 간단한 프로그램 </a:t>
            </a:r>
            <a:r>
              <a:rPr lang="en-US" altLang="ko-KR" dirty="0"/>
              <a:t>: </a:t>
            </a:r>
            <a:r>
              <a:rPr lang="ko-KR" altLang="en-US" dirty="0"/>
              <a:t>거북이가 나와서 정사각형을 그림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" y="1763815"/>
            <a:ext cx="3147348" cy="37808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1" y="1997165"/>
            <a:ext cx="4039125" cy="35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en-US" altLang="ko-KR" dirty="0"/>
              <a:t>Code02-05.py</a:t>
            </a:r>
            <a:r>
              <a:rPr lang="ko-KR" altLang="en-US" dirty="0"/>
              <a:t>를 프로그램 틀 형태로 수정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3" y="1718810"/>
            <a:ext cx="6879104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구현할 기능 계획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3891"/>
            <a:ext cx="2927677" cy="27803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91880" y="1673805"/>
            <a:ext cx="618158" cy="182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3131839" y="1433098"/>
            <a:ext cx="508556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33350" indent="-133350"/>
            <a:r>
              <a:rPr lang="en-US" altLang="ko-KR" sz="1600" dirty="0">
                <a:latin typeface="YDVYMjOStd12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 버튼을 누르면 거북이가 클릭한 지점까지 임의의 색상으로 선을 그리면서 따라오도록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3350" indent="-13335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누르면 거북이가 클릭한 지점까지 선을 그리지 않고 이동만 하도록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3350" indent="-13335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누르면 거북이가 임의로 크기를 확대 또는 축소한다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35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ko-KR" altLang="en-US" dirty="0"/>
              <a:t>거북이로 그릴 선의 두께</a:t>
            </a:r>
            <a:r>
              <a:rPr lang="en-US" altLang="ko-KR" dirty="0"/>
              <a:t>(</a:t>
            </a:r>
            <a:r>
              <a:rPr lang="en-US" altLang="ko-KR" dirty="0" err="1"/>
              <a:t>pSize</a:t>
            </a:r>
            <a:r>
              <a:rPr lang="en-US" altLang="ko-KR" dirty="0"/>
              <a:t>)</a:t>
            </a:r>
            <a:r>
              <a:rPr lang="ko-KR" altLang="en-US" dirty="0"/>
              <a:t>와 거북이의 크기</a:t>
            </a:r>
            <a:r>
              <a:rPr lang="en-US" altLang="ko-KR" dirty="0"/>
              <a:t>(</a:t>
            </a:r>
            <a:r>
              <a:rPr lang="en-US" altLang="ko-KR" dirty="0" err="1"/>
              <a:t>tSize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endParaRPr lang="en-US" altLang="ko-KR" dirty="0"/>
          </a:p>
          <a:p>
            <a:pPr lvl="1"/>
            <a:r>
              <a:rPr lang="ko-KR" altLang="en-US" dirty="0"/>
              <a:t>색상을 표현하는 빨강</a:t>
            </a:r>
            <a:r>
              <a:rPr lang="en-US" altLang="ko-KR" dirty="0"/>
              <a:t>®, </a:t>
            </a:r>
            <a:r>
              <a:rPr lang="ko-KR" altLang="en-US" dirty="0"/>
              <a:t>초록</a:t>
            </a:r>
            <a:r>
              <a:rPr lang="en-US" altLang="ko-KR" dirty="0"/>
              <a:t>(g), </a:t>
            </a:r>
            <a:r>
              <a:rPr lang="ko-KR" altLang="en-US" dirty="0"/>
              <a:t>파랑</a:t>
            </a:r>
            <a:r>
              <a:rPr lang="en-US" altLang="ko-KR" dirty="0"/>
              <a:t>(b)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2123852"/>
            <a:ext cx="2418530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2123855"/>
            <a:ext cx="1484131" cy="1215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28211" y="261891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276974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왼쪽 버튼을 누르면 거북이가 클릭한 지점까지 임의의 색상으로 선을 그리면서 따라오도록 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2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누르면 거북이가 클릭한 지점까지 선을 그리지 않고 이동만 하도록 하는 함수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33844"/>
            <a:ext cx="7031839" cy="1665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9" y="5454224"/>
            <a:ext cx="7688121" cy="12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개 입력해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등을 계산하는 아주 기본적인 기능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4" y="1808820"/>
            <a:ext cx="5613756" cy="17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3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누르면 거북이가 임의로 크기를 확대 또는 축소하는 함수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누를 때는 선의 색상이 임의로 선택되도록 하고 거북이의 크기도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임의로 설정되도록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528900"/>
            <a:ext cx="7020780" cy="19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프로그램 완성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89527"/>
            <a:ext cx="6032390" cy="4794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34" y="3487405"/>
            <a:ext cx="3364406" cy="3179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92" y="1253478"/>
            <a:ext cx="2297742" cy="20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51015"/>
            <a:ext cx="7740860" cy="2060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46918"/>
            <a:ext cx="7828508" cy="13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마우스로 거북이 커서를 움직여 재미있는 그림을 그리는 프로그램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98830"/>
            <a:ext cx="3780000" cy="32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같다는 의미가 아니라 ‘오른쪽의 것을 왼쪽으로 넣어라’는 의미의 대입 연산자</a:t>
            </a:r>
            <a:endParaRPr lang="en-US" altLang="ko-KR" dirty="0"/>
          </a:p>
          <a:p>
            <a:pPr lvl="1"/>
            <a:r>
              <a:rPr lang="en-US" altLang="ko-KR" dirty="0"/>
              <a:t>a=100</a:t>
            </a:r>
            <a:r>
              <a:rPr lang="ko-KR" altLang="en-US" dirty="0"/>
              <a:t>은 </a:t>
            </a:r>
            <a:r>
              <a:rPr lang="en-US" altLang="ko-KR" dirty="0"/>
              <a:t>a ← 100</a:t>
            </a:r>
            <a:r>
              <a:rPr lang="ko-KR" altLang="en-US" dirty="0"/>
              <a:t>과 같은 개념</a:t>
            </a:r>
            <a:endParaRPr lang="en-US" altLang="ko-KR" dirty="0"/>
          </a:p>
          <a:p>
            <a:pPr lvl="1"/>
            <a:r>
              <a:rPr lang="ko-KR" altLang="en-US" dirty="0"/>
              <a:t>내부적으로는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그릇이 생겨 </a:t>
            </a:r>
            <a:r>
              <a:rPr lang="en-US" altLang="ko-KR" dirty="0"/>
              <a:t>a </a:t>
            </a:r>
            <a:r>
              <a:rPr lang="ko-KR" altLang="en-US" dirty="0"/>
              <a:t>그릇에는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, b </a:t>
            </a:r>
            <a:r>
              <a:rPr lang="ko-KR" altLang="en-US" dirty="0"/>
              <a:t>그릇에는 </a:t>
            </a:r>
            <a:r>
              <a:rPr lang="en-US" altLang="ko-KR" dirty="0"/>
              <a:t>50</a:t>
            </a:r>
            <a:r>
              <a:rPr lang="ko-KR" altLang="en-US" dirty="0"/>
              <a:t>이 담긴 상태</a:t>
            </a:r>
            <a:endParaRPr lang="en-US" altLang="ko-KR" dirty="0"/>
          </a:p>
          <a:p>
            <a:pPr marL="267891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→ 프로그래밍 언어에서 그릇과 같은 역할을 하는 것이 바로 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5" y="5077504"/>
            <a:ext cx="3690410" cy="1208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3050140"/>
            <a:ext cx="5252594" cy="18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더하기 기능 구현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그릇의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b </a:t>
            </a:r>
            <a:r>
              <a:rPr lang="ko-KR" altLang="en-US" dirty="0"/>
              <a:t>그릇의 </a:t>
            </a:r>
            <a:r>
              <a:rPr lang="en-US" altLang="ko-KR" dirty="0"/>
              <a:t>50</a:t>
            </a:r>
            <a:r>
              <a:rPr lang="ko-KR" altLang="en-US" dirty="0"/>
              <a:t>을 합쳐 새로운 </a:t>
            </a:r>
            <a:r>
              <a:rPr lang="en-US" altLang="ko-KR" dirty="0"/>
              <a:t>result </a:t>
            </a:r>
            <a:r>
              <a:rPr lang="ko-KR" altLang="en-US" dirty="0"/>
              <a:t>그릇에 들어간 상태가 됨</a:t>
            </a:r>
            <a:endParaRPr lang="en-US" altLang="ko-KR" dirty="0"/>
          </a:p>
          <a:p>
            <a:pPr lvl="1"/>
            <a:r>
              <a:rPr lang="ko-KR" altLang="en-US" dirty="0"/>
              <a:t>변수는 </a:t>
            </a:r>
            <a:r>
              <a:rPr lang="en-US" altLang="ko-KR" dirty="0"/>
              <a:t>result</a:t>
            </a:r>
            <a:r>
              <a:rPr lang="ko-KR" altLang="en-US" dirty="0"/>
              <a:t>에 값이 들어가더라도 </a:t>
            </a: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변수값이</a:t>
            </a:r>
            <a:r>
              <a:rPr lang="ko-KR" altLang="en-US" dirty="0"/>
              <a:t> 그대로 남음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43482"/>
            <a:ext cx="5104932" cy="185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7" y="4302323"/>
            <a:ext cx="3303703" cy="24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8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더한 결과 출력</a:t>
            </a:r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내용만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내용과 계산식도 출력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4207251"/>
            <a:ext cx="5539417" cy="19910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85" y="4207250"/>
            <a:ext cx="3524352" cy="25989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1705218"/>
            <a:ext cx="5493073" cy="19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계산기 프로그램의 기본 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4" y="1637942"/>
            <a:ext cx="8040892" cy="22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15" y="1403775"/>
            <a:ext cx="546496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5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994</Words>
  <Application>Microsoft Office PowerPoint</Application>
  <PresentationFormat>화면 슬라이드 쇼(4:3)</PresentationFormat>
  <Paragraphs>178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HY엽서L</vt:lpstr>
      <vt:lpstr>YDVYMjOStd12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계산기 프로그램의 기본 기능 구현</vt:lpstr>
      <vt:lpstr>Section 02 계산기 프로그램의 기본 기능 구현</vt:lpstr>
      <vt:lpstr>Section 02 계산기 프로그램의 기본 기능 구현</vt:lpstr>
      <vt:lpstr>Section 02 계산기 프로그램의 기본 기능 구현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Section 05 터틀 그래픽 프로그램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235</cp:revision>
  <dcterms:created xsi:type="dcterms:W3CDTF">2012-07-23T02:34:37Z</dcterms:created>
  <dcterms:modified xsi:type="dcterms:W3CDTF">2022-02-24T01:32:29Z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