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397" r:id="rId2"/>
    <p:sldId id="364" r:id="rId3"/>
    <p:sldId id="430" r:id="rId4"/>
    <p:sldId id="365" r:id="rId5"/>
    <p:sldId id="366" r:id="rId6"/>
    <p:sldId id="398" r:id="rId7"/>
    <p:sldId id="399" r:id="rId8"/>
    <p:sldId id="431" r:id="rId9"/>
    <p:sldId id="432" r:id="rId10"/>
    <p:sldId id="400" r:id="rId11"/>
    <p:sldId id="401" r:id="rId12"/>
    <p:sldId id="402" r:id="rId13"/>
    <p:sldId id="403" r:id="rId14"/>
    <p:sldId id="404" r:id="rId15"/>
    <p:sldId id="406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6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96" d="100"/>
          <a:sy n="96" d="100"/>
        </p:scale>
        <p:origin x="202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080B01-98DE-4246-A9C8-A6480DCBF7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3762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279260" y="6605588"/>
            <a:ext cx="864740" cy="254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1937DE8B-0B71-40FB-9451-228A0604D24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279260" y="6605588"/>
            <a:ext cx="864740" cy="254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05AE228-4BB6-41EB-9086-19BD84A6D0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7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35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895790"/>
            <a:ext cx="2824998" cy="7040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3975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3975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2"/>
          <a:stretch/>
        </p:blipFill>
        <p:spPr bwMode="auto">
          <a:xfrm>
            <a:off x="82751" y="1235006"/>
            <a:ext cx="3843498" cy="14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2" t="32023" r="9259" b="36300"/>
          <a:stretch/>
        </p:blipFill>
        <p:spPr bwMode="auto">
          <a:xfrm>
            <a:off x="217766" y="2956447"/>
            <a:ext cx="3843498" cy="23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서식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사용해 출력 순서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강제 행 넘기기는 </a:t>
            </a:r>
            <a:r>
              <a:rPr lang="en-US" altLang="ko-KR" dirty="0"/>
              <a:t>‘\n</a:t>
            </a:r>
            <a:r>
              <a:rPr lang="ko-KR" altLang="en-US" dirty="0"/>
              <a:t>’을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9" y="1730529"/>
            <a:ext cx="6416505" cy="755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25" y="1942105"/>
            <a:ext cx="2921794" cy="1614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15" y="3530736"/>
            <a:ext cx="6416505" cy="6037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05" y="4600906"/>
            <a:ext cx="6396415" cy="7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345197"/>
            <a:ext cx="4233198" cy="2467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3925183"/>
            <a:ext cx="5922871" cy="1599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3638208" y="4216009"/>
            <a:ext cx="3804946" cy="20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55" y="1448780"/>
            <a:ext cx="6503290" cy="44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75" y="1133745"/>
            <a:ext cx="7102650" cy="29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변수는 어떠한 값을 저장하는 메모리 공간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많이 사용하는 변수는 불형</a:t>
            </a:r>
            <a:r>
              <a:rPr lang="en-US" altLang="ko-KR" dirty="0"/>
              <a:t>(Boolean,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저장</a:t>
            </a:r>
            <a:r>
              <a:rPr lang="en-US" altLang="ko-KR" dirty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383879"/>
            <a:ext cx="4129358" cy="1422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9" y="2848170"/>
            <a:ext cx="6475765" cy="20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Type(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것을 확인할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87" y="1763815"/>
            <a:ext cx="6485225" cy="1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변수는 값을 담으면</a:t>
            </a:r>
            <a:r>
              <a:rPr lang="en-US" altLang="ko-KR" dirty="0"/>
              <a:t>(</a:t>
            </a:r>
            <a:r>
              <a:rPr lang="ko-KR" altLang="en-US" dirty="0"/>
              <a:t>대입하면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r>
              <a:rPr lang="en-US" altLang="ko-KR" dirty="0"/>
              <a:t>. </a:t>
            </a:r>
            <a:r>
              <a:rPr lang="ko-KR" altLang="en-US" dirty="0"/>
              <a:t>변수에 있던 기존 값은 없어지고 새로 입력한 값으로 변경됨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변수에는 변수의 값을 넣을 수도 있고</a:t>
            </a:r>
            <a:r>
              <a:rPr lang="en-US" altLang="ko-KR" dirty="0"/>
              <a:t>, </a:t>
            </a:r>
            <a:r>
              <a:rPr lang="ko-KR" altLang="en-US" dirty="0"/>
              <a:t>계산 결과를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600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083279"/>
            <a:ext cx="5215693" cy="1761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2" y="4644135"/>
            <a:ext cx="3867249" cy="1890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14" y="4644135"/>
            <a:ext cx="3800671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변수에는 숫자와 변수의 연산을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763815"/>
            <a:ext cx="5341877" cy="25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(3)</a:t>
            </a:r>
          </a:p>
          <a:p>
            <a:pPr lvl="1"/>
            <a:r>
              <a:rPr lang="ko-KR" altLang="en-US" dirty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2045096"/>
            <a:ext cx="50149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08820"/>
            <a:ext cx="6047151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DY\Desktop\파이썬 3판\강의교안_파이썬\리소스\2페이지\3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8" t="64053"/>
          <a:stretch/>
        </p:blipFill>
        <p:spPr bwMode="auto">
          <a:xfrm>
            <a:off x="251521" y="1281137"/>
            <a:ext cx="6689891" cy="40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대입 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673591"/>
            <a:ext cx="6375697" cy="1191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3623745"/>
            <a:ext cx="5229218" cy="26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비트와 바이트</a:t>
            </a:r>
            <a:endParaRPr lang="en-US" altLang="ko-KR" dirty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3443402"/>
            <a:ext cx="5166999" cy="187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5517325"/>
            <a:ext cx="5350669" cy="4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92" y="1275159"/>
            <a:ext cx="3222816" cy="51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2" y="1448780"/>
            <a:ext cx="6993176" cy="276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6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521550" y="1311605"/>
            <a:ext cx="5216582" cy="2047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521550" y="3606859"/>
            <a:ext cx="4393605" cy="30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8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529173"/>
            <a:ext cx="2873054" cy="2188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8" y="3725877"/>
            <a:ext cx="2955831" cy="2448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215" y="1781279"/>
            <a:ext cx="3233709" cy="3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5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97" y="1370111"/>
            <a:ext cx="6368205" cy="20792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7" y="3837353"/>
            <a:ext cx="6368978" cy="22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37" y="1383470"/>
            <a:ext cx="6108525" cy="52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3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 표현 단위와 진수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8" y="1268760"/>
            <a:ext cx="7908784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</a:t>
            </a:r>
            <a:r>
              <a:rPr lang="ko-KR" altLang="en-US" dirty="0" err="1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8" y="1465590"/>
            <a:ext cx="7499679" cy="1746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4" y="3211698"/>
            <a:ext cx="7453351" cy="17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다이아몬드 모양 출력</a:t>
            </a:r>
            <a:endParaRPr lang="en-US" altLang="ko-KR" dirty="0"/>
          </a:p>
          <a:p>
            <a:pPr lvl="1"/>
            <a:r>
              <a:rPr lang="ko-KR" altLang="en-US" dirty="0"/>
              <a:t>다이아몬드 모양의 별표를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37" y="1808820"/>
            <a:ext cx="5531126" cy="21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1" y="1358770"/>
            <a:ext cx="7197697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51" y="3608684"/>
            <a:ext cx="7197697" cy="18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4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9" y="1567502"/>
            <a:ext cx="8480457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3608684"/>
            <a:ext cx="8399191" cy="18689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6875" y="1896924"/>
            <a:ext cx="5234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사칙 연산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57930" y="3697124"/>
            <a:ext cx="4653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후에 소수점을 버리는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92" y="1403775"/>
            <a:ext cx="7504816" cy="1681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98" y="3036640"/>
            <a:ext cx="7571446" cy="2012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89744" y="1959118"/>
            <a:ext cx="5035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9744" y="3554965"/>
            <a:ext cx="5790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484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86" y="1403775"/>
            <a:ext cx="7602228" cy="2660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95" y="4172089"/>
            <a:ext cx="7381919" cy="19294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61234" y="1628800"/>
            <a:ext cx="4986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양쪽을 큰따옴표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작은따옴표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99197" y="4429367"/>
            <a:ext cx="4849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따옴표로 묶어 주면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24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" y="1525339"/>
            <a:ext cx="7996227" cy="2055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4" y="3648509"/>
            <a:ext cx="8031845" cy="11756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83" y="4794766"/>
            <a:ext cx="8026496" cy="16115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54253" y="1996254"/>
            <a:ext cx="452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인식한다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61810" y="3929778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61810" y="5274205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묶어도 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기본 데이터형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0" y="984228"/>
            <a:ext cx="7293840" cy="48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4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진수 변환</a:t>
            </a:r>
            <a:endParaRPr lang="en-US" altLang="ko-KR" dirty="0"/>
          </a:p>
          <a:p>
            <a:pPr lvl="1"/>
            <a:r>
              <a:rPr lang="ko-KR" altLang="en-US" dirty="0"/>
              <a:t>숫자를 세는 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선택하고 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06" y="2123855"/>
            <a:ext cx="5407819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함수의 서식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6" y="1396082"/>
            <a:ext cx="8166871" cy="7363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" y="2133578"/>
            <a:ext cx="8257209" cy="9953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3402" y="1698423"/>
            <a:ext cx="2938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61998" y="2300624"/>
            <a:ext cx="5875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” 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56" y="3185970"/>
            <a:ext cx="8325642" cy="9919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61997" y="3394428"/>
            <a:ext cx="5771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결과인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55" y="4235287"/>
            <a:ext cx="8184112" cy="9485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48483" y="4395752"/>
            <a:ext cx="541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맞지 않다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필요하므로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4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918" y="5328864"/>
            <a:ext cx="2721754" cy="11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9" y="1449570"/>
            <a:ext cx="6348544" cy="5842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660651" y="1574503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6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80" y="2072304"/>
            <a:ext cx="3124135" cy="2301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65" y="4538817"/>
            <a:ext cx="4279241" cy="1849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17" y="5051964"/>
            <a:ext cx="4138244" cy="71729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17099" y="4719058"/>
            <a:ext cx="3127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217522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5" y="1742069"/>
            <a:ext cx="5300663" cy="2150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4154" b="3092"/>
          <a:stretch/>
        </p:blipFill>
        <p:spPr>
          <a:xfrm>
            <a:off x="1447090" y="3982082"/>
            <a:ext cx="5014567" cy="25522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01670" y="2011343"/>
            <a:ext cx="1552673" cy="506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129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5" y="1742069"/>
            <a:ext cx="5300663" cy="215026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601923" y="2720174"/>
            <a:ext cx="1552672" cy="506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0" y="3924055"/>
            <a:ext cx="6290905" cy="2805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129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5" y="1742069"/>
            <a:ext cx="5300663" cy="215026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81045" y="3429000"/>
            <a:ext cx="1552673" cy="376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75" y="4031219"/>
            <a:ext cx="6402973" cy="2053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129" y="2098503"/>
            <a:ext cx="4349363" cy="1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962</Words>
  <Application>Microsoft Office PowerPoint</Application>
  <PresentationFormat>화면 슬라이드 쇼(4:3)</PresentationFormat>
  <Paragraphs>157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HY엽서L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02 print() 함수를 사용한 다양한 출력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03 변수의 선언과 사용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04 데이터 표현 단위와 진수 변환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Section 05 기본 데이터형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241</cp:revision>
  <dcterms:created xsi:type="dcterms:W3CDTF">2012-07-23T02:34:37Z</dcterms:created>
  <dcterms:modified xsi:type="dcterms:W3CDTF">2022-02-24T01:31:57Z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