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428" r:id="rId2"/>
    <p:sldId id="364" r:id="rId3"/>
    <p:sldId id="454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5" r:id="rId20"/>
    <p:sldId id="446" r:id="rId21"/>
    <p:sldId id="365" r:id="rId22"/>
    <p:sldId id="447" r:id="rId23"/>
    <p:sldId id="448" r:id="rId24"/>
    <p:sldId id="449" r:id="rId25"/>
    <p:sldId id="450" r:id="rId26"/>
    <p:sldId id="451" r:id="rId27"/>
    <p:sldId id="453" r:id="rId28"/>
    <p:sldId id="3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96" d="100"/>
          <a:sy n="96" d="100"/>
        </p:scale>
        <p:origin x="202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5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1" y="998730"/>
            <a:ext cx="7186612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700215"/>
            <a:ext cx="7991475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750" u="none">
                <a:ea typeface="맑은 고딕" pitchFamily="50" charset="-127"/>
              </a:rPr>
              <a:t>.</a:t>
            </a: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BB6F39-A78B-4C91-9FCD-CDAC0E5C7C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5" y="8620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301038" y="6579350"/>
            <a:ext cx="842961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687C2956-4005-4A25-82F8-689BEB78B55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01038" y="6579350"/>
            <a:ext cx="842961" cy="2802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ACD90C4A-4C3F-42D6-A65D-28487610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579350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8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8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895789"/>
            <a:ext cx="2824998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25"/>
          <a:stretch/>
        </p:blipFill>
        <p:spPr>
          <a:xfrm>
            <a:off x="1" y="1133746"/>
            <a:ext cx="4130879" cy="1630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4" t="36093" b="33064"/>
          <a:stretch/>
        </p:blipFill>
        <p:spPr>
          <a:xfrm>
            <a:off x="386535" y="2764353"/>
            <a:ext cx="3252246" cy="15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2" y="1088740"/>
            <a:ext cx="7431136" cy="272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322858"/>
            <a:ext cx="3695784" cy="37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4" y="1101843"/>
            <a:ext cx="7474432" cy="42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입력 숫자가 짝수인지 홀수인지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268760"/>
            <a:ext cx="7785100" cy="309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if~else~if~else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3" y="1943835"/>
            <a:ext cx="4979194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7EFA08-AE26-427C-850B-5A348B04F0FF}"/>
              </a:ext>
            </a:extLst>
          </p:cNvPr>
          <p:cNvGrpSpPr/>
          <p:nvPr/>
        </p:nvGrpSpPr>
        <p:grpSpPr>
          <a:xfrm>
            <a:off x="835457" y="1467841"/>
            <a:ext cx="7431572" cy="3498367"/>
            <a:chOff x="835457" y="1467841"/>
            <a:chExt cx="7431572" cy="349836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7" y="2978950"/>
              <a:ext cx="7431572" cy="19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71" y="1467841"/>
              <a:ext cx="7390058" cy="168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0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59" y="1533700"/>
            <a:ext cx="5796881" cy="49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1426512"/>
            <a:ext cx="7954635" cy="42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5" r="898"/>
          <a:stretch/>
        </p:blipFill>
        <p:spPr>
          <a:xfrm>
            <a:off x="257145" y="1088740"/>
            <a:ext cx="8629709" cy="35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3~6</a:t>
            </a:r>
            <a:r>
              <a:rPr lang="ko-KR" altLang="en-US" dirty="0"/>
              <a:t>행 줄임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5" y="1345921"/>
            <a:ext cx="7864209" cy="208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3" y="4194085"/>
            <a:ext cx="7956790" cy="9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0BA1A2-C56D-4BA1-93BB-4BE3A40BB592}"/>
              </a:ext>
            </a:extLst>
          </p:cNvPr>
          <p:cNvGrpSpPr/>
          <p:nvPr/>
        </p:nvGrpSpPr>
        <p:grpSpPr>
          <a:xfrm>
            <a:off x="786743" y="1538790"/>
            <a:ext cx="7570514" cy="4050450"/>
            <a:chOff x="1432901" y="1724025"/>
            <a:chExt cx="6434138" cy="36851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239" y="3361345"/>
              <a:ext cx="6400800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01" y="1724025"/>
              <a:ext cx="6434138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77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t="70876" b="123"/>
          <a:stretch/>
        </p:blipFill>
        <p:spPr>
          <a:xfrm>
            <a:off x="61683" y="1431659"/>
            <a:ext cx="6159946" cy="27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064829"/>
            <a:ext cx="7250503" cy="474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8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리스트와 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 : </a:t>
            </a:r>
            <a:r>
              <a:rPr lang="ko-KR" altLang="en-US" dirty="0"/>
              <a:t>데이터 여러 개를 한곳에 담아 놓은 것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ko-KR" altLang="en-US" dirty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넣음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7" y="2438890"/>
            <a:ext cx="7266454" cy="164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4" y="4718582"/>
            <a:ext cx="7213764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리스트에 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0" y="2320605"/>
            <a:ext cx="8299535" cy="93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1" y="1511149"/>
            <a:ext cx="8280978" cy="80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9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5" y="1448780"/>
            <a:ext cx="7628349" cy="48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85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" y="1321497"/>
            <a:ext cx="7605845" cy="512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1178750"/>
            <a:ext cx="6988630" cy="27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6" y="1133745"/>
            <a:ext cx="7509088" cy="33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1" y="1178750"/>
            <a:ext cx="7574977" cy="37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무지개 색상의 원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문을 사용해 </a:t>
            </a:r>
            <a:r>
              <a:rPr lang="ko-KR" altLang="en-US" dirty="0" err="1"/>
              <a:t>터틀</a:t>
            </a:r>
            <a:r>
              <a:rPr lang="ko-KR" altLang="en-US" dirty="0"/>
              <a:t> 그래픽에서 무지개 색상의 원을 그리는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55" y="2078850"/>
            <a:ext cx="3623886" cy="38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종합 계산기</a:t>
            </a:r>
            <a:endParaRPr lang="en-US" altLang="ko-KR" dirty="0"/>
          </a:p>
          <a:p>
            <a:pPr lvl="1"/>
            <a:r>
              <a:rPr lang="ko-KR" altLang="en-US" dirty="0"/>
              <a:t>기능이 두 가지인 종합 계산기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57" y="1853825"/>
            <a:ext cx="6365081" cy="2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8" y="4092417"/>
            <a:ext cx="7110381" cy="175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70" y="1437530"/>
            <a:ext cx="2570859" cy="2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문 실행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50" y="1403775"/>
            <a:ext cx="2902821" cy="49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조건이 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0" y="1685056"/>
            <a:ext cx="7997779" cy="34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실행하고자 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ko-KR" altLang="en-US" dirty="0"/>
              <a:t>들여쓰기 오류 예 </a:t>
            </a:r>
            <a:endParaRPr lang="en-US" altLang="ko-KR" dirty="0"/>
          </a:p>
          <a:p>
            <a:pPr marL="267891" lvl="1" indent="0">
              <a:buNone/>
            </a:pPr>
            <a:r>
              <a:rPr lang="en-US" altLang="ko-KR" dirty="0"/>
              <a:t>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99" y="1365783"/>
            <a:ext cx="6848201" cy="277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049180"/>
            <a:ext cx="6125186" cy="74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91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48" y="1358770"/>
            <a:ext cx="4984303" cy="32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5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332</Words>
  <Application>Microsoft Office PowerPoint</Application>
  <PresentationFormat>화면 슬라이드 쇼(4:3)</PresentationFormat>
  <Paragraphs>238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246</cp:revision>
  <dcterms:created xsi:type="dcterms:W3CDTF">2012-07-23T02:34:37Z</dcterms:created>
  <dcterms:modified xsi:type="dcterms:W3CDTF">2022-02-24T01:56:39Z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