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7"/>
  </p:notesMasterIdLst>
  <p:handoutMasterIdLst>
    <p:handoutMasterId r:id="rId28"/>
  </p:handoutMasterIdLst>
  <p:sldIdLst>
    <p:sldId id="428" r:id="rId2"/>
    <p:sldId id="364" r:id="rId3"/>
    <p:sldId id="451" r:id="rId4"/>
    <p:sldId id="429" r:id="rId5"/>
    <p:sldId id="430" r:id="rId6"/>
    <p:sldId id="431" r:id="rId7"/>
    <p:sldId id="432" r:id="rId8"/>
    <p:sldId id="433" r:id="rId9"/>
    <p:sldId id="365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36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6429" autoAdjust="0"/>
  </p:normalViewPr>
  <p:slideViewPr>
    <p:cSldViewPr>
      <p:cViewPr varScale="1">
        <p:scale>
          <a:sx n="96" d="100"/>
          <a:sy n="96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5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1" y="998730"/>
            <a:ext cx="7186612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5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3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35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35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9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700215"/>
            <a:ext cx="7991475" cy="886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u="none"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750" u="none">
                <a:ea typeface="맑은 고딕" pitchFamily="50" charset="-127"/>
              </a:rPr>
              <a:t>.</a:t>
            </a: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750" u="none">
              <a:solidFill>
                <a:srgbClr val="222222"/>
              </a:solidFill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75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62E782-6E93-480C-82E2-406409F3B5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24" y="33762"/>
            <a:ext cx="495238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279260" y="6579350"/>
            <a:ext cx="864740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9006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C783ECB4-02B1-49B6-9295-5D3F2D56EB7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279260" y="6579350"/>
            <a:ext cx="864740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C2B922ED-F7FF-409E-8A89-F2D8DB409F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59006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35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35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1"/>
            <a:ext cx="3657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3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33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33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7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68579" tIns="34289" rIns="68579" bIns="34289"/>
          <a:lstStyle/>
          <a:p>
            <a:endParaRPr lang="ko-KR" altLang="en-US" sz="135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509895"/>
            <a:ext cx="4280446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895789"/>
            <a:ext cx="2824998" cy="53091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lang="en-US" altLang="ko-KR" sz="3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3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3" t="42125" b="32938"/>
          <a:stretch/>
        </p:blipFill>
        <p:spPr>
          <a:xfrm>
            <a:off x="317909" y="2720171"/>
            <a:ext cx="3680277" cy="12826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75"/>
          <a:stretch/>
        </p:blipFill>
        <p:spPr>
          <a:xfrm>
            <a:off x="31938" y="1026020"/>
            <a:ext cx="3765963" cy="14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37" y="1437085"/>
            <a:ext cx="7679348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찾기 </a:t>
            </a:r>
            <a:r>
              <a:rPr lang="en-US" altLang="ko-KR" dirty="0"/>
              <a:t>: count(), find(), </a:t>
            </a:r>
            <a:r>
              <a:rPr lang="en-US" altLang="ko-KR" dirty="0" err="1"/>
              <a:t>rfind</a:t>
            </a:r>
            <a:r>
              <a:rPr lang="en-US" altLang="ko-KR" dirty="0"/>
              <a:t>(), index(), </a:t>
            </a:r>
            <a:r>
              <a:rPr lang="en-US" altLang="ko-KR" dirty="0" err="1"/>
              <a:t>rindex</a:t>
            </a:r>
            <a:r>
              <a:rPr lang="en-US" altLang="ko-KR" dirty="0"/>
              <a:t>(), </a:t>
            </a:r>
            <a:r>
              <a:rPr lang="en-US" altLang="ko-KR" dirty="0" err="1"/>
              <a:t>startswith</a:t>
            </a:r>
            <a:r>
              <a:rPr lang="en-US" altLang="ko-KR" dirty="0"/>
              <a:t>(),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38" y="1538790"/>
            <a:ext cx="6006000" cy="23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1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문자열이 괄호로 감싸 있지 않으면 괄호로 감싸 주는 프로그램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17" y="1493785"/>
            <a:ext cx="6666365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6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삭제</a:t>
            </a:r>
            <a:r>
              <a:rPr lang="en-US" altLang="ko-KR" dirty="0"/>
              <a:t>·</a:t>
            </a:r>
            <a:r>
              <a:rPr lang="ko-KR" altLang="en-US" dirty="0"/>
              <a:t>변경하기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replace()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16" y="1493785"/>
            <a:ext cx="5873153" cy="18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3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앞뒤의 특정 문자 삭제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95" y="1448780"/>
            <a:ext cx="6367027" cy="185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6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중간의 공백까지 삭제해 주는 코드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18" y="1493785"/>
            <a:ext cx="5906906" cy="29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18" y="4846657"/>
            <a:ext cx="5906906" cy="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2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변경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17" y="1403775"/>
            <a:ext cx="6109429" cy="118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1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그중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를 </a:t>
            </a:r>
            <a:r>
              <a:rPr lang="en-US" altLang="ko-KR" dirty="0"/>
              <a:t>$</a:t>
            </a:r>
            <a:r>
              <a:rPr lang="ko-KR" altLang="en-US" dirty="0"/>
              <a:t>로 변경하는 문자열 변경을 응용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4~8</a:t>
            </a:r>
            <a:r>
              <a:rPr lang="ko-KR" altLang="en-US" dirty="0"/>
              <a:t>행을 </a:t>
            </a:r>
            <a:r>
              <a:rPr lang="ko-KR" altLang="en-US" dirty="0" err="1"/>
              <a:t>한줄로</a:t>
            </a:r>
            <a:r>
              <a:rPr lang="ko-KR" altLang="en-US" dirty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50" y="1358770"/>
            <a:ext cx="5971380" cy="27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01" y="5089409"/>
            <a:ext cx="6391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4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·</a:t>
            </a:r>
            <a:r>
              <a:rPr lang="ko-KR" altLang="en-US" dirty="0"/>
              <a:t>결합하기 </a:t>
            </a:r>
            <a:r>
              <a:rPr lang="en-US" altLang="ko-KR" dirty="0"/>
              <a:t>: split(), </a:t>
            </a:r>
            <a:r>
              <a:rPr lang="en-US" altLang="ko-KR" dirty="0" err="1"/>
              <a:t>splitlines</a:t>
            </a:r>
            <a:r>
              <a:rPr lang="en-US" altLang="ko-KR" dirty="0"/>
              <a:t>(), join()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26" y="1478310"/>
            <a:ext cx="6040148" cy="180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26" y="3429000"/>
            <a:ext cx="6040148" cy="119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형식으로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년 후 날짜를 출력하는 코드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93785"/>
            <a:ext cx="6009638" cy="278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t="68375"/>
          <a:stretch/>
        </p:blipFill>
        <p:spPr>
          <a:xfrm>
            <a:off x="386535" y="908720"/>
            <a:ext cx="7982393" cy="35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함수명에</a:t>
            </a:r>
            <a:r>
              <a:rPr lang="ko-KR" altLang="en-US" dirty="0"/>
              <a:t> 대입하기 </a:t>
            </a:r>
            <a:r>
              <a:rPr lang="en-US" altLang="ko-KR" dirty="0"/>
              <a:t>: map() </a:t>
            </a:r>
            <a:r>
              <a:rPr lang="ko-KR" altLang="en-US" dirty="0"/>
              <a:t>함수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4" y="1628800"/>
            <a:ext cx="6038629" cy="77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402176"/>
            <a:ext cx="6038629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47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정렬하기</a:t>
            </a:r>
            <a:r>
              <a:rPr lang="en-US" altLang="ko-KR" dirty="0"/>
              <a:t>, </a:t>
            </a:r>
            <a:r>
              <a:rPr lang="ko-KR" altLang="en-US" dirty="0"/>
              <a:t>채우기 </a:t>
            </a:r>
            <a:r>
              <a:rPr lang="en-US" altLang="ko-KR" dirty="0"/>
              <a:t>: center(), </a:t>
            </a:r>
            <a:r>
              <a:rPr lang="en-US" altLang="ko-KR" dirty="0" err="1"/>
              <a:t>ljust</a:t>
            </a:r>
            <a:r>
              <a:rPr lang="en-US" altLang="ko-KR" dirty="0"/>
              <a:t>(), </a:t>
            </a:r>
            <a:r>
              <a:rPr lang="en-US" altLang="ko-KR" dirty="0" err="1"/>
              <a:t>rjust</a:t>
            </a:r>
            <a:r>
              <a:rPr lang="en-US" altLang="ko-KR" dirty="0"/>
              <a:t>(), </a:t>
            </a:r>
            <a:r>
              <a:rPr lang="en-US" altLang="ko-KR" dirty="0" err="1"/>
              <a:t>zfill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448780"/>
            <a:ext cx="5947568" cy="279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7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파악하기 </a:t>
            </a:r>
            <a:r>
              <a:rPr lang="en-US" altLang="ko-KR" dirty="0"/>
              <a:t>: </a:t>
            </a:r>
            <a:r>
              <a:rPr lang="en-US" altLang="ko-KR" dirty="0" err="1"/>
              <a:t>isdigit</a:t>
            </a:r>
            <a:r>
              <a:rPr lang="en-US" altLang="ko-KR" dirty="0"/>
              <a:t>(), </a:t>
            </a:r>
            <a:r>
              <a:rPr lang="en-US" altLang="ko-KR" dirty="0" err="1"/>
              <a:t>isalpha</a:t>
            </a:r>
            <a:r>
              <a:rPr lang="en-US" altLang="ko-KR" dirty="0"/>
              <a:t>(), </a:t>
            </a:r>
            <a:r>
              <a:rPr lang="en-US" altLang="ko-KR" dirty="0" err="1"/>
              <a:t>isalnum</a:t>
            </a:r>
            <a:r>
              <a:rPr lang="en-US" altLang="ko-KR" dirty="0"/>
              <a:t>(), </a:t>
            </a:r>
            <a:r>
              <a:rPr lang="en-US" altLang="ko-KR" dirty="0" err="1"/>
              <a:t>islower</a:t>
            </a:r>
            <a:r>
              <a:rPr lang="en-US" altLang="ko-KR" dirty="0"/>
              <a:t>(), </a:t>
            </a:r>
            <a:r>
              <a:rPr lang="en-US" altLang="ko-KR" dirty="0" err="1"/>
              <a:t>isupper</a:t>
            </a:r>
            <a:r>
              <a:rPr lang="en-US" altLang="ko-KR" dirty="0"/>
              <a:t>(), </a:t>
            </a:r>
            <a:r>
              <a:rPr lang="en-US" altLang="ko-KR" dirty="0" err="1"/>
              <a:t>isspace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1448780"/>
            <a:ext cx="6024341" cy="137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29" y="3102713"/>
            <a:ext cx="6045364" cy="178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18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 err="1"/>
              <a:t>터틀그래픽에서</a:t>
            </a:r>
            <a:r>
              <a:rPr lang="ko-KR" altLang="en-US" dirty="0"/>
              <a:t> 문자열 입력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문자열을 한 글자씩 임의의 크기와 색상으로 임의의 위치에 거북이가 쓰는 프로그램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24" y="2215124"/>
            <a:ext cx="6311951" cy="423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09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6249824-0C6C-4DE5-AA79-2388818D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106" y="998730"/>
            <a:ext cx="6221234" cy="265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E5108F-8C3F-4F71-AD19-0319E1FC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3" y="3789040"/>
            <a:ext cx="4486275" cy="2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입력된 문자열 거꾸로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임의의 위치에 글자를 쓰는 거북이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00" y="1493785"/>
            <a:ext cx="5839399" cy="1202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19" y="3931357"/>
            <a:ext cx="3679159" cy="25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문자열의 개념</a:t>
            </a:r>
            <a:endParaRPr lang="en-US" altLang="ko-KR" dirty="0"/>
          </a:p>
          <a:p>
            <a:pPr lvl="1"/>
            <a:r>
              <a:rPr lang="ko-KR" altLang="en-US" dirty="0"/>
              <a:t>리스트 코드와 비교 </a:t>
            </a:r>
            <a:r>
              <a:rPr lang="en-US" altLang="ko-KR" dirty="0"/>
              <a:t>: </a:t>
            </a:r>
            <a:r>
              <a:rPr lang="ko-KR" altLang="en-US" dirty="0"/>
              <a:t> 리스트는 대괄호 </a:t>
            </a:r>
            <a:r>
              <a:rPr lang="en-US" altLang="ko-KR" dirty="0"/>
              <a:t>[]</a:t>
            </a:r>
            <a:r>
              <a:rPr lang="ko-KR" altLang="en-US" dirty="0"/>
              <a:t>로 묶고 문자열은 작은따옴표로 묶어 출력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24" y="1977589"/>
            <a:ext cx="5468108" cy="187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83" y="3969061"/>
            <a:ext cx="5464864" cy="181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1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 </a:t>
            </a:r>
            <a:r>
              <a:rPr lang="ko-KR" altLang="en-US" dirty="0"/>
              <a:t>기호 사용해 연결</a:t>
            </a:r>
            <a:r>
              <a:rPr lang="en-US" altLang="ko-KR" dirty="0"/>
              <a:t>. </a:t>
            </a:r>
            <a:r>
              <a:rPr lang="ko-KR" altLang="en-US" dirty="0"/>
              <a:t>또 곱하기</a:t>
            </a:r>
            <a:r>
              <a:rPr lang="en-US" altLang="ko-KR" dirty="0"/>
              <a:t>(*) </a:t>
            </a:r>
            <a:r>
              <a:rPr lang="ko-KR" altLang="en-US" dirty="0"/>
              <a:t>기호 사용 문자열 반복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25" y="1403775"/>
            <a:ext cx="5971121" cy="178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45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리스트나 문자열의 개수를 셀 때 사용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448780"/>
            <a:ext cx="6043391" cy="11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6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문자열의 모든 글자 뒤에 </a:t>
            </a:r>
            <a:r>
              <a:rPr lang="en-US" altLang="ko-KR" dirty="0"/>
              <a:t>$</a:t>
            </a:r>
            <a:r>
              <a:rPr lang="ko-KR" altLang="en-US" dirty="0"/>
              <a:t>를 붙여서 출력하는 코드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403775"/>
            <a:ext cx="5937368" cy="195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55" y="3614027"/>
            <a:ext cx="5945475" cy="11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6" y="1853825"/>
            <a:ext cx="6393988" cy="40954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반대로 출력</a:t>
            </a:r>
          </a:p>
        </p:txBody>
      </p:sp>
    </p:spTree>
    <p:extLst>
      <p:ext uri="{BB962C8B-B14F-4D97-AF65-F5344CB8AC3E}">
        <p14:creationId xmlns:p14="http://schemas.microsoft.com/office/powerpoint/2010/main" val="1035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함수의 사용</a:t>
            </a:r>
            <a:endParaRPr lang="en-US" altLang="ko-KR" dirty="0"/>
          </a:p>
          <a:p>
            <a:pPr lvl="1"/>
            <a:r>
              <a:rPr lang="ko-KR" altLang="en-US" dirty="0"/>
              <a:t>대문자와 소문자 변환하기 </a:t>
            </a:r>
            <a:r>
              <a:rPr lang="en-US" altLang="ko-KR" dirty="0"/>
              <a:t>: upper(), lower(), </a:t>
            </a:r>
            <a:r>
              <a:rPr lang="en-US" altLang="ko-KR" dirty="0" err="1"/>
              <a:t>swapcase</a:t>
            </a:r>
            <a:r>
              <a:rPr lang="en-US" altLang="ko-KR" dirty="0"/>
              <a:t>(), title()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8" y="1994466"/>
            <a:ext cx="7162004" cy="286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328</Words>
  <Application>Microsoft Office PowerPoint</Application>
  <PresentationFormat>화면 슬라이드 쇼(4:3)</PresentationFormat>
  <Paragraphs>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02 문자열 기본</vt:lpstr>
      <vt:lpstr>Section 02 문자열 기본</vt:lpstr>
      <vt:lpstr>Section 02 문자열 기본</vt:lpstr>
      <vt:lpstr>Section 02 문자열 기본</vt:lpstr>
      <vt:lpstr>Section 02 문자열 기본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251</cp:revision>
  <dcterms:created xsi:type="dcterms:W3CDTF">2012-07-23T02:34:37Z</dcterms:created>
  <dcterms:modified xsi:type="dcterms:W3CDTF">2022-02-24T02:20:06Z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