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878" r:id="rId7"/>
    <p:sldId id="880" r:id="rId8"/>
    <p:sldId id="959" r:id="rId9"/>
    <p:sldId id="326" r:id="rId10"/>
    <p:sldId id="882" r:id="rId11"/>
    <p:sldId id="883" r:id="rId12"/>
    <p:sldId id="884" r:id="rId13"/>
    <p:sldId id="885" r:id="rId14"/>
    <p:sldId id="960" r:id="rId15"/>
    <p:sldId id="887" r:id="rId16"/>
    <p:sldId id="961" r:id="rId17"/>
    <p:sldId id="889" r:id="rId18"/>
    <p:sldId id="962" r:id="rId19"/>
    <p:sldId id="891" r:id="rId20"/>
    <p:sldId id="892" r:id="rId21"/>
    <p:sldId id="963" r:id="rId22"/>
    <p:sldId id="895" r:id="rId23"/>
    <p:sldId id="896" r:id="rId24"/>
    <p:sldId id="964" r:id="rId25"/>
    <p:sldId id="965" r:id="rId26"/>
    <p:sldId id="966" r:id="rId27"/>
    <p:sldId id="967" r:id="rId28"/>
    <p:sldId id="968" r:id="rId29"/>
    <p:sldId id="969" r:id="rId30"/>
    <p:sldId id="970" r:id="rId31"/>
    <p:sldId id="971" r:id="rId32"/>
    <p:sldId id="327" r:id="rId33"/>
    <p:sldId id="904" r:id="rId34"/>
    <p:sldId id="972" r:id="rId35"/>
    <p:sldId id="973" r:id="rId36"/>
    <p:sldId id="974" r:id="rId37"/>
    <p:sldId id="275" r:id="rId38"/>
    <p:sldId id="349" r:id="rId39"/>
    <p:sldId id="324" r:id="rId40"/>
    <p:sldId id="325" r:id="rId41"/>
    <p:sldId id="976" r:id="rId42"/>
    <p:sldId id="977" r:id="rId43"/>
    <p:sldId id="978" r:id="rId44"/>
    <p:sldId id="980" r:id="rId45"/>
    <p:sldId id="981" r:id="rId46"/>
    <p:sldId id="982" r:id="rId47"/>
    <p:sldId id="28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security)</a:t>
            </a:r>
          </a:p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수행하는 </a:t>
            </a:r>
            <a:br>
              <a:rPr lang="en-US" altLang="ko-KR" b="0" dirty="0"/>
            </a:br>
            <a:r>
              <a:rPr lang="ko-KR" altLang="en-US" b="0" dirty="0"/>
              <a:t>방식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애플리케이션의 보안을 달성하기 위해 별도의 코드를 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수 있게 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  <a:endParaRPr lang="en-US" altLang="ko-KR" dirty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요소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구성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&lt;security-role&gt;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F9572-0017-11D2-F935-57DD6AE4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943835"/>
            <a:ext cx="6612396" cy="1054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DCC92C-7C70-ED1F-C2E2-84B45007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3630170"/>
            <a:ext cx="6612396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</a:t>
            </a:r>
            <a:r>
              <a:rPr lang="en-US" altLang="ko-KR" dirty="0"/>
              <a:t>(security</a:t>
            </a:r>
            <a:r>
              <a:rPr lang="ko-KR" altLang="en-US" dirty="0"/>
              <a:t> </a:t>
            </a:r>
            <a:r>
              <a:rPr lang="en-US" altLang="ko-KR" dirty="0"/>
              <a:t>constraint)</a:t>
            </a:r>
          </a:p>
          <a:p>
            <a:pPr lvl="1"/>
            <a:r>
              <a:rPr lang="ko-KR" altLang="en-US" b="0" dirty="0"/>
              <a:t>사용자의 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정의하는데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접근 권한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424" y="3962054"/>
            <a:ext cx="6915150" cy="1447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8BEF3-4388-8C46-6AB7-C0441A3F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078850"/>
            <a:ext cx="6588781" cy="1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자원에 대한 접근을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/>
              <a:t>webresource</a:t>
            </a:r>
            <a:r>
              <a:rPr lang="en-US" altLang="ko-KR" b="0" dirty="0"/>
              <a:t>-name&gt; </a:t>
            </a:r>
            <a:r>
              <a:rPr lang="ko-KR" altLang="en-US" b="0" dirty="0"/>
              <a:t>등의 하위 요소로 구성</a:t>
            </a:r>
            <a:r>
              <a:rPr lang="ko-KR" altLang="en-US" dirty="0"/>
              <a:t>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496" y="3700176"/>
            <a:ext cx="6911529" cy="1664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6AC7F-5BC9-749C-D6EA-4A4C1930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4" y="2033845"/>
            <a:ext cx="6596653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0C0AF-8FFD-F830-14A6-88E08937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313765"/>
            <a:ext cx="6628141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34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 </a:t>
            </a:r>
            <a:br>
              <a:rPr lang="en-US" altLang="ko-KR" b="0" dirty="0"/>
            </a:br>
            <a:r>
              <a:rPr lang="ko-KR" altLang="en-US" b="0" dirty="0"/>
              <a:t>지정함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사용자의 요청을 승인함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3537E-FFAE-C05A-A134-E4441EE4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564015"/>
            <a:ext cx="6604525" cy="127524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873" y="4959170"/>
            <a:ext cx="6844617" cy="16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&lt;auth-constraint&gt;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32751-B71E-5F13-4F14-DF4D929C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5" y="1313765"/>
            <a:ext cx="6620268" cy="17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45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클라이언트와 서버 간에 데이터를 전송할 때 데이터를 보호하는 방법을 설정하는 요소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080" y="3203975"/>
            <a:ext cx="6277841" cy="1425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9C0A63-F37C-9CE3-AA72-1CA69945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3C2AE9-2CC1-AE12-6B0D-F9F75822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358770"/>
            <a:ext cx="6612396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04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ko-KR" altLang="en-US" b="0" dirty="0"/>
              <a:t>인증 처리를 위한 로그인 페이지나 오류 페이지를 호출하는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인증 관련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930" y="3789040"/>
            <a:ext cx="6454140" cy="148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B99B-E608-8473-BC10-9EC7BBF2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033845"/>
            <a:ext cx="6604525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149" y="836712"/>
            <a:ext cx="4458335" cy="347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10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시큐리티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 페이지의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보안 처리하기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애플리케이션의 인증 처리 기법을 설정하는 요소</a:t>
            </a:r>
            <a:endParaRPr lang="en-US" altLang="ko-KR" b="0" dirty="0"/>
          </a:p>
          <a:p>
            <a:pPr lvl="1"/>
            <a:r>
              <a:rPr lang="ko-KR" altLang="en-US" b="0" dirty="0"/>
              <a:t>인증 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하나를 </a:t>
            </a:r>
            <a:br>
              <a:rPr lang="en-US" altLang="ko-KR" b="0" dirty="0"/>
            </a:br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815" y="3079600"/>
            <a:ext cx="6696517" cy="246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EB0D4-CF07-CE4C-1F7F-660382A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438890"/>
            <a:ext cx="6612396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기본</a:t>
            </a:r>
            <a:r>
              <a:rPr lang="en-US" altLang="ko-KR" b="0" dirty="0"/>
              <a:t>(BASIC)</a:t>
            </a:r>
            <a:r>
              <a:rPr lang="ko-KR" altLang="en-US" b="0" dirty="0"/>
              <a:t> 인증으로 설정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&lt;auth-method&gt;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 기반 인증으로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기반 인증 시 로그인 페이지의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A4C9F-EE0B-4DE6-3CEF-C9A8F8B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06146"/>
            <a:ext cx="6588781" cy="1015475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0975B2D-6910-CBBB-1514-B31E2930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60" y="2734841"/>
            <a:ext cx="3792825" cy="1388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A03484-D5B8-201A-7AC7-13C45A6D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4" y="4888279"/>
            <a:ext cx="6596653" cy="152714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5AA29F-78A5-16A5-0C71-A2D44458702A}"/>
              </a:ext>
            </a:extLst>
          </p:cNvPr>
          <p:cNvGrpSpPr/>
          <p:nvPr/>
        </p:nvGrpSpPr>
        <p:grpSpPr>
          <a:xfrm>
            <a:off x="1273674" y="2994313"/>
            <a:ext cx="3825981" cy="1007604"/>
            <a:chOff x="1273674" y="2921178"/>
            <a:chExt cx="3825981" cy="100760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BA9C7B-7DC5-3441-BD4B-1C1F05E81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3926"/>
            <a:stretch/>
          </p:blipFill>
          <p:spPr>
            <a:xfrm>
              <a:off x="1273674" y="2921178"/>
              <a:ext cx="3703371" cy="100760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B19F00-43E1-0F69-82C8-DB9661610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6014"/>
            <a:stretch/>
          </p:blipFill>
          <p:spPr>
            <a:xfrm>
              <a:off x="4836411" y="2921178"/>
              <a:ext cx="263244" cy="100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8595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&lt;realm-name&gt;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기본 인증의 영역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표시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아무런 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문서화하는 데 일반적으로 사용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&lt;realm-name&gt;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618FB3-E168-61A0-E3FB-14F73D96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519010"/>
            <a:ext cx="6596653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FCDAE-858A-EB34-3DDC-39BE8FA8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0" y="4718455"/>
            <a:ext cx="6612396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인증 처리를 위한 로그인 및 오류 페이지를 설정하는 요소</a:t>
            </a:r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 처리 기법으로 설정되었을 때 사용</a:t>
            </a:r>
            <a:endParaRPr lang="en-US" altLang="ko-KR" b="0" dirty="0"/>
          </a:p>
          <a:p>
            <a:pPr lvl="1"/>
            <a:r>
              <a:rPr lang="en-US" altLang="ko-KR" b="0" dirty="0"/>
              <a:t>&lt;form-</a:t>
            </a:r>
            <a:r>
              <a:rPr lang="en-US" altLang="ko-KR" b="0" dirty="0" err="1"/>
              <a:t>loginpage</a:t>
            </a:r>
            <a:r>
              <a:rPr lang="en-US" altLang="ko-KR" b="0" dirty="0"/>
              <a:t>&gt;, &lt;form-error-page&gt; </a:t>
            </a:r>
            <a:r>
              <a:rPr lang="ko-KR" altLang="en-US" b="0" dirty="0"/>
              <a:t>등의 하위 요소로 구성됨</a:t>
            </a:r>
            <a:endParaRPr lang="en-US" altLang="ko-KR" b="0" dirty="0"/>
          </a:p>
          <a:p>
            <a:pPr lvl="1"/>
            <a:r>
              <a:rPr lang="ko-KR" altLang="en-US" b="0" dirty="0"/>
              <a:t>로그인 및 오류 페이지의 경로는 웹 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3BEA9-B71A-2963-14E8-5037C5DC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3203975"/>
            <a:ext cx="6588781" cy="1267376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6D72A61-26C2-7C00-A8DA-8FE3BAED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7" y="4652125"/>
            <a:ext cx="6260524" cy="13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폼 기반 인증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BF9DF-56D9-1ACF-DE64-C864184C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313765"/>
            <a:ext cx="6588781" cy="20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03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Server </a:t>
            </a:r>
            <a:r>
              <a:rPr lang="ko-KR" altLang="en-US" dirty="0">
                <a:solidFill>
                  <a:schemeClr val="tx1"/>
                </a:solidFill>
              </a:rPr>
              <a:t>프로젝트에 있는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파일에서 사용자와 역할의 주석 처리를 삭제하고 비밀번호를 추가 수정하기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77101-3832-7179-874C-62E92ED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2465845"/>
            <a:ext cx="6525805" cy="21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4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C93685-BC53-D0BD-8CB6-AA43FFBB5E81}"/>
              </a:ext>
            </a:extLst>
          </p:cNvPr>
          <p:cNvGrpSpPr/>
          <p:nvPr/>
        </p:nvGrpSpPr>
        <p:grpSpPr>
          <a:xfrm>
            <a:off x="1581786" y="1715829"/>
            <a:ext cx="5970801" cy="4944985"/>
            <a:chOff x="1581786" y="1715829"/>
            <a:chExt cx="5970801" cy="49449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CAAD31-79FC-F7EA-64B7-8687D9C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715829"/>
              <a:ext cx="5961176" cy="2640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2556BE-7C5D-1806-05AE-C1811463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86" y="4356494"/>
              <a:ext cx="5961176" cy="230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9138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577D2-488F-BC6B-F981-08C2237E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583795"/>
            <a:ext cx="5939706" cy="23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3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http://localhost:8080/ch10/security01.jsp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 등록된 사용자 이름과 비밀번호를 입력하고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ko-KR" altLang="en-US" dirty="0">
                <a:solidFill>
                  <a:schemeClr val="tx1"/>
                </a:solidFill>
              </a:rPr>
              <a:t>을 클릭하여 실행 결과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93E6B5-1346-5ADE-970C-58ED42393EFB}"/>
              </a:ext>
            </a:extLst>
          </p:cNvPr>
          <p:cNvGrpSpPr/>
          <p:nvPr/>
        </p:nvGrpSpPr>
        <p:grpSpPr>
          <a:xfrm>
            <a:off x="814206" y="2438890"/>
            <a:ext cx="7875628" cy="4096158"/>
            <a:chOff x="1016605" y="2407916"/>
            <a:chExt cx="7875628" cy="40961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FD3B8F-206B-AF62-9B3B-9C911FDA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05" y="2407916"/>
              <a:ext cx="4757305" cy="32133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9E603B-ADD1-CB13-4AD4-386E8615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378" y="4738551"/>
              <a:ext cx="4786855" cy="1765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740233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0DD0FC-1B75-D142-3EDB-DAF85D49AFEC}"/>
              </a:ext>
            </a:extLst>
          </p:cNvPr>
          <p:cNvGrpSpPr/>
          <p:nvPr/>
        </p:nvGrpSpPr>
        <p:grpSpPr>
          <a:xfrm>
            <a:off x="1594990" y="1131587"/>
            <a:ext cx="5714975" cy="5661794"/>
            <a:chOff x="1594990" y="1160462"/>
            <a:chExt cx="5714975" cy="56617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D217A2-F504-4B7E-3805-A5B07499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60462"/>
              <a:ext cx="5714975" cy="43549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B7FA2B-6BF9-350D-0ED9-65D23E9F7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104" y="5489678"/>
              <a:ext cx="5701236" cy="133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9627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시큐리티의</a:t>
            </a:r>
            <a:r>
              <a:rPr lang="ko-KR" altLang="en-US" sz="2400" b="1" spc="-150" dirty="0">
                <a:latin typeface="맑은 고딕"/>
              </a:rPr>
              <a:t>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프로그래밍적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페이지의 보안 처리하기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01D92-C6C3-0E15-1A50-35BA2AFC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743697"/>
            <a:ext cx="5946864" cy="33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778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FE891-D8EC-E6B4-322D-09999991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2194542"/>
            <a:ext cx="5954020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61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프로그래밍적 </a:t>
            </a:r>
            <a:r>
              <a:rPr lang="ko-KR" altLang="en-US" sz="4400" dirty="0" err="1"/>
              <a:t>시큐리티</a:t>
            </a:r>
            <a:r>
              <a:rPr lang="ko-KR" altLang="en-US" sz="4400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42200039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security)</a:t>
            </a:r>
          </a:p>
          <a:p>
            <a:pPr lvl="1"/>
            <a:r>
              <a:rPr lang="ko-KR" altLang="en-US" b="0" dirty="0"/>
              <a:t>웹 애플리케이션의 보안을 위해 코드를 작성하여 사용자의 권한 부여를 처리하는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/>
              <a:t>않을때</a:t>
            </a:r>
            <a:r>
              <a:rPr lang="ko-KR" altLang="en-US" b="0" dirty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2053" y="2798930"/>
            <a:ext cx="6459893" cy="3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객체의 </a:t>
            </a:r>
            <a:r>
              <a:rPr lang="en-US" altLang="ko-KR" dirty="0" err="1"/>
              <a:t>isUserInRole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12AF8-068D-C5CA-7340-407BBAA1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448780"/>
            <a:ext cx="6612396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20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39E92-80BC-403C-880E-D903973D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26" y="1181612"/>
            <a:ext cx="569514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627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3B8D4-F88E-EE37-B580-5FD0B2DA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63" y="1336824"/>
            <a:ext cx="594247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등록 페이지의</a:t>
            </a:r>
          </a:p>
          <a:p>
            <a:pPr lvl="0">
              <a:defRPr/>
            </a:pPr>
            <a:r>
              <a:rPr lang="ko-KR" altLang="en-US" sz="4000" dirty="0"/>
              <a:t>     보안 처리하기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387" y="1597317"/>
            <a:ext cx="6435223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72F5F5-3A07-2570-F5C1-86D739D1F6F5}"/>
              </a:ext>
            </a:extLst>
          </p:cNvPr>
          <p:cNvGrpSpPr/>
          <p:nvPr/>
        </p:nvGrpSpPr>
        <p:grpSpPr>
          <a:xfrm>
            <a:off x="990752" y="1248064"/>
            <a:ext cx="7162496" cy="5548208"/>
            <a:chOff x="847905" y="1248064"/>
            <a:chExt cx="7162496" cy="55482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0DB15D-C27C-84B6-6DC2-E55E0D39D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/>
            <a:stretch/>
          </p:blipFill>
          <p:spPr>
            <a:xfrm>
              <a:off x="847905" y="1248064"/>
              <a:ext cx="3409707" cy="2774104"/>
            </a:xfrm>
            <a:prstGeom prst="rect">
              <a:avLst/>
            </a:prstGeom>
          </p:spPr>
        </p:pic>
        <p:pic>
          <p:nvPicPr>
            <p:cNvPr id="3" name="그림 2" descr="텍스트, 스크린샷, 소프트웨어, 번호이(가) 표시된 사진&#10;&#10;자동 생성된 설명">
              <a:extLst>
                <a:ext uri="{FF2B5EF4-FFF2-40B4-BE49-F238E27FC236}">
                  <a16:creationId xmlns:a16="http://schemas.microsoft.com/office/drawing/2014/main" id="{17322EC2-C50F-C532-7295-C7CE2858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859" y="2243824"/>
              <a:ext cx="3413542" cy="40146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C5C6FE-0E69-8C5E-15FB-AD03B3D8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7"/>
            <a:stretch/>
          </p:blipFill>
          <p:spPr>
            <a:xfrm>
              <a:off x="847906" y="4022168"/>
              <a:ext cx="3409706" cy="277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보안 처리를 이용하여 도서 등록 페이지 접근을 제한합니다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CB3C6-21DB-485C-9475-430675C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673805"/>
            <a:ext cx="5961176" cy="24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2C8AC-C582-E894-F7A3-34201FEE4B9D}"/>
              </a:ext>
            </a:extLst>
          </p:cNvPr>
          <p:cNvGrpSpPr/>
          <p:nvPr/>
        </p:nvGrpSpPr>
        <p:grpSpPr>
          <a:xfrm>
            <a:off x="233823" y="1734253"/>
            <a:ext cx="8910177" cy="4358756"/>
            <a:chOff x="233823" y="1734253"/>
            <a:chExt cx="8910177" cy="4358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3B205D-D8A5-01B9-4F0F-57E778ED7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219"/>
            <a:stretch/>
          </p:blipFill>
          <p:spPr>
            <a:xfrm>
              <a:off x="233823" y="1734253"/>
              <a:ext cx="5712869" cy="434932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1AC4D0-F3DA-2F24-B13C-7893FE6D9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649" r="9283"/>
            <a:stretch/>
          </p:blipFill>
          <p:spPr>
            <a:xfrm>
              <a:off x="4346975" y="4446896"/>
              <a:ext cx="4797025" cy="1646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8888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로그인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0A01C-4134-4474-74F3-C48B3603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7" y="1561849"/>
            <a:ext cx="594138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6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8FC50-EFB3-B770-1A5D-701DF6AD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34" y="1154488"/>
            <a:ext cx="542533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44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로그인 인증 실패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BF21-23DA-9B22-F796-7AD4D19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1853825"/>
            <a:ext cx="6573037" cy="11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436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로그아웃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10C98-1E5F-E39E-06DB-46D913C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763815"/>
            <a:ext cx="6541550" cy="16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0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등록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3249F-B057-6A36-EC60-CB09AE6C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58197"/>
            <a:ext cx="5954020" cy="31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220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endParaRPr lang="en-US" altLang="ko-KR" dirty="0"/>
          </a:p>
          <a:p>
            <a:pPr lvl="1"/>
            <a:r>
              <a:rPr lang="ko-KR" altLang="en-US" b="0" dirty="0"/>
              <a:t>허가된 사용자만이 특정 웹 페이지에 접근할 수 있도록 제한하는 보안 기능</a:t>
            </a:r>
            <a:endParaRPr lang="en-US" altLang="ko-KR" b="0" dirty="0"/>
          </a:p>
          <a:p>
            <a:pPr lvl="1"/>
            <a:r>
              <a:rPr lang="ko-KR" altLang="en-US" b="0" dirty="0"/>
              <a:t>사용자가 권한이 없는 데이터에 접근하는 것을 막거나 웹 공격자가 전송데이터를 중간에 가로채는 것을 방지하는 등 중요한 역할</a:t>
            </a:r>
            <a:endParaRPr lang="en-US" altLang="ko-KR" b="0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 </a:t>
            </a:r>
          </a:p>
          <a:p>
            <a:pPr lvl="2"/>
            <a:r>
              <a:rPr lang="ko-KR" altLang="en-US" dirty="0"/>
              <a:t>사용자가 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사용자의 이름과 암호를 확인하여 수행</a:t>
            </a:r>
            <a:endParaRPr lang="en-US" altLang="ko-KR" dirty="0"/>
          </a:p>
          <a:p>
            <a:pPr lvl="1"/>
            <a:r>
              <a:rPr lang="ko-KR" altLang="en-US" dirty="0"/>
              <a:t>권한 부여</a:t>
            </a:r>
            <a:r>
              <a:rPr lang="en-US" altLang="ko-KR" dirty="0"/>
              <a:t>(authorization)</a:t>
            </a:r>
          </a:p>
          <a:p>
            <a:pPr lvl="2"/>
            <a:r>
              <a:rPr lang="ko-KR" altLang="en-US" dirty="0"/>
              <a:t>특정 사용자가 해당 페이지에 접근할 수 있는지 확인하여 승인</a:t>
            </a:r>
            <a:endParaRPr lang="en-US" altLang="ko-KR" dirty="0"/>
          </a:p>
          <a:p>
            <a:pPr lvl="2"/>
            <a:endParaRPr lang="en-US" altLang="ko-KR" sz="800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904" y="4892955"/>
            <a:ext cx="6700191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서버에 역할과 사용자 구성하기</a:t>
            </a:r>
            <a:endParaRPr lang="en-US" altLang="ko-KR" dirty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내의 </a:t>
            </a:r>
            <a:r>
              <a:rPr lang="en-US" altLang="ko-KR" b="0" dirty="0"/>
              <a:t>tomcat-users.xml </a:t>
            </a:r>
            <a:r>
              <a:rPr lang="ko-KR" altLang="en-US" b="0" dirty="0"/>
              <a:t>파일</a:t>
            </a:r>
            <a:endParaRPr lang="en-US" altLang="ko-KR" b="0" dirty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/>
              <a:t>role1</a:t>
            </a:r>
            <a:r>
              <a:rPr lang="ko-KR" altLang="en-US" b="0" dirty="0"/>
              <a:t>을 가지고</a:t>
            </a:r>
            <a:r>
              <a:rPr lang="en-US" altLang="ko-KR" b="0" dirty="0"/>
              <a:t>, </a:t>
            </a:r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/>
              <a:t>매핑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D269-F106-AAAC-A240-FE5C3B02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483895"/>
            <a:ext cx="6628141" cy="33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인증 정보와 새로운 인증 정보를 추가하는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27AC1-FE7D-F06E-71D7-33720A1B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448780"/>
            <a:ext cx="5989801" cy="27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71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5979151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1127</Words>
  <Application>Microsoft Office PowerPoint</Application>
  <PresentationFormat>화면 슬라이드 쇼(4:3)</PresentationFormat>
  <Paragraphs>164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시큐리티 처리 방법</vt:lpstr>
      <vt:lpstr>2. 웹 서버에 역할과 사용자 구성하기</vt:lpstr>
      <vt:lpstr>2. 웹 서버에 역할과 사용자 구성하기</vt:lpstr>
      <vt:lpstr>PowerPoint 프레젠테이션</vt:lpstr>
      <vt:lpstr>1. 시큐리티 역할 설정하기</vt:lpstr>
      <vt:lpstr>1. 시큐리티 역할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PowerPoint 프레젠테이션</vt:lpstr>
      <vt:lpstr>1. 프로그래밍적 시큐리티 처리</vt:lpstr>
      <vt:lpstr>1. 프로그래밍적 시큐리티 처리</vt:lpstr>
      <vt:lpstr>1. 프로그래밍적 시큐리티 처리</vt:lpstr>
      <vt:lpstr>1. 프로그래밍적 시큐리티 처리</vt:lpstr>
      <vt:lpstr>PowerPoint 프레젠테이션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1981</cp:revision>
  <dcterms:created xsi:type="dcterms:W3CDTF">2012-07-23T02:34:37Z</dcterms:created>
  <dcterms:modified xsi:type="dcterms:W3CDTF">2024-03-08T06:33:15Z</dcterms:modified>
  <cp:version>1000.0000.01</cp:version>
</cp:coreProperties>
</file>