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878" r:id="rId7"/>
    <p:sldId id="880" r:id="rId8"/>
    <p:sldId id="881" r:id="rId9"/>
    <p:sldId id="882" r:id="rId10"/>
    <p:sldId id="326" r:id="rId11"/>
    <p:sldId id="883" r:id="rId12"/>
    <p:sldId id="913" r:id="rId13"/>
    <p:sldId id="914" r:id="rId14"/>
    <p:sldId id="327" r:id="rId15"/>
    <p:sldId id="887" r:id="rId16"/>
    <p:sldId id="888" r:id="rId17"/>
    <p:sldId id="915" r:id="rId18"/>
    <p:sldId id="912" r:id="rId19"/>
    <p:sldId id="890" r:id="rId20"/>
    <p:sldId id="916" r:id="rId21"/>
    <p:sldId id="275" r:id="rId22"/>
    <p:sldId id="349" r:id="rId23"/>
    <p:sldId id="324" r:id="rId24"/>
    <p:sldId id="911" r:id="rId25"/>
    <p:sldId id="917" r:id="rId26"/>
    <p:sldId id="918" r:id="rId27"/>
    <p:sldId id="919" r:id="rId28"/>
    <p:sldId id="922" r:id="rId29"/>
    <p:sldId id="921" r:id="rId30"/>
    <p:sldId id="920" r:id="rId31"/>
    <p:sldId id="923" r:id="rId32"/>
    <p:sldId id="924" r:id="rId33"/>
    <p:sldId id="925" r:id="rId34"/>
    <p:sldId id="926" r:id="rId35"/>
    <p:sldId id="927" r:id="rId36"/>
    <p:sldId id="928" r:id="rId37"/>
    <p:sldId id="929" r:id="rId38"/>
    <p:sldId id="930" r:id="rId39"/>
    <p:sldId id="931" r:id="rId40"/>
    <p:sldId id="28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4317" autoAdjust="0"/>
  </p:normalViewPr>
  <p:slideViewPr>
    <p:cSldViewPr>
      <p:cViewPr varScale="1">
        <p:scale>
          <a:sx n="99" d="100"/>
          <a:sy n="99" d="100"/>
        </p:scale>
        <p:origin x="966" y="7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쿠키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6210126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생성</a:t>
            </a:r>
          </a:p>
          <a:p>
            <a:pPr lvl="1"/>
            <a:r>
              <a:rPr lang="en-US" altLang="ko-KR" b="0" dirty="0"/>
              <a:t>Cookie(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ko-KR" altLang="en-US" b="0" dirty="0"/>
              <a:t>쿠키를 생성한 후에는 반드시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쿠키를 식별하기 위한 이름</a:t>
            </a:r>
            <a:r>
              <a:rPr lang="en-US" altLang="ko-KR" b="0" dirty="0"/>
              <a:t>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쿠키 값</a:t>
            </a:r>
            <a:endParaRPr lang="en-US" altLang="ko-KR" b="0" dirty="0"/>
          </a:p>
          <a:p>
            <a:pPr marL="742830" lvl="1" indent="-342900"/>
            <a:endParaRPr lang="en-US" altLang="ko-KR" dirty="0"/>
          </a:p>
          <a:p>
            <a:pPr marL="314190" indent="-342900"/>
            <a:r>
              <a:rPr lang="en-US" altLang="ko-KR" dirty="0"/>
              <a:t>Cookie()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ADEF8-FB01-FDF3-4502-1A2F12CF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393885"/>
            <a:ext cx="6596653" cy="519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D12816-C93E-C26C-01EE-7C420AC2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532895"/>
            <a:ext cx="6604525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14-1] </a:t>
            </a:r>
            <a:r>
              <a:rPr lang="ko-KR" altLang="en-US" b="1" dirty="0">
                <a:solidFill>
                  <a:srgbClr val="0070C0"/>
                </a:solidFill>
              </a:rPr>
              <a:t>쿠키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625F3-E6CA-4D15-E06C-AFF8278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16" y="1339008"/>
            <a:ext cx="5996957" cy="3399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A0EFAB-B826-FC68-C903-15425ADF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45" y="4873465"/>
            <a:ext cx="2275233" cy="1359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C17CC6-D8AE-6056-6B57-964CE89B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690" y="4858690"/>
            <a:ext cx="2600267" cy="1374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5765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14-1] </a:t>
            </a:r>
            <a:r>
              <a:rPr lang="ko-KR" altLang="en-US" b="1" dirty="0">
                <a:solidFill>
                  <a:srgbClr val="0070C0"/>
                </a:solidFill>
              </a:rPr>
              <a:t>쿠키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7BBEC2-DD92-4681-4C91-417B8CF2AD79}"/>
              </a:ext>
            </a:extLst>
          </p:cNvPr>
          <p:cNvGrpSpPr/>
          <p:nvPr/>
        </p:nvGrpSpPr>
        <p:grpSpPr>
          <a:xfrm>
            <a:off x="1594990" y="1153622"/>
            <a:ext cx="5955573" cy="5595256"/>
            <a:chOff x="1594990" y="1153622"/>
            <a:chExt cx="5955573" cy="55952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3C0E3-034F-0024-1811-860433DB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53622"/>
              <a:ext cx="5954020" cy="49306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C3D77A-68C7-2F8B-C9DE-3365588E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543" y="6069032"/>
              <a:ext cx="5954020" cy="679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6232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930443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객체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ko-KR" altLang="en-US" b="0" dirty="0"/>
              <a:t>쿠키 객체가 여러 개일 때는 배열 형태로 가져옴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getCookies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87DB2-B61D-FAB5-1B77-354BE1AB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2438890"/>
            <a:ext cx="6580909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CAEBD-E632-B22F-AA6B-B0A5DC92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10" y="3629535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객체의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객체의 정보 얻기</a:t>
            </a:r>
            <a:endParaRPr lang="en-US" altLang="ko-KR" dirty="0"/>
          </a:p>
          <a:p>
            <a:pPr lvl="1"/>
            <a:r>
              <a:rPr lang="ko-KR" altLang="en-US" b="0" dirty="0"/>
              <a:t>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), </a:t>
            </a:r>
            <a:r>
              <a:rPr lang="en-US" altLang="ko-KR" b="0" dirty="0" err="1"/>
              <a:t>getValue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getValue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F972D8-170A-5BA5-1A79-311CCF7C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943835"/>
            <a:ext cx="6596653" cy="779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B5A18-9549-BD3E-39A8-2C6B82D8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4" y="3474005"/>
            <a:ext cx="6596653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객체의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14-2] </a:t>
            </a:r>
            <a:r>
              <a:rPr lang="ko-KR" altLang="en-US" b="1" dirty="0">
                <a:solidFill>
                  <a:srgbClr val="0070C0"/>
                </a:solidFill>
              </a:rPr>
              <a:t>쿠키 객체에 저장된 모든 쿠키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BD061E-01C9-B690-3821-38A76DB15E00}"/>
              </a:ext>
            </a:extLst>
          </p:cNvPr>
          <p:cNvGrpSpPr/>
          <p:nvPr/>
        </p:nvGrpSpPr>
        <p:grpSpPr>
          <a:xfrm>
            <a:off x="1602147" y="1489809"/>
            <a:ext cx="6558520" cy="5089541"/>
            <a:chOff x="1602147" y="1489809"/>
            <a:chExt cx="6558520" cy="50895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6FF771-6FCA-FA8E-738B-BA9DF871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89809"/>
              <a:ext cx="5939706" cy="42794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54AE1F-7D63-7A53-2CFB-49B01BA4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6381" y="4854664"/>
              <a:ext cx="2074286" cy="1724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848667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삭제</a:t>
            </a:r>
            <a:endParaRPr lang="en-US" altLang="ko-KR" dirty="0"/>
          </a:p>
          <a:p>
            <a:pPr lvl="1"/>
            <a:r>
              <a:rPr lang="ko-KR" altLang="en-US" b="0" dirty="0"/>
              <a:t>쿠키의 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메소드에</a:t>
            </a:r>
            <a:r>
              <a:rPr lang="ko-KR" altLang="en-US" b="0" dirty="0"/>
              <a:t> 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r>
              <a:rPr lang="en-US" altLang="ko-KR" b="0" dirty="0" err="1"/>
              <a:t>setMaxAge</a:t>
            </a:r>
            <a:r>
              <a:rPr lang="en-US" altLang="ko-KR" b="0" dirty="0"/>
              <a:t>() </a:t>
            </a:r>
            <a:r>
              <a:rPr lang="ko-KR" altLang="en-US" b="0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A6415-D246-6BA8-9AE4-65BFD009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988840"/>
            <a:ext cx="6604525" cy="54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B59775-4DC6-79C8-7235-66A902C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3158970"/>
            <a:ext cx="6604525" cy="10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쿠키</a:t>
            </a:r>
            <a:r>
              <a:rPr kumimoji="1" lang="en-US" altLang="ko-KR" sz="4000" b="1" spc="-150" dirty="0">
                <a:latin typeface="+mj-ea"/>
                <a:ea typeface="+mj-ea"/>
              </a:rPr>
              <a:t>: 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주문 처리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14-3] </a:t>
            </a:r>
            <a:r>
              <a:rPr lang="ko-KR" altLang="en-US" b="1" dirty="0">
                <a:solidFill>
                  <a:srgbClr val="0070C0"/>
                </a:solidFill>
              </a:rPr>
              <a:t>쿠키 객체에 저장된 모든 쿠키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6030FA-4A50-A674-98D1-421609AE6BDE}"/>
              </a:ext>
            </a:extLst>
          </p:cNvPr>
          <p:cNvGrpSpPr/>
          <p:nvPr/>
        </p:nvGrpSpPr>
        <p:grpSpPr>
          <a:xfrm>
            <a:off x="1602147" y="1430798"/>
            <a:ext cx="5939706" cy="4968532"/>
            <a:chOff x="1602147" y="1268760"/>
            <a:chExt cx="5939706" cy="49685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3115E13-4DF9-5F1B-897B-C96893FE7409}"/>
                </a:ext>
              </a:extLst>
            </p:cNvPr>
            <p:cNvGrpSpPr/>
            <p:nvPr/>
          </p:nvGrpSpPr>
          <p:grpSpPr>
            <a:xfrm>
              <a:off x="1602147" y="1268760"/>
              <a:ext cx="5939706" cy="4214731"/>
              <a:chOff x="1602147" y="1268760"/>
              <a:chExt cx="5939706" cy="42147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8EFED76-ABA9-C895-0874-463712141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147" y="1268760"/>
                <a:ext cx="5939706" cy="104481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3D6C487-C8B1-01C0-E3F0-714EDD201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147" y="2277480"/>
                <a:ext cx="5939706" cy="320601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5187F4-82C3-08A9-BD8C-9C29A3CB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12" y="4941187"/>
              <a:ext cx="2390741" cy="1296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281924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주문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07713"/>
            <a:ext cx="6378900" cy="4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802" y="1133098"/>
            <a:ext cx="6651909" cy="3025035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6B518E-1F59-DDDC-4118-E5F767BE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4177297"/>
            <a:ext cx="6612396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72EB7-356A-9EA5-F38E-D4DD30A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2441434"/>
            <a:ext cx="5954020" cy="1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배송 정보 페이지 작성하기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35C51D-04F0-067C-1F42-1DE00B342B5F}"/>
              </a:ext>
            </a:extLst>
          </p:cNvPr>
          <p:cNvGrpSpPr/>
          <p:nvPr/>
        </p:nvGrpSpPr>
        <p:grpSpPr>
          <a:xfrm>
            <a:off x="1576640" y="1461025"/>
            <a:ext cx="5965213" cy="5159673"/>
            <a:chOff x="1576640" y="1461025"/>
            <a:chExt cx="5965213" cy="51596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F697DC-0AE1-722C-42B1-035DF419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61025"/>
              <a:ext cx="5939706" cy="19679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B09374-9B7F-7300-1EB0-639AFB25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6640" y="3429000"/>
              <a:ext cx="5954020" cy="3191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9976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99889-9C15-C1D2-2F0E-F4DDEDD6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58" y="1291819"/>
            <a:ext cx="581668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164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03DC9-F76B-6A23-4D22-1661C9D7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16" y="1358770"/>
            <a:ext cx="579396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45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배송 정보 처리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12B73-C3D0-12C8-270E-1D540E64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31"/>
          <a:stretch/>
        </p:blipFill>
        <p:spPr>
          <a:xfrm>
            <a:off x="1594862" y="1745361"/>
            <a:ext cx="5954276" cy="45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61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6FF8E-212B-66F3-EA0A-C2AD0C00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679291"/>
            <a:ext cx="5946864" cy="34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34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생성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정보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삭제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주문 처리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주문 정보 페이지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CBE04F-9EF6-94FD-CBB8-0614F297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04" y="1561849"/>
            <a:ext cx="593039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17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19E53-04E3-9A0C-D73E-5E5414C9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10" y="1181612"/>
            <a:ext cx="590098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35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4EB453-CD70-8EC4-7936-E374ED782568}"/>
              </a:ext>
            </a:extLst>
          </p:cNvPr>
          <p:cNvGrpSpPr/>
          <p:nvPr/>
        </p:nvGrpSpPr>
        <p:grpSpPr>
          <a:xfrm>
            <a:off x="1580677" y="1313765"/>
            <a:ext cx="5982646" cy="5284988"/>
            <a:chOff x="1580677" y="1114342"/>
            <a:chExt cx="5982646" cy="52849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214B1C-7D84-B8FF-981B-1D40AB70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8" y="1114342"/>
              <a:ext cx="5982645" cy="27050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67E807-96F3-7323-4884-05BE822E2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893"/>
            <a:stretch/>
          </p:blipFill>
          <p:spPr>
            <a:xfrm>
              <a:off x="1580677" y="3819413"/>
              <a:ext cx="5975488" cy="2579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52642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5B9CC-8BDC-FA1D-ADD3-300683CC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1154488"/>
            <a:ext cx="564068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029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31C09-4DDF-CF89-743F-EA4E8E8E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35" y="1192391"/>
            <a:ext cx="581453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14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주문 완료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0565E-04C0-3CCC-896B-19F1F63A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808820"/>
            <a:ext cx="5968332" cy="44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01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0C3D70-9990-C851-4364-B94C3DC1FADA}"/>
              </a:ext>
            </a:extLst>
          </p:cNvPr>
          <p:cNvGrpSpPr/>
          <p:nvPr/>
        </p:nvGrpSpPr>
        <p:grpSpPr>
          <a:xfrm>
            <a:off x="1585365" y="1313765"/>
            <a:ext cx="5963645" cy="5231236"/>
            <a:chOff x="1585365" y="1313765"/>
            <a:chExt cx="5963645" cy="5231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8A0D0A-56E0-E28B-881D-27ABF1B5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313765"/>
              <a:ext cx="5954020" cy="318454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B7243A-59B6-7EA6-2694-867FCDCA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365" y="4498306"/>
              <a:ext cx="5954020" cy="204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922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6D9FA6-464E-98F6-D991-3EE1A9E99ABE}"/>
              </a:ext>
            </a:extLst>
          </p:cNvPr>
          <p:cNvGrpSpPr/>
          <p:nvPr/>
        </p:nvGrpSpPr>
        <p:grpSpPr>
          <a:xfrm>
            <a:off x="1421650" y="1151973"/>
            <a:ext cx="7470830" cy="5667768"/>
            <a:chOff x="1421650" y="1151973"/>
            <a:chExt cx="7470830" cy="56677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87FE99-682D-DA53-CB40-1CB041D0F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650" y="1151973"/>
              <a:ext cx="5276453" cy="566776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F17344-C937-00E6-3A8D-B5F7FC565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6371"/>
            <a:stretch/>
          </p:blipFill>
          <p:spPr>
            <a:xfrm>
              <a:off x="5448371" y="5609680"/>
              <a:ext cx="3444109" cy="121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1736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주문 취소 페이지 작성하기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353D64-B7EA-EBC5-E97F-FC8F6F1A6E79}"/>
              </a:ext>
            </a:extLst>
          </p:cNvPr>
          <p:cNvGrpSpPr/>
          <p:nvPr/>
        </p:nvGrpSpPr>
        <p:grpSpPr>
          <a:xfrm>
            <a:off x="1591412" y="1808820"/>
            <a:ext cx="5961176" cy="4455496"/>
            <a:chOff x="1594990" y="1493785"/>
            <a:chExt cx="5961176" cy="44554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5FBF0A-4462-24B8-EF84-8C13B6D7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493785"/>
              <a:ext cx="5954020" cy="40432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A085E7-B365-6863-6842-53F90814A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019"/>
            <a:stretch/>
          </p:blipFill>
          <p:spPr>
            <a:xfrm>
              <a:off x="1594990" y="5537081"/>
              <a:ext cx="5961176" cy="41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4570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A085E7-B365-6863-6842-53F90814A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4"/>
          <a:stretch/>
        </p:blipFill>
        <p:spPr>
          <a:xfrm>
            <a:off x="1646675" y="1943835"/>
            <a:ext cx="5961176" cy="24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314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쿠키의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생성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정보를 얻어오는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삭제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주문 처리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쿠키의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1"/>
            <a:r>
              <a:rPr lang="ko-KR" altLang="en-US" b="0" dirty="0"/>
              <a:t>쿠키는 세션과 달리 상태 정보를 웹 서버가 아닌 클라이언트에 저장됨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사이트를 처음 방문한 사용자가 로그인 인증을 하고 나면 아이디와 비밀번호를 기록한 쿠키가 생성됨</a:t>
            </a:r>
            <a:endParaRPr lang="en-US" altLang="ko-KR" b="0" dirty="0"/>
          </a:p>
          <a:p>
            <a:pPr lvl="2"/>
            <a:r>
              <a:rPr lang="ko-KR" altLang="en-US" b="0" dirty="0"/>
              <a:t>그 다음부터 사용자가 그 웹 사이트에 접속하면 별도의 절차를 거치지 않고 쉽게 접속할 수 있음</a:t>
            </a:r>
            <a:endParaRPr lang="en-US" altLang="ko-KR" b="0" dirty="0"/>
          </a:p>
          <a:p>
            <a:pPr lvl="1"/>
            <a:r>
              <a:rPr lang="ko-KR" altLang="en-US" dirty="0"/>
              <a:t>장점 </a:t>
            </a:r>
            <a:endParaRPr lang="en-US" altLang="ko-KR" dirty="0"/>
          </a:p>
          <a:p>
            <a:pPr lvl="2"/>
            <a:r>
              <a:rPr lang="ko-KR" altLang="en-US" dirty="0"/>
              <a:t>클라이언트의 일정 폴더에 정보를 저장하기 때문에 웹 서버의 부하를 줄일 수 있음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쿠키의 동작 과정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504" y="1742332"/>
            <a:ext cx="6902992" cy="33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1448" y="1354524"/>
            <a:ext cx="6341104" cy="53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쿠키와 세션의 차이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86ECAF-BD23-FBAC-E83C-93561F70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538790"/>
            <a:ext cx="6297521" cy="25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678</Words>
  <Application>Microsoft Office PowerPoint</Application>
  <PresentationFormat>화면 슬라이드 쇼(4:3)</PresentationFormat>
  <Paragraphs>124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쿠키의 개요</vt:lpstr>
      <vt:lpstr>1. 쿠키의 개요</vt:lpstr>
      <vt:lpstr>1. 쿠키의 개요</vt:lpstr>
      <vt:lpstr>1. 쿠키의 개요</vt:lpstr>
      <vt:lpstr>PowerPoint 프레젠테이션</vt:lpstr>
      <vt:lpstr>1. 쿠키 생성</vt:lpstr>
      <vt:lpstr>1. 쿠키 생성</vt:lpstr>
      <vt:lpstr>1. 쿠키 생성</vt:lpstr>
      <vt:lpstr>PowerPoint 프레젠테이션</vt:lpstr>
      <vt:lpstr>1. 쿠키 객체 얻기</vt:lpstr>
      <vt:lpstr>2. 쿠키 객체의 정보 얻기</vt:lpstr>
      <vt:lpstr>2. 쿠키 객체의 정보 얻기</vt:lpstr>
      <vt:lpstr>PowerPoint 프레젠테이션</vt:lpstr>
      <vt:lpstr>1. 쿠키 삭제</vt:lpstr>
      <vt:lpstr>1. 쿠키 삭제</vt:lpstr>
      <vt:lpstr>PowerPoint 프레젠테이션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2364</cp:revision>
  <dcterms:created xsi:type="dcterms:W3CDTF">2012-07-23T02:34:37Z</dcterms:created>
  <dcterms:modified xsi:type="dcterms:W3CDTF">2024-01-19T05:09:24Z</dcterms:modified>
  <cp:version>1000.0000.01</cp:version>
</cp:coreProperties>
</file>