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sldIdLst>
    <p:sldId id="273" r:id="rId2"/>
    <p:sldId id="290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404040"/>
    <a:srgbClr val="FDF6EA"/>
    <a:srgbClr val="333333"/>
    <a:srgbClr val="224A26"/>
    <a:srgbClr val="D6AC44"/>
    <a:srgbClr val="E9DCD3"/>
    <a:srgbClr val="7F772E"/>
    <a:srgbClr val="86A886"/>
    <a:srgbClr val="87C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BE8BDF-0318-0520-CF79-592274835CEC}" v="277" dt="2025-08-21T18:46:42.287"/>
    <p1510:client id="{A8172031-A439-46C0-A83D-2CCB1D10560F}" v="1" dt="2025-08-22T18:33:25.3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-gombaud@laposte.net" userId="S::urn:spo:guest#laura-gombaud@laposte.net::" providerId="AD" clId="Web-{7F47BDAB-011E-5D79-3290-E5E115CA5DED}"/>
    <pc:docChg chg="addSld delSld modSld addMainMaster delMainMaster">
      <pc:chgData name="laura-gombaud@laposte.net" userId="S::urn:spo:guest#laura-gombaud@laposte.net::" providerId="AD" clId="Web-{7F47BDAB-011E-5D79-3290-E5E115CA5DED}" dt="2025-08-19T11:14:21.944" v="312"/>
      <pc:docMkLst>
        <pc:docMk/>
      </pc:docMkLst>
      <pc:sldChg chg="modSp mod modClrScheme chgLayout">
        <pc:chgData name="laura-gombaud@laposte.net" userId="S::urn:spo:guest#laura-gombaud@laposte.net::" providerId="AD" clId="Web-{7F47BDAB-011E-5D79-3290-E5E115CA5DED}" dt="2025-08-19T11:04:11.206" v="63"/>
        <pc:sldMkLst>
          <pc:docMk/>
          <pc:sldMk cId="3147147755" sldId="267"/>
        </pc:sldMkLst>
      </pc:sldChg>
      <pc:sldChg chg="modSp mod modClrScheme chgLayout">
        <pc:chgData name="laura-gombaud@laposte.net" userId="S::urn:spo:guest#laura-gombaud@laposte.net::" providerId="AD" clId="Web-{7F47BDAB-011E-5D79-3290-E5E115CA5DED}" dt="2025-08-19T11:04:11.206" v="63"/>
        <pc:sldMkLst>
          <pc:docMk/>
          <pc:sldMk cId="1377381188" sldId="268"/>
        </pc:sldMkLst>
      </pc:sldChg>
      <pc:sldChg chg="modSp mod modClrScheme chgLayout">
        <pc:chgData name="laura-gombaud@laposte.net" userId="S::urn:spo:guest#laura-gombaud@laposte.net::" providerId="AD" clId="Web-{7F47BDAB-011E-5D79-3290-E5E115CA5DED}" dt="2025-08-19T11:04:11.206" v="63"/>
        <pc:sldMkLst>
          <pc:docMk/>
          <pc:sldMk cId="1920496561" sldId="269"/>
        </pc:sldMkLst>
      </pc:sldChg>
      <pc:sldChg chg="addSp delSp modSp mod modClrScheme chgLayout">
        <pc:chgData name="laura-gombaud@laposte.net" userId="S::urn:spo:guest#laura-gombaud@laposte.net::" providerId="AD" clId="Web-{7F47BDAB-011E-5D79-3290-E5E115CA5DED}" dt="2025-08-19T11:14:21.944" v="312"/>
        <pc:sldMkLst>
          <pc:docMk/>
          <pc:sldMk cId="1923760963" sldId="270"/>
        </pc:sldMkLst>
      </pc:sldChg>
      <pc:sldChg chg="modSp mod modClrScheme chgLayout">
        <pc:chgData name="laura-gombaud@laposte.net" userId="S::urn:spo:guest#laura-gombaud@laposte.net::" providerId="AD" clId="Web-{7F47BDAB-011E-5D79-3290-E5E115CA5DED}" dt="2025-08-19T11:12:07.018" v="307" actId="20577"/>
        <pc:sldMkLst>
          <pc:docMk/>
          <pc:sldMk cId="541879771" sldId="271"/>
        </pc:sldMkLst>
      </pc:sldChg>
      <pc:sldChg chg="modSp mod modClrScheme chgLayout">
        <pc:chgData name="laura-gombaud@laposte.net" userId="S::urn:spo:guest#laura-gombaud@laposte.net::" providerId="AD" clId="Web-{7F47BDAB-011E-5D79-3290-E5E115CA5DED}" dt="2025-08-19T11:09:03.246" v="232" actId="20577"/>
        <pc:sldMkLst>
          <pc:docMk/>
          <pc:sldMk cId="2733612999" sldId="272"/>
        </pc:sldMkLst>
      </pc:sldChg>
      <pc:sldChg chg="modSp mod modClrScheme chgLayout">
        <pc:chgData name="laura-gombaud@laposte.net" userId="S::urn:spo:guest#laura-gombaud@laposte.net::" providerId="AD" clId="Web-{7F47BDAB-011E-5D79-3290-E5E115CA5DED}" dt="2025-08-19T11:04:11.206" v="63"/>
        <pc:sldMkLst>
          <pc:docMk/>
          <pc:sldMk cId="2599946661" sldId="273"/>
        </pc:sldMkLst>
        <pc:spChg chg="mod ord">
          <ac:chgData name="laura-gombaud@laposte.net" userId="S::urn:spo:guest#laura-gombaud@laposte.net::" providerId="AD" clId="Web-{7F47BDAB-011E-5D79-3290-E5E115CA5DED}" dt="2025-08-19T11:04:11.206" v="63"/>
          <ac:spMkLst>
            <pc:docMk/>
            <pc:sldMk cId="2599946661" sldId="273"/>
            <ac:spMk id="2" creationId="{DC1DF8FD-9FF0-61DB-77A9-2F32CA22D0D4}"/>
          </ac:spMkLst>
        </pc:spChg>
        <pc:spChg chg="mod ord">
          <ac:chgData name="laura-gombaud@laposte.net" userId="S::urn:spo:guest#laura-gombaud@laposte.net::" providerId="AD" clId="Web-{7F47BDAB-011E-5D79-3290-E5E115CA5DED}" dt="2025-08-19T11:04:11.206" v="63"/>
          <ac:spMkLst>
            <pc:docMk/>
            <pc:sldMk cId="2599946661" sldId="273"/>
            <ac:spMk id="3" creationId="{CB90D3A8-56AE-B719-6344-49E017294879}"/>
          </ac:spMkLst>
        </pc:spChg>
      </pc:sldChg>
      <pc:sldChg chg="modSp mod modClrScheme chgLayout">
        <pc:chgData name="laura-gombaud@laposte.net" userId="S::urn:spo:guest#laura-gombaud@laposte.net::" providerId="AD" clId="Web-{7F47BDAB-011E-5D79-3290-E5E115CA5DED}" dt="2025-08-19T11:04:11.206" v="63"/>
        <pc:sldMkLst>
          <pc:docMk/>
          <pc:sldMk cId="1019502620" sldId="274"/>
        </pc:sldMkLst>
      </pc:sldChg>
      <pc:sldChg chg="modSp mod modClrScheme chgLayout">
        <pc:chgData name="laura-gombaud@laposte.net" userId="S::urn:spo:guest#laura-gombaud@laposte.net::" providerId="AD" clId="Web-{7F47BDAB-011E-5D79-3290-E5E115CA5DED}" dt="2025-08-19T11:04:11.206" v="63"/>
        <pc:sldMkLst>
          <pc:docMk/>
          <pc:sldMk cId="914568548" sldId="275"/>
        </pc:sldMkLst>
      </pc:sldChg>
      <pc:sldChg chg="addSp delSp modSp del mod modClrScheme delDesignElem chgLayout">
        <pc:chgData name="laura-gombaud@laposte.net" userId="S::urn:spo:guest#laura-gombaud@laposte.net::" providerId="AD" clId="Web-{7F47BDAB-011E-5D79-3290-E5E115CA5DED}" dt="2025-08-19T11:05:31.865" v="85"/>
        <pc:sldMkLst>
          <pc:docMk/>
          <pc:sldMk cId="619538879" sldId="277"/>
        </pc:sldMkLst>
      </pc:sldChg>
      <pc:sldChg chg="addSp delSp modSp new">
        <pc:chgData name="laura-gombaud@laposte.net" userId="S::urn:spo:guest#laura-gombaud@laposte.net::" providerId="AD" clId="Web-{7F47BDAB-011E-5D79-3290-E5E115CA5DED}" dt="2025-08-19T11:06:27.960" v="108"/>
        <pc:sldMkLst>
          <pc:docMk/>
          <pc:sldMk cId="3107800595" sldId="278"/>
        </pc:sldMkLst>
      </pc:sldChg>
      <pc:sldMasterChg chg="del delSldLayout">
        <pc:chgData name="laura-gombaud@laposte.net" userId="S::urn:spo:guest#laura-gombaud@laposte.net::" providerId="AD" clId="Web-{7F47BDAB-011E-5D79-3290-E5E115CA5DED}" dt="2025-08-19T11:04:08.596" v="62"/>
        <pc:sldMasterMkLst>
          <pc:docMk/>
          <pc:sldMasterMk cId="474013707" sldId="2147483660"/>
        </pc:sldMasterMkLst>
        <pc:sldLayoutChg chg="del">
          <pc:chgData name="laura-gombaud@laposte.net" userId="S::urn:spo:guest#laura-gombaud@laposte.net::" providerId="AD" clId="Web-{7F47BDAB-011E-5D79-3290-E5E115CA5DED}" dt="2025-08-19T11:04:08.596" v="62"/>
          <pc:sldLayoutMkLst>
            <pc:docMk/>
            <pc:sldMasterMk cId="474013707" sldId="2147483660"/>
            <pc:sldLayoutMk cId="1052586614" sldId="2147483661"/>
          </pc:sldLayoutMkLst>
        </pc:sldLayoutChg>
        <pc:sldLayoutChg chg="del">
          <pc:chgData name="laura-gombaud@laposte.net" userId="S::urn:spo:guest#laura-gombaud@laposte.net::" providerId="AD" clId="Web-{7F47BDAB-011E-5D79-3290-E5E115CA5DED}" dt="2025-08-19T11:04:08.596" v="62"/>
          <pc:sldLayoutMkLst>
            <pc:docMk/>
            <pc:sldMasterMk cId="474013707" sldId="2147483660"/>
            <pc:sldLayoutMk cId="1689560760" sldId="2147483662"/>
          </pc:sldLayoutMkLst>
        </pc:sldLayoutChg>
        <pc:sldLayoutChg chg="del">
          <pc:chgData name="laura-gombaud@laposte.net" userId="S::urn:spo:guest#laura-gombaud@laposte.net::" providerId="AD" clId="Web-{7F47BDAB-011E-5D79-3290-E5E115CA5DED}" dt="2025-08-19T11:04:08.596" v="62"/>
          <pc:sldLayoutMkLst>
            <pc:docMk/>
            <pc:sldMasterMk cId="474013707" sldId="2147483660"/>
            <pc:sldLayoutMk cId="1654917337" sldId="2147483663"/>
          </pc:sldLayoutMkLst>
        </pc:sldLayoutChg>
        <pc:sldLayoutChg chg="del">
          <pc:chgData name="laura-gombaud@laposte.net" userId="S::urn:spo:guest#laura-gombaud@laposte.net::" providerId="AD" clId="Web-{7F47BDAB-011E-5D79-3290-E5E115CA5DED}" dt="2025-08-19T11:04:08.596" v="62"/>
          <pc:sldLayoutMkLst>
            <pc:docMk/>
            <pc:sldMasterMk cId="474013707" sldId="2147483660"/>
            <pc:sldLayoutMk cId="843323884" sldId="2147483664"/>
          </pc:sldLayoutMkLst>
        </pc:sldLayoutChg>
        <pc:sldLayoutChg chg="del">
          <pc:chgData name="laura-gombaud@laposte.net" userId="S::urn:spo:guest#laura-gombaud@laposte.net::" providerId="AD" clId="Web-{7F47BDAB-011E-5D79-3290-E5E115CA5DED}" dt="2025-08-19T11:04:08.596" v="62"/>
          <pc:sldLayoutMkLst>
            <pc:docMk/>
            <pc:sldMasterMk cId="474013707" sldId="2147483660"/>
            <pc:sldLayoutMk cId="2827557155" sldId="2147483665"/>
          </pc:sldLayoutMkLst>
        </pc:sldLayoutChg>
        <pc:sldLayoutChg chg="del">
          <pc:chgData name="laura-gombaud@laposte.net" userId="S::urn:spo:guest#laura-gombaud@laposte.net::" providerId="AD" clId="Web-{7F47BDAB-011E-5D79-3290-E5E115CA5DED}" dt="2025-08-19T11:04:08.596" v="62"/>
          <pc:sldLayoutMkLst>
            <pc:docMk/>
            <pc:sldMasterMk cId="474013707" sldId="2147483660"/>
            <pc:sldLayoutMk cId="2626983362" sldId="2147483666"/>
          </pc:sldLayoutMkLst>
        </pc:sldLayoutChg>
        <pc:sldLayoutChg chg="del">
          <pc:chgData name="laura-gombaud@laposte.net" userId="S::urn:spo:guest#laura-gombaud@laposte.net::" providerId="AD" clId="Web-{7F47BDAB-011E-5D79-3290-E5E115CA5DED}" dt="2025-08-19T11:04:08.596" v="62"/>
          <pc:sldLayoutMkLst>
            <pc:docMk/>
            <pc:sldMasterMk cId="474013707" sldId="2147483660"/>
            <pc:sldLayoutMk cId="920100566" sldId="2147483667"/>
          </pc:sldLayoutMkLst>
        </pc:sldLayoutChg>
        <pc:sldLayoutChg chg="del">
          <pc:chgData name="laura-gombaud@laposte.net" userId="S::urn:spo:guest#laura-gombaud@laposte.net::" providerId="AD" clId="Web-{7F47BDAB-011E-5D79-3290-E5E115CA5DED}" dt="2025-08-19T11:04:08.596" v="62"/>
          <pc:sldLayoutMkLst>
            <pc:docMk/>
            <pc:sldMasterMk cId="474013707" sldId="2147483660"/>
            <pc:sldLayoutMk cId="3555684344" sldId="2147483668"/>
          </pc:sldLayoutMkLst>
        </pc:sldLayoutChg>
        <pc:sldLayoutChg chg="del">
          <pc:chgData name="laura-gombaud@laposte.net" userId="S::urn:spo:guest#laura-gombaud@laposte.net::" providerId="AD" clId="Web-{7F47BDAB-011E-5D79-3290-E5E115CA5DED}" dt="2025-08-19T11:04:08.596" v="62"/>
          <pc:sldLayoutMkLst>
            <pc:docMk/>
            <pc:sldMasterMk cId="474013707" sldId="2147483660"/>
            <pc:sldLayoutMk cId="4058517375" sldId="2147483669"/>
          </pc:sldLayoutMkLst>
        </pc:sldLayoutChg>
        <pc:sldLayoutChg chg="del">
          <pc:chgData name="laura-gombaud@laposte.net" userId="S::urn:spo:guest#laura-gombaud@laposte.net::" providerId="AD" clId="Web-{7F47BDAB-011E-5D79-3290-E5E115CA5DED}" dt="2025-08-19T11:04:08.596" v="62"/>
          <pc:sldLayoutMkLst>
            <pc:docMk/>
            <pc:sldMasterMk cId="474013707" sldId="2147483660"/>
            <pc:sldLayoutMk cId="1834758841" sldId="2147483670"/>
          </pc:sldLayoutMkLst>
        </pc:sldLayoutChg>
        <pc:sldLayoutChg chg="del">
          <pc:chgData name="laura-gombaud@laposte.net" userId="S::urn:spo:guest#laura-gombaud@laposte.net::" providerId="AD" clId="Web-{7F47BDAB-011E-5D79-3290-E5E115CA5DED}" dt="2025-08-19T11:04:08.596" v="62"/>
          <pc:sldLayoutMkLst>
            <pc:docMk/>
            <pc:sldMasterMk cId="474013707" sldId="2147483660"/>
            <pc:sldLayoutMk cId="4175619599" sldId="2147483671"/>
          </pc:sldLayoutMkLst>
        </pc:sldLayoutChg>
      </pc:sldMasterChg>
      <pc:sldMasterChg chg="add del addSldLayout delSldLayout modSldLayout">
        <pc:chgData name="laura-gombaud@laposte.net" userId="S::urn:spo:guest#laura-gombaud@laposte.net::" providerId="AD" clId="Web-{7F47BDAB-011E-5D79-3290-E5E115CA5DED}" dt="2025-08-19T11:04:11.206" v="63"/>
        <pc:sldMasterMkLst>
          <pc:docMk/>
          <pc:sldMasterMk cId="3773155301" sldId="2147483672"/>
        </pc:sldMasterMkLst>
        <pc:sldLayoutChg chg="add del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3773155301" sldId="2147483672"/>
            <pc:sldLayoutMk cId="1763883658" sldId="2147483673"/>
          </pc:sldLayoutMkLst>
        </pc:sldLayoutChg>
        <pc:sldLayoutChg chg="add del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3773155301" sldId="2147483672"/>
            <pc:sldLayoutMk cId="2202918692" sldId="2147483674"/>
          </pc:sldLayoutMkLst>
        </pc:sldLayoutChg>
        <pc:sldLayoutChg chg="add del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3773155301" sldId="2147483672"/>
            <pc:sldLayoutMk cId="1430894656" sldId="2147483675"/>
          </pc:sldLayoutMkLst>
        </pc:sldLayoutChg>
        <pc:sldLayoutChg chg="add del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3773155301" sldId="2147483672"/>
            <pc:sldLayoutMk cId="597991087" sldId="2147483676"/>
          </pc:sldLayoutMkLst>
        </pc:sldLayoutChg>
        <pc:sldLayoutChg chg="add del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3773155301" sldId="2147483672"/>
            <pc:sldLayoutMk cId="2726229127" sldId="2147483677"/>
          </pc:sldLayoutMkLst>
        </pc:sldLayoutChg>
        <pc:sldLayoutChg chg="add del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3773155301" sldId="2147483672"/>
            <pc:sldLayoutMk cId="3881688595" sldId="2147483678"/>
          </pc:sldLayoutMkLst>
        </pc:sldLayoutChg>
        <pc:sldLayoutChg chg="add del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3773155301" sldId="2147483672"/>
            <pc:sldLayoutMk cId="2943244586" sldId="2147483679"/>
          </pc:sldLayoutMkLst>
        </pc:sldLayoutChg>
        <pc:sldLayoutChg chg="add del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3773155301" sldId="2147483672"/>
            <pc:sldLayoutMk cId="3725803445" sldId="2147483680"/>
          </pc:sldLayoutMkLst>
        </pc:sldLayoutChg>
        <pc:sldLayoutChg chg="add del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3773155301" sldId="2147483672"/>
            <pc:sldLayoutMk cId="1544053724" sldId="2147483681"/>
          </pc:sldLayoutMkLst>
        </pc:sldLayoutChg>
        <pc:sldLayoutChg chg="add del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3773155301" sldId="2147483672"/>
            <pc:sldLayoutMk cId="4170312196" sldId="2147483682"/>
          </pc:sldLayoutMkLst>
        </pc:sldLayoutChg>
        <pc:sldLayoutChg chg="add del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3773155301" sldId="2147483672"/>
            <pc:sldLayoutMk cId="1028813439" sldId="2147483683"/>
          </pc:sldLayoutMkLst>
        </pc:sldLayoutChg>
      </pc:sldMasterChg>
      <pc:sldMasterChg chg="add addSldLayout modSldLayout">
        <pc:chgData name="laura-gombaud@laposte.net" userId="S::urn:spo:guest#laura-gombaud@laposte.net::" providerId="AD" clId="Web-{7F47BDAB-011E-5D79-3290-E5E115CA5DED}" dt="2025-08-19T11:04:11.206" v="63"/>
        <pc:sldMasterMkLst>
          <pc:docMk/>
          <pc:sldMasterMk cId="1071176179" sldId="2147483684"/>
        </pc:sldMasterMkLst>
        <pc:sldLayoutChg chg="add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1071176179" sldId="2147483684"/>
            <pc:sldLayoutMk cId="2223560165" sldId="2147483685"/>
          </pc:sldLayoutMkLst>
        </pc:sldLayoutChg>
        <pc:sldLayoutChg chg="add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1071176179" sldId="2147483684"/>
            <pc:sldLayoutMk cId="4241953847" sldId="2147483686"/>
          </pc:sldLayoutMkLst>
        </pc:sldLayoutChg>
        <pc:sldLayoutChg chg="add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1071176179" sldId="2147483684"/>
            <pc:sldLayoutMk cId="745167963" sldId="2147483687"/>
          </pc:sldLayoutMkLst>
        </pc:sldLayoutChg>
        <pc:sldLayoutChg chg="add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1071176179" sldId="2147483684"/>
            <pc:sldLayoutMk cId="655063213" sldId="2147483688"/>
          </pc:sldLayoutMkLst>
        </pc:sldLayoutChg>
        <pc:sldLayoutChg chg="add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1071176179" sldId="2147483684"/>
            <pc:sldLayoutMk cId="1665030633" sldId="2147483689"/>
          </pc:sldLayoutMkLst>
        </pc:sldLayoutChg>
        <pc:sldLayoutChg chg="add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1071176179" sldId="2147483684"/>
            <pc:sldLayoutMk cId="3429243626" sldId="2147483690"/>
          </pc:sldLayoutMkLst>
        </pc:sldLayoutChg>
        <pc:sldLayoutChg chg="add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1071176179" sldId="2147483684"/>
            <pc:sldLayoutMk cId="2315154600" sldId="2147483691"/>
          </pc:sldLayoutMkLst>
        </pc:sldLayoutChg>
        <pc:sldLayoutChg chg="add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1071176179" sldId="2147483684"/>
            <pc:sldLayoutMk cId="3951693969" sldId="2147483692"/>
          </pc:sldLayoutMkLst>
        </pc:sldLayoutChg>
        <pc:sldLayoutChg chg="add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1071176179" sldId="2147483684"/>
            <pc:sldLayoutMk cId="3333904225" sldId="2147483693"/>
          </pc:sldLayoutMkLst>
        </pc:sldLayoutChg>
        <pc:sldLayoutChg chg="add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1071176179" sldId="2147483684"/>
            <pc:sldLayoutMk cId="2697030116" sldId="2147483694"/>
          </pc:sldLayoutMkLst>
        </pc:sldLayoutChg>
        <pc:sldLayoutChg chg="add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1071176179" sldId="2147483684"/>
            <pc:sldLayoutMk cId="2346030186" sldId="2147483695"/>
          </pc:sldLayoutMkLst>
        </pc:sldLayoutChg>
      </pc:sldMasterChg>
    </pc:docChg>
  </pc:docChgLst>
  <pc:docChgLst>
    <pc:chgData name="laura-gombaud@laposte.net" userId="S::urn:spo:guest#laura-gombaud@laposte.net::" providerId="AD" clId="Web-{25F9C9B1-D2F4-3B0B-70D2-5D1C961DBDAC}"/>
    <pc:docChg chg="addSld modSld sldOrd modMainMaster">
      <pc:chgData name="laura-gombaud@laposte.net" userId="S::urn:spo:guest#laura-gombaud@laposte.net::" providerId="AD" clId="Web-{25F9C9B1-D2F4-3B0B-70D2-5D1C961DBDAC}" dt="2025-08-11T09:28:56.765" v="1296"/>
      <pc:docMkLst>
        <pc:docMk/>
      </pc:docMkLst>
      <pc:sldChg chg="addSp delSp modSp mod setBg">
        <pc:chgData name="laura-gombaud@laposte.net" userId="S::urn:spo:guest#laura-gombaud@laposte.net::" providerId="AD" clId="Web-{25F9C9B1-D2F4-3B0B-70D2-5D1C961DBDAC}" dt="2025-08-11T09:28:54.594" v="1295"/>
        <pc:sldMkLst>
          <pc:docMk/>
          <pc:sldMk cId="2928013113" sldId="256"/>
        </pc:sldMkLst>
      </pc:sldChg>
      <pc:sldChg chg="addSp modSp new">
        <pc:chgData name="laura-gombaud@laposte.net" userId="S::urn:spo:guest#laura-gombaud@laposte.net::" providerId="AD" clId="Web-{25F9C9B1-D2F4-3B0B-70D2-5D1C961DBDAC}" dt="2025-08-11T09:28:56.765" v="1296"/>
        <pc:sldMkLst>
          <pc:docMk/>
          <pc:sldMk cId="734883131" sldId="257"/>
        </pc:sldMkLst>
      </pc:sldChg>
      <pc:sldChg chg="addSp delSp modSp new">
        <pc:chgData name="laura-gombaud@laposte.net" userId="S::urn:spo:guest#laura-gombaud@laposte.net::" providerId="AD" clId="Web-{25F9C9B1-D2F4-3B0B-70D2-5D1C961DBDAC}" dt="2025-08-11T09:28:54.594" v="1295"/>
        <pc:sldMkLst>
          <pc:docMk/>
          <pc:sldMk cId="1498634148" sldId="258"/>
        </pc:sldMkLst>
      </pc:sldChg>
      <pc:sldChg chg="addSp delSp modSp new">
        <pc:chgData name="laura-gombaud@laposte.net" userId="S::urn:spo:guest#laura-gombaud@laposte.net::" providerId="AD" clId="Web-{25F9C9B1-D2F4-3B0B-70D2-5D1C961DBDAC}" dt="2025-08-11T09:28:54.594" v="1295"/>
        <pc:sldMkLst>
          <pc:docMk/>
          <pc:sldMk cId="1333340679" sldId="259"/>
        </pc:sldMkLst>
      </pc:sldChg>
      <pc:sldChg chg="addSp delSp modSp add replId">
        <pc:chgData name="laura-gombaud@laposte.net" userId="S::urn:spo:guest#laura-gombaud@laposte.net::" providerId="AD" clId="Web-{25F9C9B1-D2F4-3B0B-70D2-5D1C961DBDAC}" dt="2025-08-11T09:28:54.594" v="1295"/>
        <pc:sldMkLst>
          <pc:docMk/>
          <pc:sldMk cId="3329527172" sldId="260"/>
        </pc:sldMkLst>
      </pc:sldChg>
      <pc:sldChg chg="addSp delSp modSp add replId">
        <pc:chgData name="laura-gombaud@laposte.net" userId="S::urn:spo:guest#laura-gombaud@laposte.net::" providerId="AD" clId="Web-{25F9C9B1-D2F4-3B0B-70D2-5D1C961DBDAC}" dt="2025-08-11T09:28:54.594" v="1295"/>
        <pc:sldMkLst>
          <pc:docMk/>
          <pc:sldMk cId="3877687722" sldId="261"/>
        </pc:sldMkLst>
      </pc:sldChg>
      <pc:sldChg chg="addSp delSp modSp add replId">
        <pc:chgData name="laura-gombaud@laposte.net" userId="S::urn:spo:guest#laura-gombaud@laposte.net::" providerId="AD" clId="Web-{25F9C9B1-D2F4-3B0B-70D2-5D1C961DBDAC}" dt="2025-08-11T09:28:54.594" v="1295"/>
        <pc:sldMkLst>
          <pc:docMk/>
          <pc:sldMk cId="2084924560" sldId="262"/>
        </pc:sldMkLst>
      </pc:sldChg>
      <pc:sldChg chg="addSp delSp modSp add ord replId">
        <pc:chgData name="laura-gombaud@laposte.net" userId="S::urn:spo:guest#laura-gombaud@laposte.net::" providerId="AD" clId="Web-{25F9C9B1-D2F4-3B0B-70D2-5D1C961DBDAC}" dt="2025-08-11T09:28:54.594" v="1295"/>
        <pc:sldMkLst>
          <pc:docMk/>
          <pc:sldMk cId="1336956524" sldId="263"/>
        </pc:sldMkLst>
      </pc:sldChg>
      <pc:sldChg chg="addSp delSp modSp add ord replId">
        <pc:chgData name="laura-gombaud@laposte.net" userId="S::urn:spo:guest#laura-gombaud@laposte.net::" providerId="AD" clId="Web-{25F9C9B1-D2F4-3B0B-70D2-5D1C961DBDAC}" dt="2025-08-11T09:28:54.594" v="1295"/>
        <pc:sldMkLst>
          <pc:docMk/>
          <pc:sldMk cId="3973580852" sldId="264"/>
        </pc:sldMkLst>
      </pc:sldChg>
      <pc:sldMasterChg chg="modSp mod modSldLayout">
        <pc:chgData name="laura-gombaud@laposte.net" userId="S::urn:spo:guest#laura-gombaud@laposte.net::" providerId="AD" clId="Web-{25F9C9B1-D2F4-3B0B-70D2-5D1C961DBDAC}" dt="2025-08-11T09:28:54.594" v="1295"/>
        <pc:sldMasterMkLst>
          <pc:docMk/>
          <pc:sldMasterMk cId="474013707" sldId="2147483660"/>
        </pc:sldMasterMkLst>
        <pc:sldLayoutChg chg="modSp mod">
          <pc:chgData name="laura-gombaud@laposte.net" userId="S::urn:spo:guest#laura-gombaud@laposte.net::" providerId="AD" clId="Web-{25F9C9B1-D2F4-3B0B-70D2-5D1C961DBDAC}" dt="2025-08-11T09:28:54.594" v="1295"/>
          <pc:sldLayoutMkLst>
            <pc:docMk/>
            <pc:sldMasterMk cId="474013707" sldId="2147483660"/>
            <pc:sldLayoutMk cId="1052586614" sldId="2147483661"/>
          </pc:sldLayoutMkLst>
        </pc:sldLayoutChg>
        <pc:sldLayoutChg chg="modSp mod">
          <pc:chgData name="laura-gombaud@laposte.net" userId="S::urn:spo:guest#laura-gombaud@laposte.net::" providerId="AD" clId="Web-{25F9C9B1-D2F4-3B0B-70D2-5D1C961DBDAC}" dt="2025-08-11T09:28:54.594" v="1295"/>
          <pc:sldLayoutMkLst>
            <pc:docMk/>
            <pc:sldMasterMk cId="474013707" sldId="2147483660"/>
            <pc:sldLayoutMk cId="1689560760" sldId="2147483662"/>
          </pc:sldLayoutMkLst>
        </pc:sldLayoutChg>
        <pc:sldLayoutChg chg="modSp mod">
          <pc:chgData name="laura-gombaud@laposte.net" userId="S::urn:spo:guest#laura-gombaud@laposte.net::" providerId="AD" clId="Web-{25F9C9B1-D2F4-3B0B-70D2-5D1C961DBDAC}" dt="2025-08-11T09:28:54.594" v="1295"/>
          <pc:sldLayoutMkLst>
            <pc:docMk/>
            <pc:sldMasterMk cId="474013707" sldId="2147483660"/>
            <pc:sldLayoutMk cId="1654917337" sldId="2147483663"/>
          </pc:sldLayoutMkLst>
        </pc:sldLayoutChg>
        <pc:sldLayoutChg chg="modSp mod">
          <pc:chgData name="laura-gombaud@laposte.net" userId="S::urn:spo:guest#laura-gombaud@laposte.net::" providerId="AD" clId="Web-{25F9C9B1-D2F4-3B0B-70D2-5D1C961DBDAC}" dt="2025-08-11T09:28:54.594" v="1295"/>
          <pc:sldLayoutMkLst>
            <pc:docMk/>
            <pc:sldMasterMk cId="474013707" sldId="2147483660"/>
            <pc:sldLayoutMk cId="843323884" sldId="2147483664"/>
          </pc:sldLayoutMkLst>
        </pc:sldLayoutChg>
        <pc:sldLayoutChg chg="modSp mod">
          <pc:chgData name="laura-gombaud@laposte.net" userId="S::urn:spo:guest#laura-gombaud@laposte.net::" providerId="AD" clId="Web-{25F9C9B1-D2F4-3B0B-70D2-5D1C961DBDAC}" dt="2025-08-11T09:28:54.594" v="1295"/>
          <pc:sldLayoutMkLst>
            <pc:docMk/>
            <pc:sldMasterMk cId="474013707" sldId="2147483660"/>
            <pc:sldLayoutMk cId="2827557155" sldId="2147483665"/>
          </pc:sldLayoutMkLst>
        </pc:sldLayoutChg>
        <pc:sldLayoutChg chg="modSp mod">
          <pc:chgData name="laura-gombaud@laposte.net" userId="S::urn:spo:guest#laura-gombaud@laposte.net::" providerId="AD" clId="Web-{25F9C9B1-D2F4-3B0B-70D2-5D1C961DBDAC}" dt="2025-08-11T09:28:54.594" v="1295"/>
          <pc:sldLayoutMkLst>
            <pc:docMk/>
            <pc:sldMasterMk cId="474013707" sldId="2147483660"/>
            <pc:sldLayoutMk cId="2626983362" sldId="2147483666"/>
          </pc:sldLayoutMkLst>
        </pc:sldLayoutChg>
        <pc:sldLayoutChg chg="modSp mod">
          <pc:chgData name="laura-gombaud@laposte.net" userId="S::urn:spo:guest#laura-gombaud@laposte.net::" providerId="AD" clId="Web-{25F9C9B1-D2F4-3B0B-70D2-5D1C961DBDAC}" dt="2025-08-11T09:28:54.594" v="1295"/>
          <pc:sldLayoutMkLst>
            <pc:docMk/>
            <pc:sldMasterMk cId="474013707" sldId="2147483660"/>
            <pc:sldLayoutMk cId="920100566" sldId="2147483667"/>
          </pc:sldLayoutMkLst>
        </pc:sldLayoutChg>
        <pc:sldLayoutChg chg="modSp mod">
          <pc:chgData name="laura-gombaud@laposte.net" userId="S::urn:spo:guest#laura-gombaud@laposte.net::" providerId="AD" clId="Web-{25F9C9B1-D2F4-3B0B-70D2-5D1C961DBDAC}" dt="2025-08-11T09:28:54.594" v="1295"/>
          <pc:sldLayoutMkLst>
            <pc:docMk/>
            <pc:sldMasterMk cId="474013707" sldId="2147483660"/>
            <pc:sldLayoutMk cId="3555684344" sldId="2147483668"/>
          </pc:sldLayoutMkLst>
        </pc:sldLayoutChg>
        <pc:sldLayoutChg chg="modSp mod">
          <pc:chgData name="laura-gombaud@laposte.net" userId="S::urn:spo:guest#laura-gombaud@laposte.net::" providerId="AD" clId="Web-{25F9C9B1-D2F4-3B0B-70D2-5D1C961DBDAC}" dt="2025-08-11T09:28:54.594" v="1295"/>
          <pc:sldLayoutMkLst>
            <pc:docMk/>
            <pc:sldMasterMk cId="474013707" sldId="2147483660"/>
            <pc:sldLayoutMk cId="4058517375" sldId="2147483669"/>
          </pc:sldLayoutMkLst>
        </pc:sldLayoutChg>
        <pc:sldLayoutChg chg="modSp mod">
          <pc:chgData name="laura-gombaud@laposte.net" userId="S::urn:spo:guest#laura-gombaud@laposte.net::" providerId="AD" clId="Web-{25F9C9B1-D2F4-3B0B-70D2-5D1C961DBDAC}" dt="2025-08-11T09:28:54.594" v="1295"/>
          <pc:sldLayoutMkLst>
            <pc:docMk/>
            <pc:sldMasterMk cId="474013707" sldId="2147483660"/>
            <pc:sldLayoutMk cId="1834758841" sldId="2147483670"/>
          </pc:sldLayoutMkLst>
        </pc:sldLayoutChg>
        <pc:sldLayoutChg chg="modSp mod">
          <pc:chgData name="laura-gombaud@laposte.net" userId="S::urn:spo:guest#laura-gombaud@laposte.net::" providerId="AD" clId="Web-{25F9C9B1-D2F4-3B0B-70D2-5D1C961DBDAC}" dt="2025-08-11T09:28:54.594" v="1295"/>
          <pc:sldLayoutMkLst>
            <pc:docMk/>
            <pc:sldMasterMk cId="474013707" sldId="2147483660"/>
            <pc:sldLayoutMk cId="4175619599" sldId="2147483671"/>
          </pc:sldLayoutMkLst>
        </pc:sldLayoutChg>
      </pc:sldMasterChg>
    </pc:docChg>
  </pc:docChgLst>
  <pc:docChgLst>
    <pc:chgData name="laura-gombaud@laposte.net" userId="S::urn:spo:guest#laura-gombaud@laposte.net::" providerId="AD" clId="Web-{D0A77C77-86A8-9567-AB4B-E5C63D54542C}"/>
    <pc:docChg chg="addSld modSld sldOrd">
      <pc:chgData name="laura-gombaud@laposte.net" userId="S::urn:spo:guest#laura-gombaud@laposte.net::" providerId="AD" clId="Web-{D0A77C77-86A8-9567-AB4B-E5C63D54542C}" dt="2025-08-15T13:46:15.741" v="28" actId="20577"/>
      <pc:docMkLst>
        <pc:docMk/>
      </pc:docMkLst>
      <pc:sldChg chg="modSp">
        <pc:chgData name="laura-gombaud@laposte.net" userId="S::urn:spo:guest#laura-gombaud@laposte.net::" providerId="AD" clId="Web-{D0A77C77-86A8-9567-AB4B-E5C63D54542C}" dt="2025-08-15T13:36:50.768" v="4"/>
        <pc:sldMkLst>
          <pc:docMk/>
          <pc:sldMk cId="1333340679" sldId="259"/>
        </pc:sldMkLst>
      </pc:sldChg>
      <pc:sldChg chg="modSp">
        <pc:chgData name="laura-gombaud@laposte.net" userId="S::urn:spo:guest#laura-gombaud@laposte.net::" providerId="AD" clId="Web-{D0A77C77-86A8-9567-AB4B-E5C63D54542C}" dt="2025-08-15T13:37:22.519" v="9"/>
        <pc:sldMkLst>
          <pc:docMk/>
          <pc:sldMk cId="3329527172" sldId="260"/>
        </pc:sldMkLst>
      </pc:sldChg>
      <pc:sldChg chg="modSp">
        <pc:chgData name="laura-gombaud@laposte.net" userId="S::urn:spo:guest#laura-gombaud@laposte.net::" providerId="AD" clId="Web-{D0A77C77-86A8-9567-AB4B-E5C63D54542C}" dt="2025-08-15T13:37:41.504" v="14"/>
        <pc:sldMkLst>
          <pc:docMk/>
          <pc:sldMk cId="3877687722" sldId="261"/>
        </pc:sldMkLst>
      </pc:sldChg>
      <pc:sldChg chg="modSp">
        <pc:chgData name="laura-gombaud@laposte.net" userId="S::urn:spo:guest#laura-gombaud@laposte.net::" providerId="AD" clId="Web-{D0A77C77-86A8-9567-AB4B-E5C63D54542C}" dt="2025-08-15T13:38:06.802" v="19"/>
        <pc:sldMkLst>
          <pc:docMk/>
          <pc:sldMk cId="2084924560" sldId="262"/>
        </pc:sldMkLst>
      </pc:sldChg>
      <pc:sldChg chg="modSp new ord">
        <pc:chgData name="laura-gombaud@laposte.net" userId="S::urn:spo:guest#laura-gombaud@laposte.net::" providerId="AD" clId="Web-{D0A77C77-86A8-9567-AB4B-E5C63D54542C}" dt="2025-08-15T13:46:15.741" v="28" actId="20577"/>
        <pc:sldMkLst>
          <pc:docMk/>
          <pc:sldMk cId="2322155872" sldId="265"/>
        </pc:sldMkLst>
      </pc:sldChg>
    </pc:docChg>
  </pc:docChgLst>
  <pc:docChgLst>
    <pc:chgData name="laura-gombaud@laposte.net" userId="S::urn:spo:guest#laura-gombaud@laposte.net::" providerId="AD" clId="Web-{C217ECBD-03B4-966F-1C23-E6EC3C7CC8FD}"/>
    <pc:docChg chg="modSld">
      <pc:chgData name="laura-gombaud@laposte.net" userId="S::urn:spo:guest#laura-gombaud@laposte.net::" providerId="AD" clId="Web-{C217ECBD-03B4-966F-1C23-E6EC3C7CC8FD}" dt="2025-08-11T19:13:15.858" v="0"/>
      <pc:docMkLst>
        <pc:docMk/>
      </pc:docMkLst>
      <pc:sldChg chg="modSp">
        <pc:chgData name="laura-gombaud@laposte.net" userId="S::urn:spo:guest#laura-gombaud@laposte.net::" providerId="AD" clId="Web-{C217ECBD-03B4-966F-1C23-E6EC3C7CC8FD}" dt="2025-08-11T19:13:15.858" v="0"/>
        <pc:sldMkLst>
          <pc:docMk/>
          <pc:sldMk cId="1333340679" sldId="259"/>
        </pc:sldMkLst>
      </pc:sldChg>
    </pc:docChg>
  </pc:docChgLst>
  <pc:docChgLst>
    <pc:chgData name="laura-gombaud@laposte.net" userId="S::urn:spo:guest#laura-gombaud@laposte.net::" providerId="AD" clId="Web-{5ACEC877-7D39-7A54-C39B-54ECD281951E}"/>
    <pc:docChg chg="modSld">
      <pc:chgData name="laura-gombaud@laposte.net" userId="S::urn:spo:guest#laura-gombaud@laposte.net::" providerId="AD" clId="Web-{5ACEC877-7D39-7A54-C39B-54ECD281951E}" dt="2025-08-15T18:44:35.295" v="88"/>
      <pc:docMkLst>
        <pc:docMk/>
      </pc:docMkLst>
      <pc:sldChg chg="modSp">
        <pc:chgData name="laura-gombaud@laposte.net" userId="S::urn:spo:guest#laura-gombaud@laposte.net::" providerId="AD" clId="Web-{5ACEC877-7D39-7A54-C39B-54ECD281951E}" dt="2025-08-15T18:35:05.053" v="0" actId="20577"/>
        <pc:sldMkLst>
          <pc:docMk/>
          <pc:sldMk cId="2928013113" sldId="256"/>
        </pc:sldMkLst>
      </pc:sldChg>
      <pc:sldChg chg="modSp">
        <pc:chgData name="laura-gombaud@laposte.net" userId="S::urn:spo:guest#laura-gombaud@laposte.net::" providerId="AD" clId="Web-{5ACEC877-7D39-7A54-C39B-54ECD281951E}" dt="2025-08-15T18:44:35.295" v="88"/>
        <pc:sldMkLst>
          <pc:docMk/>
          <pc:sldMk cId="1333340679" sldId="259"/>
        </pc:sldMkLst>
      </pc:sldChg>
    </pc:docChg>
  </pc:docChgLst>
  <pc:docChgLst>
    <pc:chgData name="laura-gombaud@laposte.net" userId="S::urn:spo:guest#laura-gombaud@laposte.net::" providerId="AD" clId="Web-{71BE8BDF-0318-0520-CF79-592274835CEC}"/>
    <pc:docChg chg="addSld delSld modSld sldOrd">
      <pc:chgData name="laura-gombaud@laposte.net" userId="S::urn:spo:guest#laura-gombaud@laposte.net::" providerId="AD" clId="Web-{71BE8BDF-0318-0520-CF79-592274835CEC}" dt="2025-08-21T18:46:40.052" v="270" actId="20577"/>
      <pc:docMkLst>
        <pc:docMk/>
      </pc:docMkLst>
      <pc:sldChg chg="del">
        <pc:chgData name="laura-gombaud@laposte.net" userId="S::urn:spo:guest#laura-gombaud@laposte.net::" providerId="AD" clId="Web-{71BE8BDF-0318-0520-CF79-592274835CEC}" dt="2025-08-21T18:33:15.133" v="133"/>
        <pc:sldMkLst>
          <pc:docMk/>
          <pc:sldMk cId="3147147755" sldId="267"/>
        </pc:sldMkLst>
      </pc:sldChg>
      <pc:sldChg chg="del">
        <pc:chgData name="laura-gombaud@laposte.net" userId="S::urn:spo:guest#laura-gombaud@laposte.net::" providerId="AD" clId="Web-{71BE8BDF-0318-0520-CF79-592274835CEC}" dt="2025-08-21T18:33:53.010" v="159"/>
        <pc:sldMkLst>
          <pc:docMk/>
          <pc:sldMk cId="1920496561" sldId="269"/>
        </pc:sldMkLst>
      </pc:sldChg>
      <pc:sldChg chg="del">
        <pc:chgData name="laura-gombaud@laposte.net" userId="S::urn:spo:guest#laura-gombaud@laposte.net::" providerId="AD" clId="Web-{71BE8BDF-0318-0520-CF79-592274835CEC}" dt="2025-08-21T18:29:37.438" v="60"/>
        <pc:sldMkLst>
          <pc:docMk/>
          <pc:sldMk cId="541879771" sldId="271"/>
        </pc:sldMkLst>
      </pc:sldChg>
      <pc:sldChg chg="del">
        <pc:chgData name="laura-gombaud@laposte.net" userId="S::urn:spo:guest#laura-gombaud@laposte.net::" providerId="AD" clId="Web-{71BE8BDF-0318-0520-CF79-592274835CEC}" dt="2025-08-21T18:29:03.859" v="47"/>
        <pc:sldMkLst>
          <pc:docMk/>
          <pc:sldMk cId="2733612999" sldId="272"/>
        </pc:sldMkLst>
      </pc:sldChg>
      <pc:sldChg chg="addSp delSp modSp mod setBg">
        <pc:chgData name="laura-gombaud@laposte.net" userId="S::urn:spo:guest#laura-gombaud@laposte.net::" providerId="AD" clId="Web-{71BE8BDF-0318-0520-CF79-592274835CEC}" dt="2025-08-21T18:46:22.521" v="261" actId="1076"/>
        <pc:sldMkLst>
          <pc:docMk/>
          <pc:sldMk cId="2599946661" sldId="273"/>
        </pc:sldMkLst>
        <pc:spChg chg="mod">
          <ac:chgData name="laura-gombaud@laposte.net" userId="S::urn:spo:guest#laura-gombaud@laposte.net::" providerId="AD" clId="Web-{71BE8BDF-0318-0520-CF79-592274835CEC}" dt="2025-08-21T18:36:45.656" v="243" actId="20577"/>
          <ac:spMkLst>
            <pc:docMk/>
            <pc:sldMk cId="2599946661" sldId="273"/>
            <ac:spMk id="2" creationId="{DC1DF8FD-9FF0-61DB-77A9-2F32CA22D0D4}"/>
          </ac:spMkLst>
        </pc:spChg>
        <pc:spChg chg="mod ord">
          <ac:chgData name="laura-gombaud@laposte.net" userId="S::urn:spo:guest#laura-gombaud@laposte.net::" providerId="AD" clId="Web-{71BE8BDF-0318-0520-CF79-592274835CEC}" dt="2025-08-21T18:26:57.339" v="17"/>
          <ac:spMkLst>
            <pc:docMk/>
            <pc:sldMk cId="2599946661" sldId="273"/>
            <ac:spMk id="3" creationId="{CB90D3A8-56AE-B719-6344-49E017294879}"/>
          </ac:spMkLst>
        </pc:spChg>
        <pc:spChg chg="del mod ord">
          <ac:chgData name="laura-gombaud@laposte.net" userId="S::urn:spo:guest#laura-gombaud@laposte.net::" providerId="AD" clId="Web-{71BE8BDF-0318-0520-CF79-592274835CEC}" dt="2025-08-21T18:36:53.141" v="244"/>
          <ac:spMkLst>
            <pc:docMk/>
            <pc:sldMk cId="2599946661" sldId="273"/>
            <ac:spMk id="5" creationId="{CC710BF2-6328-1223-29D6-6BCBFFA0252A}"/>
          </ac:spMkLst>
        </pc:spChg>
        <pc:spChg chg="add del mod">
          <ac:chgData name="laura-gombaud@laposte.net" userId="S::urn:spo:guest#laura-gombaud@laposte.net::" providerId="AD" clId="Web-{71BE8BDF-0318-0520-CF79-592274835CEC}" dt="2025-08-21T18:36:57.376" v="249"/>
          <ac:spMkLst>
            <pc:docMk/>
            <pc:sldMk cId="2599946661" sldId="273"/>
            <ac:spMk id="6" creationId="{C6466EDC-5B99-DB44-86F4-E951B2E91AA5}"/>
          </ac:spMkLst>
        </pc:spChg>
        <pc:spChg chg="add mod">
          <ac:chgData name="laura-gombaud@laposte.net" userId="S::urn:spo:guest#laura-gombaud@laposte.net::" providerId="AD" clId="Web-{71BE8BDF-0318-0520-CF79-592274835CEC}" dt="2025-08-21T18:37:21.970" v="255" actId="1076"/>
          <ac:spMkLst>
            <pc:docMk/>
            <pc:sldMk cId="2599946661" sldId="273"/>
            <ac:spMk id="8" creationId="{C43C5D05-E1AC-15D5-2C09-7E744950715A}"/>
          </ac:spMkLst>
        </pc:spChg>
        <pc:spChg chg="add del">
          <ac:chgData name="laura-gombaud@laposte.net" userId="S::urn:spo:guest#laura-gombaud@laposte.net::" providerId="AD" clId="Web-{71BE8BDF-0318-0520-CF79-592274835CEC}" dt="2025-08-21T18:25:53.501" v="11"/>
          <ac:spMkLst>
            <pc:docMk/>
            <pc:sldMk cId="2599946661" sldId="273"/>
            <ac:spMk id="10" creationId="{081EA652-8C6A-4E69-BEB9-170809474553}"/>
          </ac:spMkLst>
        </pc:spChg>
        <pc:spChg chg="add mod">
          <ac:chgData name="laura-gombaud@laposte.net" userId="S::urn:spo:guest#laura-gombaud@laposte.net::" providerId="AD" clId="Web-{71BE8BDF-0318-0520-CF79-592274835CEC}" dt="2025-08-21T18:37:16.298" v="254" actId="1076"/>
          <ac:spMkLst>
            <pc:docMk/>
            <pc:sldMk cId="2599946661" sldId="273"/>
            <ac:spMk id="10" creationId="{9FD4CE7B-1881-7A08-0B05-32220F5B1A27}"/>
          </ac:spMkLst>
        </pc:spChg>
        <pc:spChg chg="add del">
          <ac:chgData name="laura-gombaud@laposte.net" userId="S::urn:spo:guest#laura-gombaud@laposte.net::" providerId="AD" clId="Web-{71BE8BDF-0318-0520-CF79-592274835CEC}" dt="2025-08-21T18:25:53.501" v="11"/>
          <ac:spMkLst>
            <pc:docMk/>
            <pc:sldMk cId="2599946661" sldId="273"/>
            <ac:spMk id="12" creationId="{5298780A-33B9-4EA2-8F67-DE68AD62841B}"/>
          </ac:spMkLst>
        </pc:spChg>
        <pc:spChg chg="add mod">
          <ac:chgData name="laura-gombaud@laposte.net" userId="S::urn:spo:guest#laura-gombaud@laposte.net::" providerId="AD" clId="Web-{71BE8BDF-0318-0520-CF79-592274835CEC}" dt="2025-08-21T18:37:12.454" v="253" actId="1076"/>
          <ac:spMkLst>
            <pc:docMk/>
            <pc:sldMk cId="2599946661" sldId="273"/>
            <ac:spMk id="12" creationId="{A50DE1B8-4A85-B79A-BFDA-F99426468F68}"/>
          </ac:spMkLst>
        </pc:spChg>
        <pc:spChg chg="add del">
          <ac:chgData name="laura-gombaud@laposte.net" userId="S::urn:spo:guest#laura-gombaud@laposte.net::" providerId="AD" clId="Web-{71BE8BDF-0318-0520-CF79-592274835CEC}" dt="2025-08-21T18:25:53.501" v="11"/>
          <ac:spMkLst>
            <pc:docMk/>
            <pc:sldMk cId="2599946661" sldId="273"/>
            <ac:spMk id="14" creationId="{7F488E8B-4E1E-4402-8935-D4E6C02615C7}"/>
          </ac:spMkLst>
        </pc:spChg>
        <pc:spChg chg="add mod">
          <ac:chgData name="laura-gombaud@laposte.net" userId="S::urn:spo:guest#laura-gombaud@laposte.net::" providerId="AD" clId="Web-{71BE8BDF-0318-0520-CF79-592274835CEC}" dt="2025-08-21T18:46:22.521" v="261" actId="1076"/>
          <ac:spMkLst>
            <pc:docMk/>
            <pc:sldMk cId="2599946661" sldId="273"/>
            <ac:spMk id="14" creationId="{9F3712CB-C7EC-A9CD-A837-C24BB9560CF8}"/>
          </ac:spMkLst>
        </pc:spChg>
        <pc:spChg chg="add del">
          <ac:chgData name="laura-gombaud@laposte.net" userId="S::urn:spo:guest#laura-gombaud@laposte.net::" providerId="AD" clId="Web-{71BE8BDF-0318-0520-CF79-592274835CEC}" dt="2025-08-21T18:25:21.640" v="2"/>
          <ac:spMkLst>
            <pc:docMk/>
            <pc:sldMk cId="2599946661" sldId="273"/>
            <ac:spMk id="19" creationId="{5C8908E2-EE49-44D2-9428-A28D2312A8D5}"/>
          </ac:spMkLst>
        </pc:spChg>
        <pc:spChg chg="add del">
          <ac:chgData name="laura-gombaud@laposte.net" userId="S::urn:spo:guest#laura-gombaud@laposte.net::" providerId="AD" clId="Web-{71BE8BDF-0318-0520-CF79-592274835CEC}" dt="2025-08-21T18:25:40" v="6"/>
          <ac:spMkLst>
            <pc:docMk/>
            <pc:sldMk cId="2599946661" sldId="273"/>
            <ac:spMk id="23" creationId="{7F488E8B-4E1E-4402-8935-D4E6C02615C7}"/>
          </ac:spMkLst>
        </pc:spChg>
        <pc:spChg chg="add del">
          <ac:chgData name="laura-gombaud@laposte.net" userId="S::urn:spo:guest#laura-gombaud@laposte.net::" providerId="AD" clId="Web-{71BE8BDF-0318-0520-CF79-592274835CEC}" dt="2025-08-21T18:25:21.640" v="2"/>
          <ac:spMkLst>
            <pc:docMk/>
            <pc:sldMk cId="2599946661" sldId="273"/>
            <ac:spMk id="25" creationId="{BD92035A-AA2F-4CD8-A556-1CE8BDEC75BD}"/>
          </ac:spMkLst>
        </pc:spChg>
        <pc:spChg chg="add del">
          <ac:chgData name="laura-gombaud@laposte.net" userId="S::urn:spo:guest#laura-gombaud@laposte.net::" providerId="AD" clId="Web-{71BE8BDF-0318-0520-CF79-592274835CEC}" dt="2025-08-21T18:25:34" v="4"/>
          <ac:spMkLst>
            <pc:docMk/>
            <pc:sldMk cId="2599946661" sldId="273"/>
            <ac:spMk id="26" creationId="{D5B0017B-2ECA-49AF-B397-DC140825DF8D}"/>
          </ac:spMkLst>
        </pc:spChg>
        <pc:spChg chg="add del">
          <ac:chgData name="laura-gombaud@laposte.net" userId="S::urn:spo:guest#laura-gombaud@laposte.net::" providerId="AD" clId="Web-{71BE8BDF-0318-0520-CF79-592274835CEC}" dt="2025-08-21T18:25:21.640" v="2"/>
          <ac:spMkLst>
            <pc:docMk/>
            <pc:sldMk cId="2599946661" sldId="273"/>
            <ac:spMk id="27" creationId="{ED888B23-07FA-482A-96DF-47E31AF1A603}"/>
          </ac:spMkLst>
        </pc:spChg>
        <pc:spChg chg="add del">
          <ac:chgData name="laura-gombaud@laposte.net" userId="S::urn:spo:guest#laura-gombaud@laposte.net::" providerId="AD" clId="Web-{71BE8BDF-0318-0520-CF79-592274835CEC}" dt="2025-08-21T18:25:34" v="4"/>
          <ac:spMkLst>
            <pc:docMk/>
            <pc:sldMk cId="2599946661" sldId="273"/>
            <ac:spMk id="29" creationId="{B6CDA21F-E7AF-4C75-8395-33F58D5B0E45}"/>
          </ac:spMkLst>
        </pc:spChg>
        <pc:spChg chg="add del">
          <ac:chgData name="laura-gombaud@laposte.net" userId="S::urn:spo:guest#laura-gombaud@laposte.net::" providerId="AD" clId="Web-{71BE8BDF-0318-0520-CF79-592274835CEC}" dt="2025-08-21T18:25:40" v="6"/>
          <ac:spMkLst>
            <pc:docMk/>
            <pc:sldMk cId="2599946661" sldId="273"/>
            <ac:spMk id="32" creationId="{081EA652-8C6A-4E69-BEB9-170809474553}"/>
          </ac:spMkLst>
        </pc:spChg>
        <pc:spChg chg="add del">
          <ac:chgData name="laura-gombaud@laposte.net" userId="S::urn:spo:guest#laura-gombaud@laposte.net::" providerId="AD" clId="Web-{71BE8BDF-0318-0520-CF79-592274835CEC}" dt="2025-08-21T18:25:40" v="6"/>
          <ac:spMkLst>
            <pc:docMk/>
            <pc:sldMk cId="2599946661" sldId="273"/>
            <ac:spMk id="33" creationId="{5298780A-33B9-4EA2-8F67-DE68AD62841B}"/>
          </ac:spMkLst>
        </pc:spChg>
        <pc:spChg chg="add del">
          <ac:chgData name="laura-gombaud@laposte.net" userId="S::urn:spo:guest#laura-gombaud@laposte.net::" providerId="AD" clId="Web-{71BE8BDF-0318-0520-CF79-592274835CEC}" dt="2025-08-21T18:25:48.219" v="8"/>
          <ac:spMkLst>
            <pc:docMk/>
            <pc:sldMk cId="2599946661" sldId="273"/>
            <ac:spMk id="35" creationId="{C05CBC3C-2E5A-4839-8B9B-2E5A6ADF0F58}"/>
          </ac:spMkLst>
        </pc:spChg>
        <pc:spChg chg="add del">
          <ac:chgData name="laura-gombaud@laposte.net" userId="S::urn:spo:guest#laura-gombaud@laposte.net::" providerId="AD" clId="Web-{71BE8BDF-0318-0520-CF79-592274835CEC}" dt="2025-08-21T18:25:48.219" v="8"/>
          <ac:spMkLst>
            <pc:docMk/>
            <pc:sldMk cId="2599946661" sldId="273"/>
            <ac:spMk id="36" creationId="{827FF362-FC97-4BF5-949B-D4ADFA26E457}"/>
          </ac:spMkLst>
        </pc:spChg>
        <pc:spChg chg="add del">
          <ac:chgData name="laura-gombaud@laposte.net" userId="S::urn:spo:guest#laura-gombaud@laposte.net::" providerId="AD" clId="Web-{71BE8BDF-0318-0520-CF79-592274835CEC}" dt="2025-08-21T18:25:53.485" v="10"/>
          <ac:spMkLst>
            <pc:docMk/>
            <pc:sldMk cId="2599946661" sldId="273"/>
            <ac:spMk id="38" creationId="{70DFC902-7D23-471A-B557-B6B6917D7A0D}"/>
          </ac:spMkLst>
        </pc:spChg>
        <pc:spChg chg="add del">
          <ac:chgData name="laura-gombaud@laposte.net" userId="S::urn:spo:guest#laura-gombaud@laposte.net::" providerId="AD" clId="Web-{71BE8BDF-0318-0520-CF79-592274835CEC}" dt="2025-08-21T18:25:53.485" v="10"/>
          <ac:spMkLst>
            <pc:docMk/>
            <pc:sldMk cId="2599946661" sldId="273"/>
            <ac:spMk id="39" creationId="{A55D5633-D557-4DCA-982C-FF36EB7A1C00}"/>
          </ac:spMkLst>
        </pc:spChg>
        <pc:spChg chg="add del">
          <ac:chgData name="laura-gombaud@laposte.net" userId="S::urn:spo:guest#laura-gombaud@laposte.net::" providerId="AD" clId="Web-{71BE8BDF-0318-0520-CF79-592274835CEC}" dt="2025-08-21T18:25:53.485" v="10"/>
          <ac:spMkLst>
            <pc:docMk/>
            <pc:sldMk cId="2599946661" sldId="273"/>
            <ac:spMk id="40" creationId="{450D3AD2-FA80-415F-A9CE-54D884561CD7}"/>
          </ac:spMkLst>
        </pc:spChg>
        <pc:spChg chg="add del">
          <ac:chgData name="laura-gombaud@laposte.net" userId="S::urn:spo:guest#laura-gombaud@laposte.net::" providerId="AD" clId="Web-{71BE8BDF-0318-0520-CF79-592274835CEC}" dt="2025-08-21T18:26:37.737" v="16"/>
          <ac:spMkLst>
            <pc:docMk/>
            <pc:sldMk cId="2599946661" sldId="273"/>
            <ac:spMk id="42" creationId="{081EA652-8C6A-4E69-BEB9-170809474553}"/>
          </ac:spMkLst>
        </pc:spChg>
        <pc:spChg chg="add del">
          <ac:chgData name="laura-gombaud@laposte.net" userId="S::urn:spo:guest#laura-gombaud@laposte.net::" providerId="AD" clId="Web-{71BE8BDF-0318-0520-CF79-592274835CEC}" dt="2025-08-21T18:26:37.737" v="16"/>
          <ac:spMkLst>
            <pc:docMk/>
            <pc:sldMk cId="2599946661" sldId="273"/>
            <ac:spMk id="43" creationId="{5298780A-33B9-4EA2-8F67-DE68AD62841B}"/>
          </ac:spMkLst>
        </pc:spChg>
        <pc:spChg chg="add del">
          <ac:chgData name="laura-gombaud@laposte.net" userId="S::urn:spo:guest#laura-gombaud@laposte.net::" providerId="AD" clId="Web-{71BE8BDF-0318-0520-CF79-592274835CEC}" dt="2025-08-21T18:26:37.737" v="16"/>
          <ac:spMkLst>
            <pc:docMk/>
            <pc:sldMk cId="2599946661" sldId="273"/>
            <ac:spMk id="44" creationId="{7F488E8B-4E1E-4402-8935-D4E6C02615C7}"/>
          </ac:spMkLst>
        </pc:spChg>
        <pc:spChg chg="add del">
          <ac:chgData name="laura-gombaud@laposte.net" userId="S::urn:spo:guest#laura-gombaud@laposte.net::" providerId="AD" clId="Web-{71BE8BDF-0318-0520-CF79-592274835CEC}" dt="2025-08-21T18:26:26.580" v="13"/>
          <ac:spMkLst>
            <pc:docMk/>
            <pc:sldMk cId="2599946661" sldId="273"/>
            <ac:spMk id="50" creationId="{C9A36457-A5F4-4103-A443-02581C09185B}"/>
          </ac:spMkLst>
        </pc:spChg>
        <pc:spChg chg="add del">
          <ac:chgData name="laura-gombaud@laposte.net" userId="S::urn:spo:guest#laura-gombaud@laposte.net::" providerId="AD" clId="Web-{71BE8BDF-0318-0520-CF79-592274835CEC}" dt="2025-08-21T18:26:26.580" v="13"/>
          <ac:spMkLst>
            <pc:docMk/>
            <pc:sldMk cId="2599946661" sldId="273"/>
            <ac:spMk id="52" creationId="{DC5FB7E8-B636-40FA-BE8D-48145C0F5C57}"/>
          </ac:spMkLst>
        </pc:spChg>
        <pc:spChg chg="add del">
          <ac:chgData name="laura-gombaud@laposte.net" userId="S::urn:spo:guest#laura-gombaud@laposte.net::" providerId="AD" clId="Web-{71BE8BDF-0318-0520-CF79-592274835CEC}" dt="2025-08-21T18:26:26.580" v="13"/>
          <ac:spMkLst>
            <pc:docMk/>
            <pc:sldMk cId="2599946661" sldId="273"/>
            <ac:spMk id="54" creationId="{142DCE2C-2863-46FA-9BE7-24365A24D9BA}"/>
          </ac:spMkLst>
        </pc:spChg>
        <pc:spChg chg="add del">
          <ac:chgData name="laura-gombaud@laposte.net" userId="S::urn:spo:guest#laura-gombaud@laposte.net::" providerId="AD" clId="Web-{71BE8BDF-0318-0520-CF79-592274835CEC}" dt="2025-08-21T18:26:37.721" v="15"/>
          <ac:spMkLst>
            <pc:docMk/>
            <pc:sldMk cId="2599946661" sldId="273"/>
            <ac:spMk id="56" creationId="{CBC4F608-B4B8-48C3-9572-C0F061B1CD99}"/>
          </ac:spMkLst>
        </pc:spChg>
        <pc:spChg chg="add del">
          <ac:chgData name="laura-gombaud@laposte.net" userId="S::urn:spo:guest#laura-gombaud@laposte.net::" providerId="AD" clId="Web-{71BE8BDF-0318-0520-CF79-592274835CEC}" dt="2025-08-21T18:26:37.721" v="15"/>
          <ac:spMkLst>
            <pc:docMk/>
            <pc:sldMk cId="2599946661" sldId="273"/>
            <ac:spMk id="57" creationId="{4DA718D0-4865-4629-8134-44F68D41D574}"/>
          </ac:spMkLst>
        </pc:spChg>
        <pc:spChg chg="add del">
          <ac:chgData name="laura-gombaud@laposte.net" userId="S::urn:spo:guest#laura-gombaud@laposte.net::" providerId="AD" clId="Web-{71BE8BDF-0318-0520-CF79-592274835CEC}" dt="2025-08-21T18:26:57.339" v="17"/>
          <ac:spMkLst>
            <pc:docMk/>
            <pc:sldMk cId="2599946661" sldId="273"/>
            <ac:spMk id="61" creationId="{979E27D9-03C7-44E2-9FF8-15D0C8506AF7}"/>
          </ac:spMkLst>
        </pc:spChg>
        <pc:spChg chg="add del">
          <ac:chgData name="laura-gombaud@laposte.net" userId="S::urn:spo:guest#laura-gombaud@laposte.net::" providerId="AD" clId="Web-{71BE8BDF-0318-0520-CF79-592274835CEC}" dt="2025-08-21T18:26:57.339" v="17"/>
          <ac:spMkLst>
            <pc:docMk/>
            <pc:sldMk cId="2599946661" sldId="273"/>
            <ac:spMk id="62" creationId="{EEBF1590-3B36-48EE-A89D-3B6F3CB256AB}"/>
          </ac:spMkLst>
        </pc:spChg>
        <pc:spChg chg="add del">
          <ac:chgData name="laura-gombaud@laposte.net" userId="S::urn:spo:guest#laura-gombaud@laposte.net::" providerId="AD" clId="Web-{71BE8BDF-0318-0520-CF79-592274835CEC}" dt="2025-08-21T18:26:57.339" v="17"/>
          <ac:spMkLst>
            <pc:docMk/>
            <pc:sldMk cId="2599946661" sldId="273"/>
            <ac:spMk id="63" creationId="{AC8F6C8C-AB5A-4548-942D-E3FD40ACBC49}"/>
          </ac:spMkLst>
        </pc:spChg>
        <pc:spChg chg="add">
          <ac:chgData name="laura-gombaud@laposte.net" userId="S::urn:spo:guest#laura-gombaud@laposte.net::" providerId="AD" clId="Web-{71BE8BDF-0318-0520-CF79-592274835CEC}" dt="2025-08-21T18:26:57.339" v="17"/>
          <ac:spMkLst>
            <pc:docMk/>
            <pc:sldMk cId="2599946661" sldId="273"/>
            <ac:spMk id="68" creationId="{081EA652-8C6A-4E69-BEB9-170809474553}"/>
          </ac:spMkLst>
        </pc:spChg>
        <pc:spChg chg="add mod">
          <ac:chgData name="laura-gombaud@laposte.net" userId="S::urn:spo:guest#laura-gombaud@laposte.net::" providerId="AD" clId="Web-{71BE8BDF-0318-0520-CF79-592274835CEC}" dt="2025-08-21T18:28:07.013" v="19"/>
          <ac:spMkLst>
            <pc:docMk/>
            <pc:sldMk cId="2599946661" sldId="273"/>
            <ac:spMk id="70" creationId="{5298780A-33B9-4EA2-8F67-DE68AD62841B}"/>
          </ac:spMkLst>
        </pc:spChg>
        <pc:spChg chg="add">
          <ac:chgData name="laura-gombaud@laposte.net" userId="S::urn:spo:guest#laura-gombaud@laposte.net::" providerId="AD" clId="Web-{71BE8BDF-0318-0520-CF79-592274835CEC}" dt="2025-08-21T18:26:57.339" v="17"/>
          <ac:spMkLst>
            <pc:docMk/>
            <pc:sldMk cId="2599946661" sldId="273"/>
            <ac:spMk id="72" creationId="{7F488E8B-4E1E-4402-8935-D4E6C02615C7}"/>
          </ac:spMkLst>
        </pc:spChg>
        <pc:grpChg chg="add del">
          <ac:chgData name="laura-gombaud@laposte.net" userId="S::urn:spo:guest#laura-gombaud@laposte.net::" providerId="AD" clId="Web-{71BE8BDF-0318-0520-CF79-592274835CEC}" dt="2025-08-21T18:25:21.640" v="2"/>
          <ac:grpSpMkLst>
            <pc:docMk/>
            <pc:sldMk cId="2599946661" sldId="273"/>
            <ac:grpSpMk id="21" creationId="{5D1A9D8B-3117-4D9D-BDA4-DD81895098B0}"/>
          </ac:grpSpMkLst>
        </pc:grpChg>
        <pc:grpChg chg="add del">
          <ac:chgData name="laura-gombaud@laposte.net" userId="S::urn:spo:guest#laura-gombaud@laposte.net::" providerId="AD" clId="Web-{71BE8BDF-0318-0520-CF79-592274835CEC}" dt="2025-08-21T18:25:34" v="4"/>
          <ac:grpSpMkLst>
            <pc:docMk/>
            <pc:sldMk cId="2599946661" sldId="273"/>
            <ac:grpSpMk id="30" creationId="{AE1C45F0-260A-458C-96ED-C1F6D2151219}"/>
          </ac:grpSpMkLst>
        </pc:grpChg>
        <pc:grpChg chg="add del">
          <ac:chgData name="laura-gombaud@laposte.net" userId="S::urn:spo:guest#laura-gombaud@laposte.net::" providerId="AD" clId="Web-{71BE8BDF-0318-0520-CF79-592274835CEC}" dt="2025-08-21T18:26:37.721" v="15"/>
          <ac:grpSpMkLst>
            <pc:docMk/>
            <pc:sldMk cId="2599946661" sldId="273"/>
            <ac:grpSpMk id="58" creationId="{65167ED7-6315-43AB-B1B6-C326D5FD8F84}"/>
          </ac:grpSpMkLst>
        </pc:grpChg>
        <pc:cxnChg chg="add del">
          <ac:chgData name="laura-gombaud@laposte.net" userId="S::urn:spo:guest#laura-gombaud@laposte.net::" providerId="AD" clId="Web-{71BE8BDF-0318-0520-CF79-592274835CEC}" dt="2025-08-21T18:25:34" v="4"/>
          <ac:cxnSpMkLst>
            <pc:docMk/>
            <pc:sldMk cId="2599946661" sldId="273"/>
            <ac:cxnSpMk id="28" creationId="{6CF1BAF6-AD41-4082-B212-8A1F9A2E8779}"/>
          </ac:cxnSpMkLst>
        </pc:cxnChg>
        <pc:cxnChg chg="add del">
          <ac:chgData name="laura-gombaud@laposte.net" userId="S::urn:spo:guest#laura-gombaud@laposte.net::" providerId="AD" clId="Web-{71BE8BDF-0318-0520-CF79-592274835CEC}" dt="2025-08-21T18:26:37.737" v="16"/>
          <ac:cxnSpMkLst>
            <pc:docMk/>
            <pc:sldMk cId="2599946661" sldId="273"/>
            <ac:cxnSpMk id="45" creationId="{23AAC9B5-8015-485C-ACF9-A750390E9A56}"/>
          </ac:cxnSpMkLst>
        </pc:cxnChg>
      </pc:sldChg>
      <pc:sldChg chg="del">
        <pc:chgData name="laura-gombaud@laposte.net" userId="S::urn:spo:guest#laura-gombaud@laposte.net::" providerId="AD" clId="Web-{71BE8BDF-0318-0520-CF79-592274835CEC}" dt="2025-08-21T18:36:14.468" v="226"/>
        <pc:sldMkLst>
          <pc:docMk/>
          <pc:sldMk cId="1019502620" sldId="274"/>
        </pc:sldMkLst>
      </pc:sldChg>
      <pc:sldChg chg="del">
        <pc:chgData name="laura-gombaud@laposte.net" userId="S::urn:spo:guest#laura-gombaud@laposte.net::" providerId="AD" clId="Web-{71BE8BDF-0318-0520-CF79-592274835CEC}" dt="2025-08-21T18:35:45.295" v="211"/>
        <pc:sldMkLst>
          <pc:docMk/>
          <pc:sldMk cId="914568548" sldId="275"/>
        </pc:sldMkLst>
      </pc:sldChg>
      <pc:sldChg chg="del">
        <pc:chgData name="laura-gombaud@laposte.net" userId="S::urn:spo:guest#laura-gombaud@laposte.net::" providerId="AD" clId="Web-{71BE8BDF-0318-0520-CF79-592274835CEC}" dt="2025-08-21T18:37:30.971" v="256"/>
        <pc:sldMkLst>
          <pc:docMk/>
          <pc:sldMk cId="3107800595" sldId="278"/>
        </pc:sldMkLst>
      </pc:sldChg>
      <pc:sldChg chg="modSp del">
        <pc:chgData name="laura-gombaud@laposte.net" userId="S::urn:spo:guest#laura-gombaud@laposte.net::" providerId="AD" clId="Web-{71BE8BDF-0318-0520-CF79-592274835CEC}" dt="2025-08-21T18:32:29.210" v="99"/>
        <pc:sldMkLst>
          <pc:docMk/>
          <pc:sldMk cId="2688854622" sldId="279"/>
        </pc:sldMkLst>
        <pc:spChg chg="mod">
          <ac:chgData name="laura-gombaud@laposte.net" userId="S::urn:spo:guest#laura-gombaud@laposte.net::" providerId="AD" clId="Web-{71BE8BDF-0318-0520-CF79-592274835CEC}" dt="2025-08-21T18:30:39.331" v="90" actId="20577"/>
          <ac:spMkLst>
            <pc:docMk/>
            <pc:sldMk cId="2688854622" sldId="279"/>
            <ac:spMk id="2" creationId="{ECA8A251-B742-E249-EDA2-4A97ACEE0502}"/>
          </ac:spMkLst>
        </pc:spChg>
        <pc:spChg chg="mod">
          <ac:chgData name="laura-gombaud@laposte.net" userId="S::urn:spo:guest#laura-gombaud@laposte.net::" providerId="AD" clId="Web-{71BE8BDF-0318-0520-CF79-592274835CEC}" dt="2025-08-21T18:27:55.185" v="18"/>
          <ac:spMkLst>
            <pc:docMk/>
            <pc:sldMk cId="2688854622" sldId="279"/>
            <ac:spMk id="11" creationId="{F341C9E5-EB3F-5008-5B13-3087C57584CA}"/>
          </ac:spMkLst>
        </pc:spChg>
      </pc:sldChg>
      <pc:sldChg chg="del">
        <pc:chgData name="laura-gombaud@laposte.net" userId="S::urn:spo:guest#laura-gombaud@laposte.net::" providerId="AD" clId="Web-{71BE8BDF-0318-0520-CF79-592274835CEC}" dt="2025-08-21T18:34:34.230" v="184"/>
        <pc:sldMkLst>
          <pc:docMk/>
          <pc:sldMk cId="844782001" sldId="280"/>
        </pc:sldMkLst>
      </pc:sldChg>
      <pc:sldChg chg="del">
        <pc:chgData name="laura-gombaud@laposte.net" userId="S::urn:spo:guest#laura-gombaud@laposte.net::" providerId="AD" clId="Web-{71BE8BDF-0318-0520-CF79-592274835CEC}" dt="2025-08-21T18:31:38.864" v="98"/>
        <pc:sldMkLst>
          <pc:docMk/>
          <pc:sldMk cId="2753529739" sldId="281"/>
        </pc:sldMkLst>
      </pc:sldChg>
      <pc:sldChg chg="addSp delSp modSp add replId">
        <pc:chgData name="laura-gombaud@laposte.net" userId="S::urn:spo:guest#laura-gombaud@laposte.net::" providerId="AD" clId="Web-{71BE8BDF-0318-0520-CF79-592274835CEC}" dt="2025-08-21T18:46:40.052" v="270" actId="20577"/>
        <pc:sldMkLst>
          <pc:docMk/>
          <pc:sldMk cId="1270338277" sldId="282"/>
        </pc:sldMkLst>
        <pc:spChg chg="mod">
          <ac:chgData name="laura-gombaud@laposte.net" userId="S::urn:spo:guest#laura-gombaud@laposte.net::" providerId="AD" clId="Web-{71BE8BDF-0318-0520-CF79-592274835CEC}" dt="2025-08-21T18:31:23.583" v="95"/>
          <ac:spMkLst>
            <pc:docMk/>
            <pc:sldMk cId="1270338277" sldId="282"/>
            <ac:spMk id="2" creationId="{99CAB4E0-D9B2-5E00-FB03-6446B11D88BF}"/>
          </ac:spMkLst>
        </pc:spChg>
        <pc:spChg chg="mod">
          <ac:chgData name="laura-gombaud@laposte.net" userId="S::urn:spo:guest#laura-gombaud@laposte.net::" providerId="AD" clId="Web-{71BE8BDF-0318-0520-CF79-592274835CEC}" dt="2025-08-21T18:28:45.702" v="44" actId="20577"/>
          <ac:spMkLst>
            <pc:docMk/>
            <pc:sldMk cId="1270338277" sldId="282"/>
            <ac:spMk id="5" creationId="{5F0A455D-E830-3F71-AB5D-0C0BFD318FF2}"/>
          </ac:spMkLst>
        </pc:spChg>
        <pc:spChg chg="add del mod">
          <ac:chgData name="laura-gombaud@laposte.net" userId="S::urn:spo:guest#laura-gombaud@laposte.net::" providerId="AD" clId="Web-{71BE8BDF-0318-0520-CF79-592274835CEC}" dt="2025-08-21T18:46:31.208" v="263"/>
          <ac:spMkLst>
            <pc:docMk/>
            <pc:sldMk cId="1270338277" sldId="282"/>
            <ac:spMk id="6" creationId="{BEFC08A3-149E-3740-B26F-4B5A7DA3E352}"/>
          </ac:spMkLst>
        </pc:spChg>
        <pc:spChg chg="add mod">
          <ac:chgData name="laura-gombaud@laposte.net" userId="S::urn:spo:guest#laura-gombaud@laposte.net::" providerId="AD" clId="Web-{71BE8BDF-0318-0520-CF79-592274835CEC}" dt="2025-08-21T18:46:40.052" v="270" actId="20577"/>
          <ac:spMkLst>
            <pc:docMk/>
            <pc:sldMk cId="1270338277" sldId="282"/>
            <ac:spMk id="8" creationId="{72BE9519-9F87-DAAD-1894-1D2CC953D0A1}"/>
          </ac:spMkLst>
        </pc:spChg>
      </pc:sldChg>
      <pc:sldChg chg="delSp modSp add replId">
        <pc:chgData name="laura-gombaud@laposte.net" userId="S::urn:spo:guest#laura-gombaud@laposte.net::" providerId="AD" clId="Web-{71BE8BDF-0318-0520-CF79-592274835CEC}" dt="2025-08-21T18:31:12.020" v="94"/>
        <pc:sldMkLst>
          <pc:docMk/>
          <pc:sldMk cId="4205722467" sldId="283"/>
        </pc:sldMkLst>
        <pc:spChg chg="mod">
          <ac:chgData name="laura-gombaud@laposte.net" userId="S::urn:spo:guest#laura-gombaud@laposte.net::" providerId="AD" clId="Web-{71BE8BDF-0318-0520-CF79-592274835CEC}" dt="2025-08-21T18:31:12.020" v="94"/>
          <ac:spMkLst>
            <pc:docMk/>
            <pc:sldMk cId="4205722467" sldId="283"/>
            <ac:spMk id="2" creationId="{4B3DE265-588F-AB48-1067-60F9389BC095}"/>
          </ac:spMkLst>
        </pc:spChg>
        <pc:spChg chg="mod">
          <ac:chgData name="laura-gombaud@laposte.net" userId="S::urn:spo:guest#laura-gombaud@laposte.net::" providerId="AD" clId="Web-{71BE8BDF-0318-0520-CF79-592274835CEC}" dt="2025-08-21T18:29:32.454" v="59" actId="20577"/>
          <ac:spMkLst>
            <pc:docMk/>
            <pc:sldMk cId="4205722467" sldId="283"/>
            <ac:spMk id="5" creationId="{DA08CD4F-18E8-3358-30CF-EB393B366E77}"/>
          </ac:spMkLst>
        </pc:spChg>
        <pc:spChg chg="del">
          <ac:chgData name="laura-gombaud@laposte.net" userId="S::urn:spo:guest#laura-gombaud@laposte.net::" providerId="AD" clId="Web-{71BE8BDF-0318-0520-CF79-592274835CEC}" dt="2025-08-21T18:29:25.344" v="58"/>
          <ac:spMkLst>
            <pc:docMk/>
            <pc:sldMk cId="4205722467" sldId="283"/>
            <ac:spMk id="6" creationId="{9ADD54B9-5614-CB9F-4922-8085A55C9D6D}"/>
          </ac:spMkLst>
        </pc:spChg>
      </pc:sldChg>
      <pc:sldChg chg="addSp delSp modSp add replId">
        <pc:chgData name="laura-gombaud@laposte.net" userId="S::urn:spo:guest#laura-gombaud@laposte.net::" providerId="AD" clId="Web-{71BE8BDF-0318-0520-CF79-592274835CEC}" dt="2025-08-21T18:30:58.629" v="93" actId="20577"/>
        <pc:sldMkLst>
          <pc:docMk/>
          <pc:sldMk cId="4027579158" sldId="284"/>
        </pc:sldMkLst>
        <pc:spChg chg="mod">
          <ac:chgData name="laura-gombaud@laposte.net" userId="S::urn:spo:guest#laura-gombaud@laposte.net::" providerId="AD" clId="Web-{71BE8BDF-0318-0520-CF79-592274835CEC}" dt="2025-08-21T18:30:58.629" v="93" actId="20577"/>
          <ac:spMkLst>
            <pc:docMk/>
            <pc:sldMk cId="4027579158" sldId="284"/>
            <ac:spMk id="2" creationId="{09D3BF78-8874-D72E-BE71-EEC8C47919E6}"/>
          </ac:spMkLst>
        </pc:spChg>
        <pc:spChg chg="del mod">
          <ac:chgData name="laura-gombaud@laposte.net" userId="S::urn:spo:guest#laura-gombaud@laposte.net::" providerId="AD" clId="Web-{71BE8BDF-0318-0520-CF79-592274835CEC}" dt="2025-08-21T18:29:50.001" v="78"/>
          <ac:spMkLst>
            <pc:docMk/>
            <pc:sldMk cId="4027579158" sldId="284"/>
            <ac:spMk id="5" creationId="{89D272BC-BB8F-76B8-19DB-F64285AFBD20}"/>
          </ac:spMkLst>
        </pc:spChg>
        <pc:spChg chg="add">
          <ac:chgData name="laura-gombaud@laposte.net" userId="S::urn:spo:guest#laura-gombaud@laposte.net::" providerId="AD" clId="Web-{71BE8BDF-0318-0520-CF79-592274835CEC}" dt="2025-08-21T18:29:56.330" v="79"/>
          <ac:spMkLst>
            <pc:docMk/>
            <pc:sldMk cId="4027579158" sldId="284"/>
            <ac:spMk id="6" creationId="{8411189A-A2EE-3CC3-5B2F-93B7498C15E7}"/>
          </ac:spMkLst>
        </pc:spChg>
        <pc:spChg chg="add">
          <ac:chgData name="laura-gombaud@laposte.net" userId="S::urn:spo:guest#laura-gombaud@laposte.net::" providerId="AD" clId="Web-{71BE8BDF-0318-0520-CF79-592274835CEC}" dt="2025-08-21T18:29:56.345" v="80"/>
          <ac:spMkLst>
            <pc:docMk/>
            <pc:sldMk cId="4027579158" sldId="284"/>
            <ac:spMk id="8" creationId="{9A357A88-0012-3BEB-5EF8-C4BD7B9F562A}"/>
          </ac:spMkLst>
        </pc:spChg>
        <pc:spChg chg="add">
          <ac:chgData name="laura-gombaud@laposte.net" userId="S::urn:spo:guest#laura-gombaud@laposte.net::" providerId="AD" clId="Web-{71BE8BDF-0318-0520-CF79-592274835CEC}" dt="2025-08-21T18:29:56.361" v="81"/>
          <ac:spMkLst>
            <pc:docMk/>
            <pc:sldMk cId="4027579158" sldId="284"/>
            <ac:spMk id="10" creationId="{816B6EB6-ABC7-4BD0-E5B4-4F19BE71E568}"/>
          </ac:spMkLst>
        </pc:spChg>
        <pc:spChg chg="add">
          <ac:chgData name="laura-gombaud@laposte.net" userId="S::urn:spo:guest#laura-gombaud@laposte.net::" providerId="AD" clId="Web-{71BE8BDF-0318-0520-CF79-592274835CEC}" dt="2025-08-21T18:29:56.361" v="82"/>
          <ac:spMkLst>
            <pc:docMk/>
            <pc:sldMk cId="4027579158" sldId="284"/>
            <ac:spMk id="12" creationId="{AE8F0E1C-FC5A-45B8-FB63-8CEA970AC32C}"/>
          </ac:spMkLst>
        </pc:spChg>
        <pc:spChg chg="add">
          <ac:chgData name="laura-gombaud@laposte.net" userId="S::urn:spo:guest#laura-gombaud@laposte.net::" providerId="AD" clId="Web-{71BE8BDF-0318-0520-CF79-592274835CEC}" dt="2025-08-21T18:29:56.376" v="83"/>
          <ac:spMkLst>
            <pc:docMk/>
            <pc:sldMk cId="4027579158" sldId="284"/>
            <ac:spMk id="14" creationId="{251068BF-D075-D2CE-1A01-9F5F576BCF7C}"/>
          </ac:spMkLst>
        </pc:spChg>
        <pc:spChg chg="add">
          <ac:chgData name="laura-gombaud@laposte.net" userId="S::urn:spo:guest#laura-gombaud@laposte.net::" providerId="AD" clId="Web-{71BE8BDF-0318-0520-CF79-592274835CEC}" dt="2025-08-21T18:29:56.392" v="84"/>
          <ac:spMkLst>
            <pc:docMk/>
            <pc:sldMk cId="4027579158" sldId="284"/>
            <ac:spMk id="16" creationId="{36500114-6B75-40B5-C2B1-12C7364F2CFE}"/>
          </ac:spMkLst>
        </pc:spChg>
        <pc:spChg chg="add">
          <ac:chgData name="laura-gombaud@laposte.net" userId="S::urn:spo:guest#laura-gombaud@laposte.net::" providerId="AD" clId="Web-{71BE8BDF-0318-0520-CF79-592274835CEC}" dt="2025-08-21T18:29:56.408" v="85"/>
          <ac:spMkLst>
            <pc:docMk/>
            <pc:sldMk cId="4027579158" sldId="284"/>
            <ac:spMk id="18" creationId="{E13F1C31-530A-CEAD-7F40-9DF0A6F8ECAC}"/>
          </ac:spMkLst>
        </pc:spChg>
        <pc:spChg chg="add">
          <ac:chgData name="laura-gombaud@laposte.net" userId="S::urn:spo:guest#laura-gombaud@laposte.net::" providerId="AD" clId="Web-{71BE8BDF-0318-0520-CF79-592274835CEC}" dt="2025-08-21T18:29:56.423" v="86"/>
          <ac:spMkLst>
            <pc:docMk/>
            <pc:sldMk cId="4027579158" sldId="284"/>
            <ac:spMk id="20" creationId="{3940D63F-EEE5-D341-5B79-D0446136561F}"/>
          </ac:spMkLst>
        </pc:spChg>
        <pc:spChg chg="add">
          <ac:chgData name="laura-gombaud@laposte.net" userId="S::urn:spo:guest#laura-gombaud@laposte.net::" providerId="AD" clId="Web-{71BE8BDF-0318-0520-CF79-592274835CEC}" dt="2025-08-21T18:29:56.439" v="87"/>
          <ac:spMkLst>
            <pc:docMk/>
            <pc:sldMk cId="4027579158" sldId="284"/>
            <ac:spMk id="22" creationId="{33842C9B-F99C-CDCE-7236-1796671DB5F9}"/>
          </ac:spMkLst>
        </pc:spChg>
      </pc:sldChg>
      <pc:sldChg chg="addSp delSp modSp add replId">
        <pc:chgData name="laura-gombaud@laposte.net" userId="S::urn:spo:guest#laura-gombaud@laposte.net::" providerId="AD" clId="Web-{71BE8BDF-0318-0520-CF79-592274835CEC}" dt="2025-08-21T18:33:09.743" v="132" actId="20577"/>
        <pc:sldMkLst>
          <pc:docMk/>
          <pc:sldMk cId="3071230549" sldId="285"/>
        </pc:sldMkLst>
        <pc:spChg chg="mod">
          <ac:chgData name="laura-gombaud@laposte.net" userId="S::urn:spo:guest#laura-gombaud@laposte.net::" providerId="AD" clId="Web-{71BE8BDF-0318-0520-CF79-592274835CEC}" dt="2025-08-21T18:33:09.743" v="132" actId="20577"/>
          <ac:spMkLst>
            <pc:docMk/>
            <pc:sldMk cId="3071230549" sldId="285"/>
            <ac:spMk id="2" creationId="{370CD6FB-7C5D-718B-497A-2E3373CBE928}"/>
          </ac:spMkLst>
        </pc:spChg>
        <pc:spChg chg="add">
          <ac:chgData name="laura-gombaud@laposte.net" userId="S::urn:spo:guest#laura-gombaud@laposte.net::" providerId="AD" clId="Web-{71BE8BDF-0318-0520-CF79-592274835CEC}" dt="2025-08-21T18:32:54.961" v="112"/>
          <ac:spMkLst>
            <pc:docMk/>
            <pc:sldMk cId="3071230549" sldId="285"/>
            <ac:spMk id="5" creationId="{276352BC-99AE-4863-D393-6F4506FD7750}"/>
          </ac:spMkLst>
        </pc:spChg>
        <pc:spChg chg="del">
          <ac:chgData name="laura-gombaud@laposte.net" userId="S::urn:spo:guest#laura-gombaud@laposte.net::" providerId="AD" clId="Web-{71BE8BDF-0318-0520-CF79-592274835CEC}" dt="2025-08-21T18:32:48.195" v="109"/>
          <ac:spMkLst>
            <pc:docMk/>
            <pc:sldMk cId="3071230549" sldId="285"/>
            <ac:spMk id="6" creationId="{5FBB9218-FE2A-A76E-BC42-908DEB7E7EA0}"/>
          </ac:spMkLst>
        </pc:spChg>
        <pc:spChg chg="del">
          <ac:chgData name="laura-gombaud@laposte.net" userId="S::urn:spo:guest#laura-gombaud@laposte.net::" providerId="AD" clId="Web-{71BE8BDF-0318-0520-CF79-592274835CEC}" dt="2025-08-21T18:32:48.195" v="108"/>
          <ac:spMkLst>
            <pc:docMk/>
            <pc:sldMk cId="3071230549" sldId="285"/>
            <ac:spMk id="8" creationId="{87CABD78-D75A-E662-546E-3C0E98D21B19}"/>
          </ac:spMkLst>
        </pc:spChg>
        <pc:spChg chg="add">
          <ac:chgData name="laura-gombaud@laposte.net" userId="S::urn:spo:guest#laura-gombaud@laposte.net::" providerId="AD" clId="Web-{71BE8BDF-0318-0520-CF79-592274835CEC}" dt="2025-08-21T18:32:54.976" v="113"/>
          <ac:spMkLst>
            <pc:docMk/>
            <pc:sldMk cId="3071230549" sldId="285"/>
            <ac:spMk id="9" creationId="{5840CB18-2AD6-7341-1D99-88B8F703C3C1}"/>
          </ac:spMkLst>
        </pc:spChg>
        <pc:spChg chg="del">
          <ac:chgData name="laura-gombaud@laposte.net" userId="S::urn:spo:guest#laura-gombaud@laposte.net::" providerId="AD" clId="Web-{71BE8BDF-0318-0520-CF79-592274835CEC}" dt="2025-08-21T18:32:48.195" v="107"/>
          <ac:spMkLst>
            <pc:docMk/>
            <pc:sldMk cId="3071230549" sldId="285"/>
            <ac:spMk id="10" creationId="{B2E51186-A305-9007-89C8-461EB25E8A9C}"/>
          </ac:spMkLst>
        </pc:spChg>
        <pc:spChg chg="del">
          <ac:chgData name="laura-gombaud@laposte.net" userId="S::urn:spo:guest#laura-gombaud@laposte.net::" providerId="AD" clId="Web-{71BE8BDF-0318-0520-CF79-592274835CEC}" dt="2025-08-21T18:32:48.195" v="106"/>
          <ac:spMkLst>
            <pc:docMk/>
            <pc:sldMk cId="3071230549" sldId="285"/>
            <ac:spMk id="12" creationId="{CB6B0178-D298-D424-461E-3D7A730428A6}"/>
          </ac:spMkLst>
        </pc:spChg>
        <pc:spChg chg="add">
          <ac:chgData name="laura-gombaud@laposte.net" userId="S::urn:spo:guest#laura-gombaud@laposte.net::" providerId="AD" clId="Web-{71BE8BDF-0318-0520-CF79-592274835CEC}" dt="2025-08-21T18:32:54.992" v="114"/>
          <ac:spMkLst>
            <pc:docMk/>
            <pc:sldMk cId="3071230549" sldId="285"/>
            <ac:spMk id="13" creationId="{4F79CA9B-A624-9E4F-26CD-A35C79540EA5}"/>
          </ac:spMkLst>
        </pc:spChg>
        <pc:spChg chg="del">
          <ac:chgData name="laura-gombaud@laposte.net" userId="S::urn:spo:guest#laura-gombaud@laposte.net::" providerId="AD" clId="Web-{71BE8BDF-0318-0520-CF79-592274835CEC}" dt="2025-08-21T18:32:48.195" v="105"/>
          <ac:spMkLst>
            <pc:docMk/>
            <pc:sldMk cId="3071230549" sldId="285"/>
            <ac:spMk id="14" creationId="{FA506E63-DF04-E265-7BB7-8A3A51F56359}"/>
          </ac:spMkLst>
        </pc:spChg>
        <pc:spChg chg="del">
          <ac:chgData name="laura-gombaud@laposte.net" userId="S::urn:spo:guest#laura-gombaud@laposte.net::" providerId="AD" clId="Web-{71BE8BDF-0318-0520-CF79-592274835CEC}" dt="2025-08-21T18:32:48.195" v="104"/>
          <ac:spMkLst>
            <pc:docMk/>
            <pc:sldMk cId="3071230549" sldId="285"/>
            <ac:spMk id="16" creationId="{51B1F185-E52B-ED60-DAC3-B7DF203364B0}"/>
          </ac:spMkLst>
        </pc:spChg>
        <pc:spChg chg="add">
          <ac:chgData name="laura-gombaud@laposte.net" userId="S::urn:spo:guest#laura-gombaud@laposte.net::" providerId="AD" clId="Web-{71BE8BDF-0318-0520-CF79-592274835CEC}" dt="2025-08-21T18:32:54.992" v="115"/>
          <ac:spMkLst>
            <pc:docMk/>
            <pc:sldMk cId="3071230549" sldId="285"/>
            <ac:spMk id="17" creationId="{BA0E78D6-791F-24B9-B5C0-68241AD8001D}"/>
          </ac:spMkLst>
        </pc:spChg>
        <pc:spChg chg="del">
          <ac:chgData name="laura-gombaud@laposte.net" userId="S::urn:spo:guest#laura-gombaud@laposte.net::" providerId="AD" clId="Web-{71BE8BDF-0318-0520-CF79-592274835CEC}" dt="2025-08-21T18:32:48.195" v="103"/>
          <ac:spMkLst>
            <pc:docMk/>
            <pc:sldMk cId="3071230549" sldId="285"/>
            <ac:spMk id="18" creationId="{39DCA616-CC31-1D89-2597-164664FB643F}"/>
          </ac:spMkLst>
        </pc:spChg>
        <pc:spChg chg="del">
          <ac:chgData name="laura-gombaud@laposte.net" userId="S::urn:spo:guest#laura-gombaud@laposte.net::" providerId="AD" clId="Web-{71BE8BDF-0318-0520-CF79-592274835CEC}" dt="2025-08-21T18:32:48.195" v="102"/>
          <ac:spMkLst>
            <pc:docMk/>
            <pc:sldMk cId="3071230549" sldId="285"/>
            <ac:spMk id="20" creationId="{4A533B25-7F21-74C3-251C-5F4C9A38AEE1}"/>
          </ac:spMkLst>
        </pc:spChg>
        <pc:spChg chg="add">
          <ac:chgData name="laura-gombaud@laposte.net" userId="S::urn:spo:guest#laura-gombaud@laposte.net::" providerId="AD" clId="Web-{71BE8BDF-0318-0520-CF79-592274835CEC}" dt="2025-08-21T18:32:55.008" v="116"/>
          <ac:spMkLst>
            <pc:docMk/>
            <pc:sldMk cId="3071230549" sldId="285"/>
            <ac:spMk id="21" creationId="{4EBC8FF8-5B81-B538-F8CB-ECDA604415DF}"/>
          </ac:spMkLst>
        </pc:spChg>
        <pc:spChg chg="del">
          <ac:chgData name="laura-gombaud@laposte.net" userId="S::urn:spo:guest#laura-gombaud@laposte.net::" providerId="AD" clId="Web-{71BE8BDF-0318-0520-CF79-592274835CEC}" dt="2025-08-21T18:32:48.195" v="101"/>
          <ac:spMkLst>
            <pc:docMk/>
            <pc:sldMk cId="3071230549" sldId="285"/>
            <ac:spMk id="22" creationId="{76176F2F-9D0A-64FA-B102-E3C73C77AACB}"/>
          </ac:spMkLst>
        </pc:spChg>
        <pc:spChg chg="add">
          <ac:chgData name="laura-gombaud@laposte.net" userId="S::urn:spo:guest#laura-gombaud@laposte.net::" providerId="AD" clId="Web-{71BE8BDF-0318-0520-CF79-592274835CEC}" dt="2025-08-21T18:32:55.023" v="117"/>
          <ac:spMkLst>
            <pc:docMk/>
            <pc:sldMk cId="3071230549" sldId="285"/>
            <ac:spMk id="24" creationId="{7E7AD5AF-8392-B6FB-CF06-162D6690F07A}"/>
          </ac:spMkLst>
        </pc:spChg>
        <pc:spChg chg="add">
          <ac:chgData name="laura-gombaud@laposte.net" userId="S::urn:spo:guest#laura-gombaud@laposte.net::" providerId="AD" clId="Web-{71BE8BDF-0318-0520-CF79-592274835CEC}" dt="2025-08-21T18:32:55.039" v="118"/>
          <ac:spMkLst>
            <pc:docMk/>
            <pc:sldMk cId="3071230549" sldId="285"/>
            <ac:spMk id="26" creationId="{8EFB4E02-B969-CDBC-C421-C8A6496F4CCA}"/>
          </ac:spMkLst>
        </pc:spChg>
        <pc:spChg chg="add">
          <ac:chgData name="laura-gombaud@laposte.net" userId="S::urn:spo:guest#laura-gombaud@laposte.net::" providerId="AD" clId="Web-{71BE8BDF-0318-0520-CF79-592274835CEC}" dt="2025-08-21T18:32:55.055" v="119"/>
          <ac:spMkLst>
            <pc:docMk/>
            <pc:sldMk cId="3071230549" sldId="285"/>
            <ac:spMk id="28" creationId="{2EA1005F-6732-3A0E-3A7A-F25240962180}"/>
          </ac:spMkLst>
        </pc:spChg>
        <pc:spChg chg="add">
          <ac:chgData name="laura-gombaud@laposte.net" userId="S::urn:spo:guest#laura-gombaud@laposte.net::" providerId="AD" clId="Web-{71BE8BDF-0318-0520-CF79-592274835CEC}" dt="2025-08-21T18:33:01.008" v="120"/>
          <ac:spMkLst>
            <pc:docMk/>
            <pc:sldMk cId="3071230549" sldId="285"/>
            <ac:spMk id="30" creationId="{EFD744C0-0197-D7C3-F10B-FE025BCE5208}"/>
          </ac:spMkLst>
        </pc:spChg>
        <pc:spChg chg="del">
          <ac:chgData name="laura-gombaud@laposte.net" userId="S::urn:spo:guest#laura-gombaud@laposte.net::" providerId="AD" clId="Web-{71BE8BDF-0318-0520-CF79-592274835CEC}" dt="2025-08-21T18:32:48.195" v="111"/>
          <ac:spMkLst>
            <pc:docMk/>
            <pc:sldMk cId="3071230549" sldId="285"/>
            <ac:spMk id="68" creationId="{B41C55B4-5DAD-0591-ACCA-68890E493EE6}"/>
          </ac:spMkLst>
        </pc:spChg>
        <pc:spChg chg="del">
          <ac:chgData name="laura-gombaud@laposte.net" userId="S::urn:spo:guest#laura-gombaud@laposte.net::" providerId="AD" clId="Web-{71BE8BDF-0318-0520-CF79-592274835CEC}" dt="2025-08-21T18:32:48.195" v="110"/>
          <ac:spMkLst>
            <pc:docMk/>
            <pc:sldMk cId="3071230549" sldId="285"/>
            <ac:spMk id="72" creationId="{C2C4BBD3-DAB4-6E11-6B57-18C62D68311D}"/>
          </ac:spMkLst>
        </pc:spChg>
      </pc:sldChg>
      <pc:sldChg chg="addSp delSp modSp add replId">
        <pc:chgData name="laura-gombaud@laposte.net" userId="S::urn:spo:guest#laura-gombaud@laposte.net::" providerId="AD" clId="Web-{71BE8BDF-0318-0520-CF79-592274835CEC}" dt="2025-08-21T18:33:51.682" v="158"/>
        <pc:sldMkLst>
          <pc:docMk/>
          <pc:sldMk cId="1742769017" sldId="286"/>
        </pc:sldMkLst>
        <pc:spChg chg="mod">
          <ac:chgData name="laura-gombaud@laposte.net" userId="S::urn:spo:guest#laura-gombaud@laposte.net::" providerId="AD" clId="Web-{71BE8BDF-0318-0520-CF79-592274835CEC}" dt="2025-08-21T18:33:43.978" v="157" actId="20577"/>
          <ac:spMkLst>
            <pc:docMk/>
            <pc:sldMk cId="1742769017" sldId="286"/>
            <ac:spMk id="2" creationId="{88D8EE33-E501-92EB-AFE7-10A5A2F063E8}"/>
          </ac:spMkLst>
        </pc:spChg>
        <pc:spChg chg="del">
          <ac:chgData name="laura-gombaud@laposte.net" userId="S::urn:spo:guest#laura-gombaud@laposte.net::" providerId="AD" clId="Web-{71BE8BDF-0318-0520-CF79-592274835CEC}" dt="2025-08-21T18:33:32.681" v="143"/>
          <ac:spMkLst>
            <pc:docMk/>
            <pc:sldMk cId="1742769017" sldId="286"/>
            <ac:spMk id="5" creationId="{D99A1C50-4276-8BED-5483-8CE1D637F68F}"/>
          </ac:spMkLst>
        </pc:spChg>
        <pc:spChg chg="add">
          <ac:chgData name="laura-gombaud@laposte.net" userId="S::urn:spo:guest#laura-gombaud@laposte.net::" providerId="AD" clId="Web-{71BE8BDF-0318-0520-CF79-592274835CEC}" dt="2025-08-21T18:33:39.572" v="144"/>
          <ac:spMkLst>
            <pc:docMk/>
            <pc:sldMk cId="1742769017" sldId="286"/>
            <ac:spMk id="6" creationId="{EAAE1570-A68F-07DC-79C7-01BC33466FC9}"/>
          </ac:spMkLst>
        </pc:spChg>
        <pc:spChg chg="add">
          <ac:chgData name="laura-gombaud@laposte.net" userId="S::urn:spo:guest#laura-gombaud@laposte.net::" providerId="AD" clId="Web-{71BE8BDF-0318-0520-CF79-592274835CEC}" dt="2025-08-21T18:33:39.587" v="145"/>
          <ac:spMkLst>
            <pc:docMk/>
            <pc:sldMk cId="1742769017" sldId="286"/>
            <ac:spMk id="8" creationId="{7E0E1AB7-F056-ABA7-BEB1-A3BC1EB9D22F}"/>
          </ac:spMkLst>
        </pc:spChg>
        <pc:spChg chg="del">
          <ac:chgData name="laura-gombaud@laposte.net" userId="S::urn:spo:guest#laura-gombaud@laposte.net::" providerId="AD" clId="Web-{71BE8BDF-0318-0520-CF79-592274835CEC}" dt="2025-08-21T18:33:32.681" v="142"/>
          <ac:spMkLst>
            <pc:docMk/>
            <pc:sldMk cId="1742769017" sldId="286"/>
            <ac:spMk id="9" creationId="{A2A76F8B-5778-0459-C5EC-410E61DFC66B}"/>
          </ac:spMkLst>
        </pc:spChg>
        <pc:spChg chg="add">
          <ac:chgData name="laura-gombaud@laposte.net" userId="S::urn:spo:guest#laura-gombaud@laposte.net::" providerId="AD" clId="Web-{71BE8BDF-0318-0520-CF79-592274835CEC}" dt="2025-08-21T18:33:39.587" v="146"/>
          <ac:spMkLst>
            <pc:docMk/>
            <pc:sldMk cId="1742769017" sldId="286"/>
            <ac:spMk id="11" creationId="{748CEEC4-032E-6075-42CF-76AD2022ABEA}"/>
          </ac:spMkLst>
        </pc:spChg>
        <pc:spChg chg="del">
          <ac:chgData name="laura-gombaud@laposte.net" userId="S::urn:spo:guest#laura-gombaud@laposte.net::" providerId="AD" clId="Web-{71BE8BDF-0318-0520-CF79-592274835CEC}" dt="2025-08-21T18:33:32.681" v="141"/>
          <ac:spMkLst>
            <pc:docMk/>
            <pc:sldMk cId="1742769017" sldId="286"/>
            <ac:spMk id="13" creationId="{755E5D8B-A03E-B02B-2BB5-3C63E6A2C992}"/>
          </ac:spMkLst>
        </pc:spChg>
        <pc:spChg chg="add">
          <ac:chgData name="laura-gombaud@laposte.net" userId="S::urn:spo:guest#laura-gombaud@laposte.net::" providerId="AD" clId="Web-{71BE8BDF-0318-0520-CF79-592274835CEC}" dt="2025-08-21T18:33:39.603" v="147"/>
          <ac:spMkLst>
            <pc:docMk/>
            <pc:sldMk cId="1742769017" sldId="286"/>
            <ac:spMk id="14" creationId="{7E5E5720-3677-2094-7CF9-7392DD528646}"/>
          </ac:spMkLst>
        </pc:spChg>
        <pc:spChg chg="add">
          <ac:chgData name="laura-gombaud@laposte.net" userId="S::urn:spo:guest#laura-gombaud@laposte.net::" providerId="AD" clId="Web-{71BE8BDF-0318-0520-CF79-592274835CEC}" dt="2025-08-21T18:33:39.619" v="148"/>
          <ac:spMkLst>
            <pc:docMk/>
            <pc:sldMk cId="1742769017" sldId="286"/>
            <ac:spMk id="16" creationId="{39FE5EA8-C695-42BC-6528-8BE6942E804B}"/>
          </ac:spMkLst>
        </pc:spChg>
        <pc:spChg chg="del">
          <ac:chgData name="laura-gombaud@laposte.net" userId="S::urn:spo:guest#laura-gombaud@laposte.net::" providerId="AD" clId="Web-{71BE8BDF-0318-0520-CF79-592274835CEC}" dt="2025-08-21T18:33:32.681" v="140"/>
          <ac:spMkLst>
            <pc:docMk/>
            <pc:sldMk cId="1742769017" sldId="286"/>
            <ac:spMk id="17" creationId="{CBA32C5B-1C22-BC6C-F6E3-CB8C7B707225}"/>
          </ac:spMkLst>
        </pc:spChg>
        <pc:spChg chg="add">
          <ac:chgData name="laura-gombaud@laposte.net" userId="S::urn:spo:guest#laura-gombaud@laposte.net::" providerId="AD" clId="Web-{71BE8BDF-0318-0520-CF79-592274835CEC}" dt="2025-08-21T18:33:39.634" v="149"/>
          <ac:spMkLst>
            <pc:docMk/>
            <pc:sldMk cId="1742769017" sldId="286"/>
            <ac:spMk id="19" creationId="{94EC1D53-BE7E-5A92-7377-A4F188834446}"/>
          </ac:spMkLst>
        </pc:spChg>
        <pc:spChg chg="del">
          <ac:chgData name="laura-gombaud@laposte.net" userId="S::urn:spo:guest#laura-gombaud@laposte.net::" providerId="AD" clId="Web-{71BE8BDF-0318-0520-CF79-592274835CEC}" dt="2025-08-21T18:33:32.681" v="139"/>
          <ac:spMkLst>
            <pc:docMk/>
            <pc:sldMk cId="1742769017" sldId="286"/>
            <ac:spMk id="21" creationId="{F936398C-1AD5-28EB-D91E-1565CE0A414D}"/>
          </ac:spMkLst>
        </pc:spChg>
        <pc:spChg chg="add">
          <ac:chgData name="laura-gombaud@laposte.net" userId="S::urn:spo:guest#laura-gombaud@laposte.net::" providerId="AD" clId="Web-{71BE8BDF-0318-0520-CF79-592274835CEC}" dt="2025-08-21T18:33:51.682" v="158"/>
          <ac:spMkLst>
            <pc:docMk/>
            <pc:sldMk cId="1742769017" sldId="286"/>
            <ac:spMk id="22" creationId="{D631D76F-7C1F-8C8D-2652-362C7A6048D2}"/>
          </ac:spMkLst>
        </pc:spChg>
        <pc:spChg chg="del">
          <ac:chgData name="laura-gombaud@laposte.net" userId="S::urn:spo:guest#laura-gombaud@laposte.net::" providerId="AD" clId="Web-{71BE8BDF-0318-0520-CF79-592274835CEC}" dt="2025-08-21T18:33:32.681" v="138"/>
          <ac:spMkLst>
            <pc:docMk/>
            <pc:sldMk cId="1742769017" sldId="286"/>
            <ac:spMk id="24" creationId="{9881564B-9105-54BA-3722-68148558722A}"/>
          </ac:spMkLst>
        </pc:spChg>
        <pc:spChg chg="del">
          <ac:chgData name="laura-gombaud@laposte.net" userId="S::urn:spo:guest#laura-gombaud@laposte.net::" providerId="AD" clId="Web-{71BE8BDF-0318-0520-CF79-592274835CEC}" dt="2025-08-21T18:33:32.681" v="137"/>
          <ac:spMkLst>
            <pc:docMk/>
            <pc:sldMk cId="1742769017" sldId="286"/>
            <ac:spMk id="26" creationId="{E13DFF38-328D-9932-3724-702900F05DAA}"/>
          </ac:spMkLst>
        </pc:spChg>
        <pc:spChg chg="del">
          <ac:chgData name="laura-gombaud@laposte.net" userId="S::urn:spo:guest#laura-gombaud@laposte.net::" providerId="AD" clId="Web-{71BE8BDF-0318-0520-CF79-592274835CEC}" dt="2025-08-21T18:33:32.681" v="136"/>
          <ac:spMkLst>
            <pc:docMk/>
            <pc:sldMk cId="1742769017" sldId="286"/>
            <ac:spMk id="28" creationId="{25A92A38-8AF4-F37B-AD85-8596E2BCD9FB}"/>
          </ac:spMkLst>
        </pc:spChg>
        <pc:spChg chg="del">
          <ac:chgData name="laura-gombaud@laposte.net" userId="S::urn:spo:guest#laura-gombaud@laposte.net::" providerId="AD" clId="Web-{71BE8BDF-0318-0520-CF79-592274835CEC}" dt="2025-08-21T18:33:32.681" v="135"/>
          <ac:spMkLst>
            <pc:docMk/>
            <pc:sldMk cId="1742769017" sldId="286"/>
            <ac:spMk id="30" creationId="{60CBD37D-CFDD-3EFD-4A6D-EFC466F64C80}"/>
          </ac:spMkLst>
        </pc:spChg>
      </pc:sldChg>
      <pc:sldChg chg="addSp delSp modSp add replId">
        <pc:chgData name="laura-gombaud@laposte.net" userId="S::urn:spo:guest#laura-gombaud@laposte.net::" providerId="AD" clId="Web-{71BE8BDF-0318-0520-CF79-592274835CEC}" dt="2025-08-21T18:34:30.292" v="183" actId="20577"/>
        <pc:sldMkLst>
          <pc:docMk/>
          <pc:sldMk cId="3013676594" sldId="287"/>
        </pc:sldMkLst>
        <pc:spChg chg="mod">
          <ac:chgData name="laura-gombaud@laposte.net" userId="S::urn:spo:guest#laura-gombaud@laposte.net::" providerId="AD" clId="Web-{71BE8BDF-0318-0520-CF79-592274835CEC}" dt="2025-08-21T18:34:30.292" v="183" actId="20577"/>
          <ac:spMkLst>
            <pc:docMk/>
            <pc:sldMk cId="3013676594" sldId="287"/>
            <ac:spMk id="2" creationId="{2BEE66A1-3A2A-D92D-A003-B4FA63471A79}"/>
          </ac:spMkLst>
        </pc:spChg>
        <pc:spChg chg="add">
          <ac:chgData name="laura-gombaud@laposte.net" userId="S::urn:spo:guest#laura-gombaud@laposte.net::" providerId="AD" clId="Web-{71BE8BDF-0318-0520-CF79-592274835CEC}" dt="2025-08-21T18:34:25.495" v="170"/>
          <ac:spMkLst>
            <pc:docMk/>
            <pc:sldMk cId="3013676594" sldId="287"/>
            <ac:spMk id="5" creationId="{20D6AABD-220B-6FF3-C7CE-E7868D8E466E}"/>
          </ac:spMkLst>
        </pc:spChg>
        <pc:spChg chg="del">
          <ac:chgData name="laura-gombaud@laposte.net" userId="S::urn:spo:guest#laura-gombaud@laposte.net::" providerId="AD" clId="Web-{71BE8BDF-0318-0520-CF79-592274835CEC}" dt="2025-08-21T18:34:23.261" v="169"/>
          <ac:spMkLst>
            <pc:docMk/>
            <pc:sldMk cId="3013676594" sldId="287"/>
            <ac:spMk id="6" creationId="{D239D35A-6920-A7BD-67FA-5E4627E66958}"/>
          </ac:spMkLst>
        </pc:spChg>
        <pc:spChg chg="del">
          <ac:chgData name="laura-gombaud@laposte.net" userId="S::urn:spo:guest#laura-gombaud@laposte.net::" providerId="AD" clId="Web-{71BE8BDF-0318-0520-CF79-592274835CEC}" dt="2025-08-21T18:34:07.932" v="161"/>
          <ac:spMkLst>
            <pc:docMk/>
            <pc:sldMk cId="3013676594" sldId="287"/>
            <ac:spMk id="8" creationId="{7DB68101-5825-B4AD-A254-12510FB3C153}"/>
          </ac:spMkLst>
        </pc:spChg>
        <pc:spChg chg="add">
          <ac:chgData name="laura-gombaud@laposte.net" userId="S::urn:spo:guest#laura-gombaud@laposte.net::" providerId="AD" clId="Web-{71BE8BDF-0318-0520-CF79-592274835CEC}" dt="2025-08-21T18:34:25.511" v="171"/>
          <ac:spMkLst>
            <pc:docMk/>
            <pc:sldMk cId="3013676594" sldId="287"/>
            <ac:spMk id="9" creationId="{ED521991-F727-70D1-072E-8132DBF0FD39}"/>
          </ac:spMkLst>
        </pc:spChg>
        <pc:spChg chg="del mod">
          <ac:chgData name="laura-gombaud@laposte.net" userId="S::urn:spo:guest#laura-gombaud@laposte.net::" providerId="AD" clId="Web-{71BE8BDF-0318-0520-CF79-592274835CEC}" dt="2025-08-21T18:34:14.761" v="166"/>
          <ac:spMkLst>
            <pc:docMk/>
            <pc:sldMk cId="3013676594" sldId="287"/>
            <ac:spMk id="11" creationId="{5C1F8F32-4AFE-73C9-37C6-5FAA30E0C97D}"/>
          </ac:spMkLst>
        </pc:spChg>
        <pc:spChg chg="add">
          <ac:chgData name="laura-gombaud@laposte.net" userId="S::urn:spo:guest#laura-gombaud@laposte.net::" providerId="AD" clId="Web-{71BE8BDF-0318-0520-CF79-592274835CEC}" dt="2025-08-21T18:34:25.511" v="172"/>
          <ac:spMkLst>
            <pc:docMk/>
            <pc:sldMk cId="3013676594" sldId="287"/>
            <ac:spMk id="12" creationId="{130AB938-9BC2-2201-EA86-BB3C1A30C947}"/>
          </ac:spMkLst>
        </pc:spChg>
        <pc:spChg chg="del">
          <ac:chgData name="laura-gombaud@laposte.net" userId="S::urn:spo:guest#laura-gombaud@laposte.net::" providerId="AD" clId="Web-{71BE8BDF-0318-0520-CF79-592274835CEC}" dt="2025-08-21T18:34:16.776" v="167"/>
          <ac:spMkLst>
            <pc:docMk/>
            <pc:sldMk cId="3013676594" sldId="287"/>
            <ac:spMk id="14" creationId="{9B0C9C08-8D7B-1A58-3B26-30BA6893A8A4}"/>
          </ac:spMkLst>
        </pc:spChg>
        <pc:spChg chg="add">
          <ac:chgData name="laura-gombaud@laposte.net" userId="S::urn:spo:guest#laura-gombaud@laposte.net::" providerId="AD" clId="Web-{71BE8BDF-0318-0520-CF79-592274835CEC}" dt="2025-08-21T18:34:25.542" v="173"/>
          <ac:spMkLst>
            <pc:docMk/>
            <pc:sldMk cId="3013676594" sldId="287"/>
            <ac:spMk id="15" creationId="{DC6B09B4-EEE3-CDC3-2E7B-0BC0B4D02404}"/>
          </ac:spMkLst>
        </pc:spChg>
        <pc:spChg chg="del mod">
          <ac:chgData name="laura-gombaud@laposte.net" userId="S::urn:spo:guest#laura-gombaud@laposte.net::" providerId="AD" clId="Web-{71BE8BDF-0318-0520-CF79-592274835CEC}" dt="2025-08-21T18:34:12.167" v="165"/>
          <ac:spMkLst>
            <pc:docMk/>
            <pc:sldMk cId="3013676594" sldId="287"/>
            <ac:spMk id="16" creationId="{61A5DC26-9868-892C-4061-E7718770F1C7}"/>
          </ac:spMkLst>
        </pc:spChg>
        <pc:spChg chg="add">
          <ac:chgData name="laura-gombaud@laposte.net" userId="S::urn:spo:guest#laura-gombaud@laposte.net::" providerId="AD" clId="Web-{71BE8BDF-0318-0520-CF79-592274835CEC}" dt="2025-08-21T18:34:25.542" v="174"/>
          <ac:spMkLst>
            <pc:docMk/>
            <pc:sldMk cId="3013676594" sldId="287"/>
            <ac:spMk id="18" creationId="{905E2252-0396-5D05-422C-6A5079C268B0}"/>
          </ac:spMkLst>
        </pc:spChg>
        <pc:spChg chg="del">
          <ac:chgData name="laura-gombaud@laposte.net" userId="S::urn:spo:guest#laura-gombaud@laposte.net::" providerId="AD" clId="Web-{71BE8BDF-0318-0520-CF79-592274835CEC}" dt="2025-08-21T18:34:21.589" v="168"/>
          <ac:spMkLst>
            <pc:docMk/>
            <pc:sldMk cId="3013676594" sldId="287"/>
            <ac:spMk id="19" creationId="{1C2D5E94-16C5-6DB2-8D28-7CC548954C6A}"/>
          </ac:spMkLst>
        </pc:spChg>
      </pc:sldChg>
      <pc:sldChg chg="modSp add ord replId">
        <pc:chgData name="laura-gombaud@laposte.net" userId="S::urn:spo:guest#laura-gombaud@laposte.net::" providerId="AD" clId="Web-{71BE8BDF-0318-0520-CF79-592274835CEC}" dt="2025-08-21T18:35:42.795" v="210" actId="20577"/>
        <pc:sldMkLst>
          <pc:docMk/>
          <pc:sldMk cId="4084345543" sldId="288"/>
        </pc:sldMkLst>
        <pc:spChg chg="mod">
          <ac:chgData name="laura-gombaud@laposte.net" userId="S::urn:spo:guest#laura-gombaud@laposte.net::" providerId="AD" clId="Web-{71BE8BDF-0318-0520-CF79-592274835CEC}" dt="2025-08-21T18:34:49.559" v="192" actId="20577"/>
          <ac:spMkLst>
            <pc:docMk/>
            <pc:sldMk cId="4084345543" sldId="288"/>
            <ac:spMk id="2" creationId="{4C9219CA-4D03-34D8-E4A1-BC7999B99F85}"/>
          </ac:spMkLst>
        </pc:spChg>
        <pc:spChg chg="mod">
          <ac:chgData name="laura-gombaud@laposte.net" userId="S::urn:spo:guest#laura-gombaud@laposte.net::" providerId="AD" clId="Web-{71BE8BDF-0318-0520-CF79-592274835CEC}" dt="2025-08-21T18:35:42.795" v="210" actId="20577"/>
          <ac:spMkLst>
            <pc:docMk/>
            <pc:sldMk cId="4084345543" sldId="288"/>
            <ac:spMk id="5" creationId="{60FDBCCE-0B8C-F788-CD14-912E55E0D309}"/>
          </ac:spMkLst>
        </pc:spChg>
      </pc:sldChg>
      <pc:sldChg chg="modSp add replId">
        <pc:chgData name="laura-gombaud@laposte.net" userId="S::urn:spo:guest#laura-gombaud@laposte.net::" providerId="AD" clId="Web-{71BE8BDF-0318-0520-CF79-592274835CEC}" dt="2025-08-21T18:36:26.593" v="229" actId="14100"/>
        <pc:sldMkLst>
          <pc:docMk/>
          <pc:sldMk cId="2995828029" sldId="289"/>
        </pc:sldMkLst>
        <pc:spChg chg="mod">
          <ac:chgData name="laura-gombaud@laposte.net" userId="S::urn:spo:guest#laura-gombaud@laposte.net::" providerId="AD" clId="Web-{71BE8BDF-0318-0520-CF79-592274835CEC}" dt="2025-08-21T18:36:01.014" v="221" actId="20577"/>
          <ac:spMkLst>
            <pc:docMk/>
            <pc:sldMk cId="2995828029" sldId="289"/>
            <ac:spMk id="2" creationId="{F8759BAE-CEBE-A2C9-A8AE-1678876D61C2}"/>
          </ac:spMkLst>
        </pc:spChg>
        <pc:spChg chg="mod">
          <ac:chgData name="laura-gombaud@laposte.net" userId="S::urn:spo:guest#laura-gombaud@laposte.net::" providerId="AD" clId="Web-{71BE8BDF-0318-0520-CF79-592274835CEC}" dt="2025-08-21T18:36:26.593" v="229" actId="14100"/>
          <ac:spMkLst>
            <pc:docMk/>
            <pc:sldMk cId="2995828029" sldId="289"/>
            <ac:spMk id="5" creationId="{0BA68FD3-2E25-BA87-93F4-4E33657A1690}"/>
          </ac:spMkLst>
        </pc:spChg>
      </pc:sldChg>
      <pc:sldChg chg="add replId">
        <pc:chgData name="laura-gombaud@laposte.net" userId="S::urn:spo:guest#laura-gombaud@laposte.net::" providerId="AD" clId="Web-{71BE8BDF-0318-0520-CF79-592274835CEC}" dt="2025-08-21T18:36:36.703" v="230"/>
        <pc:sldMkLst>
          <pc:docMk/>
          <pc:sldMk cId="3484910101" sldId="290"/>
        </pc:sldMkLst>
      </pc:sldChg>
    </pc:docChg>
  </pc:docChgLst>
  <pc:docChgLst>
    <pc:chgData name="laura-gombaud@laposte.net" userId="S::urn:spo:guest#laura-gombaud@laposte.net::" providerId="AD" clId="Web-{38F43753-7C0C-DAD7-28B7-7E3CA3E96FE9}"/>
    <pc:docChg chg="modSld">
      <pc:chgData name="laura-gombaud@laposte.net" userId="S::urn:spo:guest#laura-gombaud@laposte.net::" providerId="AD" clId="Web-{38F43753-7C0C-DAD7-28B7-7E3CA3E96FE9}" dt="2025-08-16T08:06:20.088" v="40"/>
      <pc:docMkLst>
        <pc:docMk/>
      </pc:docMkLst>
      <pc:sldChg chg="addSp modSp">
        <pc:chgData name="laura-gombaud@laposte.net" userId="S::urn:spo:guest#laura-gombaud@laposte.net::" providerId="AD" clId="Web-{38F43753-7C0C-DAD7-28B7-7E3CA3E96FE9}" dt="2025-08-16T08:06:20.088" v="40"/>
        <pc:sldMkLst>
          <pc:docMk/>
          <pc:sldMk cId="2322155872" sldId="265"/>
        </pc:sldMkLst>
      </pc:sldChg>
    </pc:docChg>
  </pc:docChgLst>
  <pc:docChgLst>
    <pc:chgData name="Laura GOMBAUD" userId="95dfd7b3-193d-40a4-ae58-03a5f77a8c61" providerId="ADAL" clId="{ACA499A3-C8DB-491A-A069-855FA1BA466F}"/>
    <pc:docChg chg="undo redo custSel addSld delSld modSld sldOrd addMainMaster delMainMaster">
      <pc:chgData name="Laura GOMBAUD" userId="95dfd7b3-193d-40a4-ae58-03a5f77a8c61" providerId="ADAL" clId="{ACA499A3-C8DB-491A-A069-855FA1BA466F}" dt="2025-08-18T06:40:32.262" v="7232"/>
      <pc:docMkLst>
        <pc:docMk/>
      </pc:docMkLst>
      <pc:sldChg chg="addSp delSp modSp del mod setBg modClrScheme setClrOvrMap chgLayout">
        <pc:chgData name="Laura GOMBAUD" userId="95dfd7b3-193d-40a4-ae58-03a5f77a8c61" providerId="ADAL" clId="{ACA499A3-C8DB-491A-A069-855FA1BA466F}" dt="2025-08-18T02:24:43.489" v="3728" actId="47"/>
        <pc:sldMkLst>
          <pc:docMk/>
          <pc:sldMk cId="2928013113" sldId="256"/>
        </pc:sldMkLst>
      </pc:sldChg>
      <pc:sldChg chg="modSp del mod">
        <pc:chgData name="Laura GOMBAUD" userId="95dfd7b3-193d-40a4-ae58-03a5f77a8c61" providerId="ADAL" clId="{ACA499A3-C8DB-491A-A069-855FA1BA466F}" dt="2025-08-18T02:24:51.457" v="3729" actId="47"/>
        <pc:sldMkLst>
          <pc:docMk/>
          <pc:sldMk cId="734883131" sldId="257"/>
        </pc:sldMkLst>
      </pc:sldChg>
      <pc:sldChg chg="modSp del mod">
        <pc:chgData name="Laura GOMBAUD" userId="95dfd7b3-193d-40a4-ae58-03a5f77a8c61" providerId="ADAL" clId="{ACA499A3-C8DB-491A-A069-855FA1BA466F}" dt="2025-08-18T02:24:56.972" v="3731" actId="47"/>
        <pc:sldMkLst>
          <pc:docMk/>
          <pc:sldMk cId="1498634148" sldId="258"/>
        </pc:sldMkLst>
      </pc:sldChg>
      <pc:sldChg chg="addSp modSp del mod ord">
        <pc:chgData name="Laura GOMBAUD" userId="95dfd7b3-193d-40a4-ae58-03a5f77a8c61" providerId="ADAL" clId="{ACA499A3-C8DB-491A-A069-855FA1BA466F}" dt="2025-08-18T02:25:01.571" v="3732" actId="47"/>
        <pc:sldMkLst>
          <pc:docMk/>
          <pc:sldMk cId="1333340679" sldId="259"/>
        </pc:sldMkLst>
      </pc:sldChg>
      <pc:sldChg chg="addSp delSp modSp del mod ord">
        <pc:chgData name="Laura GOMBAUD" userId="95dfd7b3-193d-40a4-ae58-03a5f77a8c61" providerId="ADAL" clId="{ACA499A3-C8DB-491A-A069-855FA1BA466F}" dt="2025-08-18T02:25:04.872" v="3734" actId="47"/>
        <pc:sldMkLst>
          <pc:docMk/>
          <pc:sldMk cId="3329527172" sldId="260"/>
        </pc:sldMkLst>
      </pc:sldChg>
      <pc:sldChg chg="addSp delSp modSp del mod ord">
        <pc:chgData name="Laura GOMBAUD" userId="95dfd7b3-193d-40a4-ae58-03a5f77a8c61" providerId="ADAL" clId="{ACA499A3-C8DB-491A-A069-855FA1BA466F}" dt="2025-08-18T02:25:03.381" v="3733" actId="47"/>
        <pc:sldMkLst>
          <pc:docMk/>
          <pc:sldMk cId="3877687722" sldId="261"/>
        </pc:sldMkLst>
      </pc:sldChg>
      <pc:sldChg chg="modSp del mod">
        <pc:chgData name="Laura GOMBAUD" userId="95dfd7b3-193d-40a4-ae58-03a5f77a8c61" providerId="ADAL" clId="{ACA499A3-C8DB-491A-A069-855FA1BA466F}" dt="2025-08-18T02:25:06.279" v="3735" actId="47"/>
        <pc:sldMkLst>
          <pc:docMk/>
          <pc:sldMk cId="2084924560" sldId="262"/>
        </pc:sldMkLst>
      </pc:sldChg>
      <pc:sldChg chg="del">
        <pc:chgData name="Laura GOMBAUD" userId="95dfd7b3-193d-40a4-ae58-03a5f77a8c61" providerId="ADAL" clId="{ACA499A3-C8DB-491A-A069-855FA1BA466F}" dt="2025-08-18T02:25:07.810" v="3736" actId="47"/>
        <pc:sldMkLst>
          <pc:docMk/>
          <pc:sldMk cId="1336956524" sldId="263"/>
        </pc:sldMkLst>
      </pc:sldChg>
      <pc:sldChg chg="addSp delSp modSp del mod">
        <pc:chgData name="Laura GOMBAUD" userId="95dfd7b3-193d-40a4-ae58-03a5f77a8c61" providerId="ADAL" clId="{ACA499A3-C8DB-491A-A069-855FA1BA466F}" dt="2025-08-18T02:25:10.092" v="3737" actId="47"/>
        <pc:sldMkLst>
          <pc:docMk/>
          <pc:sldMk cId="3973580852" sldId="264"/>
        </pc:sldMkLst>
      </pc:sldChg>
      <pc:sldChg chg="modSp del mod">
        <pc:chgData name="Laura GOMBAUD" userId="95dfd7b3-193d-40a4-ae58-03a5f77a8c61" providerId="ADAL" clId="{ACA499A3-C8DB-491A-A069-855FA1BA466F}" dt="2025-08-18T02:24:41.948" v="3727" actId="47"/>
        <pc:sldMkLst>
          <pc:docMk/>
          <pc:sldMk cId="2322155872" sldId="265"/>
        </pc:sldMkLst>
      </pc:sldChg>
      <pc:sldChg chg="modSp new del mod ord">
        <pc:chgData name="Laura GOMBAUD" userId="95dfd7b3-193d-40a4-ae58-03a5f77a8c61" providerId="ADAL" clId="{ACA499A3-C8DB-491A-A069-855FA1BA466F}" dt="2025-08-18T02:24:53.753" v="3730" actId="47"/>
        <pc:sldMkLst>
          <pc:docMk/>
          <pc:sldMk cId="3772199661" sldId="266"/>
        </pc:sldMkLst>
      </pc:sldChg>
      <pc:sldChg chg="modSp new del ord">
        <pc:chgData name="Laura GOMBAUD" userId="95dfd7b3-193d-40a4-ae58-03a5f77a8c61" providerId="ADAL" clId="{ACA499A3-C8DB-491A-A069-855FA1BA466F}" dt="2025-08-17T14:53:50.661" v="857" actId="2696"/>
        <pc:sldMkLst>
          <pc:docMk/>
          <pc:sldMk cId="1765623013" sldId="267"/>
        </pc:sldMkLst>
      </pc:sldChg>
      <pc:sldChg chg="addSp delSp modSp new mod ord modNotesTx">
        <pc:chgData name="Laura GOMBAUD" userId="95dfd7b3-193d-40a4-ae58-03a5f77a8c61" providerId="ADAL" clId="{ACA499A3-C8DB-491A-A069-855FA1BA466F}" dt="2025-08-18T04:22:27.823" v="7227" actId="20577"/>
        <pc:sldMkLst>
          <pc:docMk/>
          <pc:sldMk cId="3147147755" sldId="267"/>
        </pc:sldMkLst>
      </pc:sldChg>
      <pc:sldChg chg="addSp delSp modSp add mod">
        <pc:chgData name="Laura GOMBAUD" userId="95dfd7b3-193d-40a4-ae58-03a5f77a8c61" providerId="ADAL" clId="{ACA499A3-C8DB-491A-A069-855FA1BA466F}" dt="2025-08-18T06:40:32.262" v="7232"/>
        <pc:sldMkLst>
          <pc:docMk/>
          <pc:sldMk cId="1377381188" sldId="268"/>
        </pc:sldMkLst>
      </pc:sldChg>
      <pc:sldChg chg="addSp delSp modSp add mod ord">
        <pc:chgData name="Laura GOMBAUD" userId="95dfd7b3-193d-40a4-ae58-03a5f77a8c61" providerId="ADAL" clId="{ACA499A3-C8DB-491A-A069-855FA1BA466F}" dt="2025-08-18T06:40:32.262" v="7232"/>
        <pc:sldMkLst>
          <pc:docMk/>
          <pc:sldMk cId="1920496561" sldId="269"/>
        </pc:sldMkLst>
      </pc:sldChg>
      <pc:sldChg chg="addSp delSp modSp add mod ord modNotesTx">
        <pc:chgData name="Laura GOMBAUD" userId="95dfd7b3-193d-40a4-ae58-03a5f77a8c61" providerId="ADAL" clId="{ACA499A3-C8DB-491A-A069-855FA1BA466F}" dt="2025-08-18T06:40:32.262" v="7232"/>
        <pc:sldMkLst>
          <pc:docMk/>
          <pc:sldMk cId="1923760963" sldId="270"/>
        </pc:sldMkLst>
      </pc:sldChg>
      <pc:sldChg chg="addSp delSp modSp add mod ord">
        <pc:chgData name="Laura GOMBAUD" userId="95dfd7b3-193d-40a4-ae58-03a5f77a8c61" providerId="ADAL" clId="{ACA499A3-C8DB-491A-A069-855FA1BA466F}" dt="2025-08-17T16:55:26.463" v="2968" actId="20577"/>
        <pc:sldMkLst>
          <pc:docMk/>
          <pc:sldMk cId="541879771" sldId="271"/>
        </pc:sldMkLst>
      </pc:sldChg>
      <pc:sldChg chg="addSp delSp modSp add mod ord setBg">
        <pc:chgData name="Laura GOMBAUD" userId="95dfd7b3-193d-40a4-ae58-03a5f77a8c61" providerId="ADAL" clId="{ACA499A3-C8DB-491A-A069-855FA1BA466F}" dt="2025-08-17T16:41:28.594" v="2871" actId="123"/>
        <pc:sldMkLst>
          <pc:docMk/>
          <pc:sldMk cId="2733612999" sldId="272"/>
        </pc:sldMkLst>
      </pc:sldChg>
      <pc:sldChg chg="modSp add mod ord">
        <pc:chgData name="Laura GOMBAUD" userId="95dfd7b3-193d-40a4-ae58-03a5f77a8c61" providerId="ADAL" clId="{ACA499A3-C8DB-491A-A069-855FA1BA466F}" dt="2025-08-18T03:53:30.155" v="5927" actId="20577"/>
        <pc:sldMkLst>
          <pc:docMk/>
          <pc:sldMk cId="2599946661" sldId="273"/>
        </pc:sldMkLst>
        <pc:spChg chg="mod">
          <ac:chgData name="Laura GOMBAUD" userId="95dfd7b3-193d-40a4-ae58-03a5f77a8c61" providerId="ADAL" clId="{ACA499A3-C8DB-491A-A069-855FA1BA466F}" dt="2025-08-17T16:26:10.961" v="2469" actId="20577"/>
          <ac:spMkLst>
            <pc:docMk/>
            <pc:sldMk cId="2599946661" sldId="273"/>
            <ac:spMk id="2" creationId="{DC1DF8FD-9FF0-61DB-77A9-2F32CA22D0D4}"/>
          </ac:spMkLst>
        </pc:spChg>
      </pc:sldChg>
      <pc:sldChg chg="addSp delSp modSp add mod ord">
        <pc:chgData name="Laura GOMBAUD" userId="95dfd7b3-193d-40a4-ae58-03a5f77a8c61" providerId="ADAL" clId="{ACA499A3-C8DB-491A-A069-855FA1BA466F}" dt="2025-08-17T17:16:47.028" v="3399" actId="403"/>
        <pc:sldMkLst>
          <pc:docMk/>
          <pc:sldMk cId="1019502620" sldId="274"/>
        </pc:sldMkLst>
      </pc:sldChg>
      <pc:sldChg chg="addSp delSp modSp add mod ord">
        <pc:chgData name="Laura GOMBAUD" userId="95dfd7b3-193d-40a4-ae58-03a5f77a8c61" providerId="ADAL" clId="{ACA499A3-C8DB-491A-A069-855FA1BA466F}" dt="2025-08-18T04:07:53.418" v="7005"/>
        <pc:sldMkLst>
          <pc:docMk/>
          <pc:sldMk cId="914568548" sldId="275"/>
        </pc:sldMkLst>
      </pc:sldChg>
      <pc:sldChg chg="addSp delSp modSp add del mod">
        <pc:chgData name="Laura GOMBAUD" userId="95dfd7b3-193d-40a4-ae58-03a5f77a8c61" providerId="ADAL" clId="{ACA499A3-C8DB-491A-A069-855FA1BA466F}" dt="2025-08-17T18:52:40.878" v="3649" actId="2696"/>
        <pc:sldMkLst>
          <pc:docMk/>
          <pc:sldMk cId="876410270" sldId="276"/>
        </pc:sldMkLst>
      </pc:sldChg>
      <pc:sldChg chg="addSp delSp modSp add mod">
        <pc:chgData name="Laura GOMBAUD" userId="95dfd7b3-193d-40a4-ae58-03a5f77a8c61" providerId="ADAL" clId="{ACA499A3-C8DB-491A-A069-855FA1BA466F}" dt="2025-08-17T18:59:36.651" v="3723" actId="20577"/>
        <pc:sldMkLst>
          <pc:docMk/>
          <pc:sldMk cId="619538879" sldId="277"/>
        </pc:sldMkLst>
      </pc:sldChg>
      <pc:sldMasterChg chg="del delSldLayout">
        <pc:chgData name="Laura GOMBAUD" userId="95dfd7b3-193d-40a4-ae58-03a5f77a8c61" providerId="ADAL" clId="{ACA499A3-C8DB-491A-A069-855FA1BA466F}" dt="2025-07-30T19:37:55.064" v="0" actId="26606"/>
        <pc:sldMasterMkLst>
          <pc:docMk/>
          <pc:sldMasterMk cId="1008010381" sldId="2147483648"/>
        </pc:sldMasterMkLst>
        <pc:sldLayoutChg chg="del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1008010381" sldId="2147483648"/>
            <pc:sldLayoutMk cId="1750215958" sldId="2147483649"/>
          </pc:sldLayoutMkLst>
        </pc:sldLayoutChg>
        <pc:sldLayoutChg chg="del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1008010381" sldId="2147483648"/>
            <pc:sldLayoutMk cId="949527376" sldId="2147483650"/>
          </pc:sldLayoutMkLst>
        </pc:sldLayoutChg>
        <pc:sldLayoutChg chg="del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1008010381" sldId="2147483648"/>
            <pc:sldLayoutMk cId="3625428891" sldId="2147483651"/>
          </pc:sldLayoutMkLst>
        </pc:sldLayoutChg>
        <pc:sldLayoutChg chg="del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1008010381" sldId="2147483648"/>
            <pc:sldLayoutMk cId="1171166051" sldId="2147483652"/>
          </pc:sldLayoutMkLst>
        </pc:sldLayoutChg>
        <pc:sldLayoutChg chg="del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1008010381" sldId="2147483648"/>
            <pc:sldLayoutMk cId="203735725" sldId="2147483653"/>
          </pc:sldLayoutMkLst>
        </pc:sldLayoutChg>
        <pc:sldLayoutChg chg="del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1008010381" sldId="2147483648"/>
            <pc:sldLayoutMk cId="1992178953" sldId="2147483654"/>
          </pc:sldLayoutMkLst>
        </pc:sldLayoutChg>
        <pc:sldLayoutChg chg="del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1008010381" sldId="2147483648"/>
            <pc:sldLayoutMk cId="2344990270" sldId="2147483655"/>
          </pc:sldLayoutMkLst>
        </pc:sldLayoutChg>
        <pc:sldLayoutChg chg="del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1008010381" sldId="2147483648"/>
            <pc:sldLayoutMk cId="2352694506" sldId="2147483656"/>
          </pc:sldLayoutMkLst>
        </pc:sldLayoutChg>
        <pc:sldLayoutChg chg="del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1008010381" sldId="2147483648"/>
            <pc:sldLayoutMk cId="1297720941" sldId="2147483657"/>
          </pc:sldLayoutMkLst>
        </pc:sldLayoutChg>
        <pc:sldLayoutChg chg="del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1008010381" sldId="2147483648"/>
            <pc:sldLayoutMk cId="2904641348" sldId="2147483658"/>
          </pc:sldLayoutMkLst>
        </pc:sldLayoutChg>
        <pc:sldLayoutChg chg="del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1008010381" sldId="2147483648"/>
            <pc:sldLayoutMk cId="873472443" sldId="2147483659"/>
          </pc:sldLayoutMkLst>
        </pc:sldLayoutChg>
      </pc:sldMasterChg>
      <pc:sldMasterChg chg="add replId addSldLayout">
        <pc:chgData name="Laura GOMBAUD" userId="95dfd7b3-193d-40a4-ae58-03a5f77a8c61" providerId="ADAL" clId="{ACA499A3-C8DB-491A-A069-855FA1BA466F}" dt="2025-07-30T19:37:55.064" v="0" actId="26606"/>
        <pc:sldMasterMkLst>
          <pc:docMk/>
          <pc:sldMasterMk cId="474013707" sldId="2147483660"/>
        </pc:sldMasterMkLst>
        <pc:sldLayoutChg chg="add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474013707" sldId="2147483660"/>
            <pc:sldLayoutMk cId="1052586614" sldId="2147483661"/>
          </pc:sldLayoutMkLst>
        </pc:sldLayoutChg>
        <pc:sldLayoutChg chg="add replId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474013707" sldId="2147483660"/>
            <pc:sldLayoutMk cId="1689560760" sldId="2147483662"/>
          </pc:sldLayoutMkLst>
        </pc:sldLayoutChg>
        <pc:sldLayoutChg chg="add replId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474013707" sldId="2147483660"/>
            <pc:sldLayoutMk cId="1654917337" sldId="2147483663"/>
          </pc:sldLayoutMkLst>
        </pc:sldLayoutChg>
        <pc:sldLayoutChg chg="add replId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474013707" sldId="2147483660"/>
            <pc:sldLayoutMk cId="843323884" sldId="2147483664"/>
          </pc:sldLayoutMkLst>
        </pc:sldLayoutChg>
        <pc:sldLayoutChg chg="add replId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474013707" sldId="2147483660"/>
            <pc:sldLayoutMk cId="2827557155" sldId="2147483665"/>
          </pc:sldLayoutMkLst>
        </pc:sldLayoutChg>
        <pc:sldLayoutChg chg="add replId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474013707" sldId="2147483660"/>
            <pc:sldLayoutMk cId="2626983362" sldId="2147483666"/>
          </pc:sldLayoutMkLst>
        </pc:sldLayoutChg>
        <pc:sldLayoutChg chg="add replId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474013707" sldId="2147483660"/>
            <pc:sldLayoutMk cId="920100566" sldId="2147483667"/>
          </pc:sldLayoutMkLst>
        </pc:sldLayoutChg>
        <pc:sldLayoutChg chg="add replId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474013707" sldId="2147483660"/>
            <pc:sldLayoutMk cId="3555684344" sldId="2147483668"/>
          </pc:sldLayoutMkLst>
        </pc:sldLayoutChg>
        <pc:sldLayoutChg chg="add replId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474013707" sldId="2147483660"/>
            <pc:sldLayoutMk cId="4058517375" sldId="2147483669"/>
          </pc:sldLayoutMkLst>
        </pc:sldLayoutChg>
        <pc:sldLayoutChg chg="add replId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474013707" sldId="2147483660"/>
            <pc:sldLayoutMk cId="1834758841" sldId="2147483670"/>
          </pc:sldLayoutMkLst>
        </pc:sldLayoutChg>
        <pc:sldLayoutChg chg="add replId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474013707" sldId="2147483660"/>
            <pc:sldLayoutMk cId="4175619599" sldId="2147483671"/>
          </pc:sldLayoutMkLst>
        </pc:sldLayoutChg>
      </pc:sldMasterChg>
    </pc:docChg>
  </pc:docChgLst>
  <pc:docChgLst>
    <pc:chgData clId="Web-{4FB8EDA9-CBAD-8CE5-D628-D1D0C3F7579D}"/>
    <pc:docChg chg="addSld">
      <pc:chgData name="" userId="" providerId="" clId="Web-{4FB8EDA9-CBAD-8CE5-D628-D1D0C3F7579D}" dt="2025-08-19T11:16:45.258" v="0"/>
      <pc:docMkLst>
        <pc:docMk/>
      </pc:docMkLst>
      <pc:sldChg chg="add">
        <pc:chgData name="" userId="" providerId="" clId="Web-{4FB8EDA9-CBAD-8CE5-D628-D1D0C3F7579D}" dt="2025-08-19T11:16:45.258" v="0"/>
        <pc:sldMkLst>
          <pc:docMk/>
          <pc:sldMk cId="2688854622" sldId="279"/>
        </pc:sldMkLst>
      </pc:sldChg>
    </pc:docChg>
  </pc:docChgLst>
  <pc:docChgLst>
    <pc:chgData clId="Web-{5ACEC877-7D39-7A54-C39B-54ECD281951E}"/>
    <pc:docChg chg="modSld">
      <pc:chgData name="" userId="" providerId="" clId="Web-{5ACEC877-7D39-7A54-C39B-54ECD281951E}" dt="2025-08-15T18:34:56.912" v="0" actId="20577"/>
      <pc:docMkLst>
        <pc:docMk/>
      </pc:docMkLst>
      <pc:sldChg chg="modSp">
        <pc:chgData name="" userId="" providerId="" clId="Web-{5ACEC877-7D39-7A54-C39B-54ECD281951E}" dt="2025-08-15T18:34:56.912" v="0" actId="20577"/>
        <pc:sldMkLst>
          <pc:docMk/>
          <pc:sldMk cId="2928013113" sldId="256"/>
        </pc:sldMkLst>
      </pc:sldChg>
    </pc:docChg>
  </pc:docChgLst>
  <pc:docChgLst>
    <pc:chgData clId="Web-{7F47BDAB-011E-5D79-3290-E5E115CA5DED}"/>
    <pc:docChg chg="modSld">
      <pc:chgData name="" userId="" providerId="" clId="Web-{7F47BDAB-011E-5D79-3290-E5E115CA5DED}" dt="2025-08-19T11:02:27.249" v="0" actId="20577"/>
      <pc:docMkLst>
        <pc:docMk/>
      </pc:docMkLst>
      <pc:sldChg chg="modSp">
        <pc:chgData name="" userId="" providerId="" clId="Web-{7F47BDAB-011E-5D79-3290-E5E115CA5DED}" dt="2025-08-19T11:02:27.249" v="0" actId="20577"/>
        <pc:sldMkLst>
          <pc:docMk/>
          <pc:sldMk cId="619538879" sldId="277"/>
        </pc:sldMkLst>
      </pc:sldChg>
    </pc:docChg>
  </pc:docChgLst>
  <pc:docChgLst>
    <pc:chgData name="laura-gombaud@laposte.net" userId="S::urn:spo:guest#laura-gombaud@laposte.net::" providerId="AD" clId="Web-{4FB8EDA9-CBAD-8CE5-D628-D1D0C3F7579D}"/>
    <pc:docChg chg="addSld delSld modSld sldOrd">
      <pc:chgData name="laura-gombaud@laposte.net" userId="S::urn:spo:guest#laura-gombaud@laposte.net::" providerId="AD" clId="Web-{4FB8EDA9-CBAD-8CE5-D628-D1D0C3F7579D}" dt="2025-08-19T12:03:48.386" v="1430" actId="20577"/>
      <pc:docMkLst>
        <pc:docMk/>
      </pc:docMkLst>
      <pc:sldChg chg="modSp add del">
        <pc:chgData name="laura-gombaud@laposte.net" userId="S::urn:spo:guest#laura-gombaud@laposte.net::" providerId="AD" clId="Web-{4FB8EDA9-CBAD-8CE5-D628-D1D0C3F7579D}" dt="2025-08-19T11:27:32.683" v="664" actId="20577"/>
        <pc:sldMkLst>
          <pc:docMk/>
          <pc:sldMk cId="3147147755" sldId="267"/>
        </pc:sldMkLst>
      </pc:sldChg>
      <pc:sldChg chg="del ord">
        <pc:chgData name="laura-gombaud@laposte.net" userId="S::urn:spo:guest#laura-gombaud@laposte.net::" providerId="AD" clId="Web-{4FB8EDA9-CBAD-8CE5-D628-D1D0C3F7579D}" dt="2025-08-19T11:33:38.287" v="915"/>
        <pc:sldMkLst>
          <pc:docMk/>
          <pc:sldMk cId="1377381188" sldId="268"/>
        </pc:sldMkLst>
      </pc:sldChg>
      <pc:sldChg chg="addSp delSp modSp add del">
        <pc:chgData name="laura-gombaud@laposte.net" userId="S::urn:spo:guest#laura-gombaud@laposte.net::" providerId="AD" clId="Web-{4FB8EDA9-CBAD-8CE5-D628-D1D0C3F7579D}" dt="2025-08-19T11:32:40.848" v="914" actId="20577"/>
        <pc:sldMkLst>
          <pc:docMk/>
          <pc:sldMk cId="1920496561" sldId="269"/>
        </pc:sldMkLst>
      </pc:sldChg>
      <pc:sldChg chg="del">
        <pc:chgData name="laura-gombaud@laposte.net" userId="S::urn:spo:guest#laura-gombaud@laposte.net::" providerId="AD" clId="Web-{4FB8EDA9-CBAD-8CE5-D628-D1D0C3F7579D}" dt="2025-08-19T11:16:50.071" v="0"/>
        <pc:sldMkLst>
          <pc:docMk/>
          <pc:sldMk cId="1923760963" sldId="270"/>
        </pc:sldMkLst>
      </pc:sldChg>
      <pc:sldChg chg="addSp delSp modSp">
        <pc:chgData name="laura-gombaud@laposte.net" userId="S::urn:spo:guest#laura-gombaud@laposte.net::" providerId="AD" clId="Web-{4FB8EDA9-CBAD-8CE5-D628-D1D0C3F7579D}" dt="2025-08-19T12:03:48.386" v="1430" actId="20577"/>
        <pc:sldMkLst>
          <pc:docMk/>
          <pc:sldMk cId="2733612999" sldId="272"/>
        </pc:sldMkLst>
      </pc:sldChg>
      <pc:sldChg chg="modSp">
        <pc:chgData name="laura-gombaud@laposte.net" userId="S::urn:spo:guest#laura-gombaud@laposte.net::" providerId="AD" clId="Web-{4FB8EDA9-CBAD-8CE5-D628-D1D0C3F7579D}" dt="2025-08-19T11:38:40.702" v="1414" actId="20577"/>
        <pc:sldMkLst>
          <pc:docMk/>
          <pc:sldMk cId="1019502620" sldId="274"/>
        </pc:sldMkLst>
      </pc:sldChg>
      <pc:sldChg chg="modSp">
        <pc:chgData name="laura-gombaud@laposte.net" userId="S::urn:spo:guest#laura-gombaud@laposte.net::" providerId="AD" clId="Web-{4FB8EDA9-CBAD-8CE5-D628-D1D0C3F7579D}" dt="2025-08-19T11:38:03.701" v="1362" actId="20577"/>
        <pc:sldMkLst>
          <pc:docMk/>
          <pc:sldMk cId="914568548" sldId="275"/>
        </pc:sldMkLst>
      </pc:sldChg>
      <pc:sldChg chg="addSp delSp modSp">
        <pc:chgData name="laura-gombaud@laposte.net" userId="S::urn:spo:guest#laura-gombaud@laposte.net::" providerId="AD" clId="Web-{4FB8EDA9-CBAD-8CE5-D628-D1D0C3F7579D}" dt="2025-08-19T11:23:35.583" v="349" actId="20577"/>
        <pc:sldMkLst>
          <pc:docMk/>
          <pc:sldMk cId="2688854622" sldId="279"/>
        </pc:sldMkLst>
      </pc:sldChg>
      <pc:sldChg chg="modSp add">
        <pc:chgData name="laura-gombaud@laposte.net" userId="S::urn:spo:guest#laura-gombaud@laposte.net::" providerId="AD" clId="Web-{4FB8EDA9-CBAD-8CE5-D628-D1D0C3F7579D}" dt="2025-08-19T11:36:42.965" v="1191" actId="20577"/>
        <pc:sldMkLst>
          <pc:docMk/>
          <pc:sldMk cId="844782001" sldId="280"/>
        </pc:sldMkLst>
      </pc:sldChg>
    </pc:docChg>
  </pc:docChgLst>
  <pc:docChgLst>
    <pc:chgData name="laura-gombaud@laposte.net" userId="S::urn:spo:guest#laura-gombaud@laposte.net::" providerId="AD" clId="Web-{0742D8F1-C8EC-CBD2-0A67-A18EC1223D1D}"/>
    <pc:docChg chg="addSld modSld sldOrd addMainMaster delMainMaster">
      <pc:chgData name="laura-gombaud@laposte.net" userId="S::urn:spo:guest#laura-gombaud@laposte.net::" providerId="AD" clId="Web-{0742D8F1-C8EC-CBD2-0A67-A18EC1223D1D}" dt="2025-08-21T18:20:15.890" v="6"/>
      <pc:docMkLst>
        <pc:docMk/>
      </pc:docMkLst>
      <pc:sldChg chg="modSp mod modClrScheme chgLayout">
        <pc:chgData name="laura-gombaud@laposte.net" userId="S::urn:spo:guest#laura-gombaud@laposte.net::" providerId="AD" clId="Web-{0742D8F1-C8EC-CBD2-0A67-A18EC1223D1D}" dt="2025-08-21T18:20:15.890" v="6"/>
        <pc:sldMkLst>
          <pc:docMk/>
          <pc:sldMk cId="3147147755" sldId="267"/>
        </pc:sldMkLst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3147147755" sldId="267"/>
            <ac:spMk id="2" creationId="{DF25C66A-4795-8701-212B-DE306BBE688F}"/>
          </ac:spMkLst>
        </pc:spChg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3147147755" sldId="267"/>
            <ac:spMk id="4" creationId="{564901ED-BED5-A3BD-1B4D-E1EEFCA906FD}"/>
          </ac:spMkLst>
        </pc:spChg>
      </pc:sldChg>
      <pc:sldChg chg="modSp mod modClrScheme chgLayout">
        <pc:chgData name="laura-gombaud@laposte.net" userId="S::urn:spo:guest#laura-gombaud@laposte.net::" providerId="AD" clId="Web-{0742D8F1-C8EC-CBD2-0A67-A18EC1223D1D}" dt="2025-08-21T18:20:15.890" v="6"/>
        <pc:sldMkLst>
          <pc:docMk/>
          <pc:sldMk cId="1920496561" sldId="269"/>
        </pc:sldMkLst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1920496561" sldId="269"/>
            <ac:spMk id="2" creationId="{F3253E0A-CB47-B32F-0EAA-EA998A3CACB5}"/>
          </ac:spMkLst>
        </pc:spChg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1920496561" sldId="269"/>
            <ac:spMk id="4" creationId="{641236AA-1898-A6F7-7797-9F8C59C43146}"/>
          </ac:spMkLst>
        </pc:spChg>
      </pc:sldChg>
      <pc:sldChg chg="modSp mod modClrScheme chgLayout">
        <pc:chgData name="laura-gombaud@laposte.net" userId="S::urn:spo:guest#laura-gombaud@laposte.net::" providerId="AD" clId="Web-{0742D8F1-C8EC-CBD2-0A67-A18EC1223D1D}" dt="2025-08-21T18:20:15.890" v="6"/>
        <pc:sldMkLst>
          <pc:docMk/>
          <pc:sldMk cId="541879771" sldId="271"/>
        </pc:sldMkLst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541879771" sldId="271"/>
            <ac:spMk id="2" creationId="{C4724A0B-18E2-C30A-4040-E889D9E34FDC}"/>
          </ac:spMkLst>
        </pc:spChg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541879771" sldId="271"/>
            <ac:spMk id="3" creationId="{DD36FCD8-E5BE-051D-292B-47C5ADFC011F}"/>
          </ac:spMkLst>
        </pc:spChg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541879771" sldId="271"/>
            <ac:spMk id="5" creationId="{ACB8D278-9CA6-D82A-2D41-6D0B8AA1E07C}"/>
          </ac:spMkLst>
        </pc:spChg>
      </pc:sldChg>
      <pc:sldChg chg="modSp mod modClrScheme chgLayout">
        <pc:chgData name="laura-gombaud@laposte.net" userId="S::urn:spo:guest#laura-gombaud@laposte.net::" providerId="AD" clId="Web-{0742D8F1-C8EC-CBD2-0A67-A18EC1223D1D}" dt="2025-08-21T18:20:15.890" v="6"/>
        <pc:sldMkLst>
          <pc:docMk/>
          <pc:sldMk cId="2733612999" sldId="272"/>
        </pc:sldMkLst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2733612999" sldId="272"/>
            <ac:spMk id="2" creationId="{47D923CD-74EF-1DA1-F382-92CF8ADB32C8}"/>
          </ac:spMkLst>
        </pc:spChg>
        <pc:spChg chg="mod">
          <ac:chgData name="laura-gombaud@laposte.net" userId="S::urn:spo:guest#laura-gombaud@laposte.net::" providerId="AD" clId="Web-{0742D8F1-C8EC-CBD2-0A67-A18EC1223D1D}" dt="2025-08-21T18:19:33.404" v="2" actId="20577"/>
          <ac:spMkLst>
            <pc:docMk/>
            <pc:sldMk cId="2733612999" sldId="272"/>
            <ac:spMk id="3" creationId="{6FB6C92E-82CE-564F-FAC7-CFB9145A1E2F}"/>
          </ac:spMkLst>
        </pc:spChg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2733612999" sldId="272"/>
            <ac:spMk id="5" creationId="{A04EFAE7-2A7D-7423-30EE-025DBB973DD0}"/>
          </ac:spMkLst>
        </pc:spChg>
      </pc:sldChg>
      <pc:sldChg chg="modSp mod modClrScheme chgLayout">
        <pc:chgData name="laura-gombaud@laposte.net" userId="S::urn:spo:guest#laura-gombaud@laposte.net::" providerId="AD" clId="Web-{0742D8F1-C8EC-CBD2-0A67-A18EC1223D1D}" dt="2025-08-21T18:20:15.890" v="6"/>
        <pc:sldMkLst>
          <pc:docMk/>
          <pc:sldMk cId="2599946661" sldId="273"/>
        </pc:sldMkLst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2599946661" sldId="273"/>
            <ac:spMk id="2" creationId="{DC1DF8FD-9FF0-61DB-77A9-2F32CA22D0D4}"/>
          </ac:spMkLst>
        </pc:spChg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2599946661" sldId="273"/>
            <ac:spMk id="3" creationId="{CB90D3A8-56AE-B719-6344-49E017294879}"/>
          </ac:spMkLst>
        </pc:spChg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2599946661" sldId="273"/>
            <ac:spMk id="5" creationId="{CC710BF2-6328-1223-29D6-6BCBFFA0252A}"/>
          </ac:spMkLst>
        </pc:spChg>
      </pc:sldChg>
      <pc:sldChg chg="modSp mod modClrScheme chgLayout">
        <pc:chgData name="laura-gombaud@laposte.net" userId="S::urn:spo:guest#laura-gombaud@laposte.net::" providerId="AD" clId="Web-{0742D8F1-C8EC-CBD2-0A67-A18EC1223D1D}" dt="2025-08-21T18:20:15.890" v="6"/>
        <pc:sldMkLst>
          <pc:docMk/>
          <pc:sldMk cId="1019502620" sldId="274"/>
        </pc:sldMkLst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1019502620" sldId="274"/>
            <ac:spMk id="2" creationId="{788E8407-A4B4-B410-107C-EE5C4FA35AD7}"/>
          </ac:spMkLst>
        </pc:spChg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1019502620" sldId="274"/>
            <ac:spMk id="3" creationId="{4BD1D04F-02C9-10DE-7EBC-0CC15C16A561}"/>
          </ac:spMkLst>
        </pc:spChg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1019502620" sldId="274"/>
            <ac:spMk id="5" creationId="{3A753F64-2EE6-778E-BC33-CD145F86B7DB}"/>
          </ac:spMkLst>
        </pc:spChg>
      </pc:sldChg>
      <pc:sldChg chg="modSp mod modClrScheme chgLayout">
        <pc:chgData name="laura-gombaud@laposte.net" userId="S::urn:spo:guest#laura-gombaud@laposte.net::" providerId="AD" clId="Web-{0742D8F1-C8EC-CBD2-0A67-A18EC1223D1D}" dt="2025-08-21T18:20:15.890" v="6"/>
        <pc:sldMkLst>
          <pc:docMk/>
          <pc:sldMk cId="914568548" sldId="275"/>
        </pc:sldMkLst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914568548" sldId="275"/>
            <ac:spMk id="2" creationId="{1FBC5C8C-CC91-7404-6B34-F7FB582DA0FA}"/>
          </ac:spMkLst>
        </pc:spChg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914568548" sldId="275"/>
            <ac:spMk id="3" creationId="{228321B2-9D91-7E61-B2CC-C3608ACB0A8E}"/>
          </ac:spMkLst>
        </pc:spChg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914568548" sldId="275"/>
            <ac:spMk id="5" creationId="{2060BF35-6832-7E1B-2DDD-0CB7B92C543E}"/>
          </ac:spMkLst>
        </pc:spChg>
      </pc:sldChg>
      <pc:sldChg chg="modSp mod modClrScheme chgLayout">
        <pc:chgData name="laura-gombaud@laposte.net" userId="S::urn:spo:guest#laura-gombaud@laposte.net::" providerId="AD" clId="Web-{0742D8F1-C8EC-CBD2-0A67-A18EC1223D1D}" dt="2025-08-21T18:20:15.890" v="6"/>
        <pc:sldMkLst>
          <pc:docMk/>
          <pc:sldMk cId="3107800595" sldId="278"/>
        </pc:sldMkLst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3107800595" sldId="278"/>
            <ac:spMk id="5" creationId="{D53AADE3-3CD4-E85E-C462-173B687C6E29}"/>
          </ac:spMkLst>
        </pc:spChg>
      </pc:sldChg>
      <pc:sldChg chg="modSp mod modClrScheme chgLayout">
        <pc:chgData name="laura-gombaud@laposte.net" userId="S::urn:spo:guest#laura-gombaud@laposte.net::" providerId="AD" clId="Web-{0742D8F1-C8EC-CBD2-0A67-A18EC1223D1D}" dt="2025-08-21T18:20:15.890" v="6"/>
        <pc:sldMkLst>
          <pc:docMk/>
          <pc:sldMk cId="2688854622" sldId="279"/>
        </pc:sldMkLst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2688854622" sldId="279"/>
            <ac:spMk id="2" creationId="{ECA8A251-B742-E249-EDA2-4A97ACEE0502}"/>
          </ac:spMkLst>
        </pc:spChg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2688854622" sldId="279"/>
            <ac:spMk id="4" creationId="{F761A41D-06C3-B740-392B-96E25B712AA7}"/>
          </ac:spMkLst>
        </pc:spChg>
      </pc:sldChg>
      <pc:sldChg chg="modSp mod modClrScheme chgLayout">
        <pc:chgData name="laura-gombaud@laposte.net" userId="S::urn:spo:guest#laura-gombaud@laposte.net::" providerId="AD" clId="Web-{0742D8F1-C8EC-CBD2-0A67-A18EC1223D1D}" dt="2025-08-21T18:20:15.890" v="6"/>
        <pc:sldMkLst>
          <pc:docMk/>
          <pc:sldMk cId="844782001" sldId="280"/>
        </pc:sldMkLst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844782001" sldId="280"/>
            <ac:spMk id="2" creationId="{C347ABE5-8CBE-AE75-83A8-52F7691D6589}"/>
          </ac:spMkLst>
        </pc:spChg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844782001" sldId="280"/>
            <ac:spMk id="4" creationId="{26F5AEAF-8122-AD51-D0A8-F82AA9C17D5A}"/>
          </ac:spMkLst>
        </pc:spChg>
      </pc:sldChg>
      <pc:sldChg chg="modSp new mod ord modClrScheme chgLayout">
        <pc:chgData name="laura-gombaud@laposte.net" userId="S::urn:spo:guest#laura-gombaud@laposte.net::" providerId="AD" clId="Web-{0742D8F1-C8EC-CBD2-0A67-A18EC1223D1D}" dt="2025-08-21T18:20:15.890" v="6"/>
        <pc:sldMkLst>
          <pc:docMk/>
          <pc:sldMk cId="2753529739" sldId="281"/>
        </pc:sldMkLst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2753529739" sldId="281"/>
            <ac:spMk id="2" creationId="{89607ED2-A0F5-4F1D-C10B-4E0D7DBCF6E0}"/>
          </ac:spMkLst>
        </pc:spChg>
        <pc:spChg chg="mod ord">
          <ac:chgData name="laura-gombaud@laposte.net" userId="S::urn:spo:guest#laura-gombaud@laposte.net::" providerId="AD" clId="Web-{0742D8F1-C8EC-CBD2-0A67-A18EC1223D1D}" dt="2025-08-21T18:20:15.890" v="6"/>
          <ac:spMkLst>
            <pc:docMk/>
            <pc:sldMk cId="2753529739" sldId="281"/>
            <ac:spMk id="3" creationId="{A0017814-27F5-1C57-BC58-680FB3AD68D6}"/>
          </ac:spMkLst>
        </pc:spChg>
      </pc:sldChg>
      <pc:sldMasterChg chg="add del addSldLayout delSldLayout">
        <pc:chgData name="laura-gombaud@laposte.net" userId="S::urn:spo:guest#laura-gombaud@laposte.net::" providerId="AD" clId="Web-{0742D8F1-C8EC-CBD2-0A67-A18EC1223D1D}" dt="2025-08-21T18:20:15.890" v="6"/>
        <pc:sldMasterMkLst>
          <pc:docMk/>
          <pc:sldMasterMk cId="1071176179" sldId="2147483684"/>
        </pc:sldMasterMkLst>
        <pc:sldLayoutChg chg="add del">
          <pc:chgData name="laura-gombaud@laposte.net" userId="S::urn:spo:guest#laura-gombaud@laposte.net::" providerId="AD" clId="Web-{0742D8F1-C8EC-CBD2-0A67-A18EC1223D1D}" dt="2025-08-21T18:20:15.890" v="6"/>
          <pc:sldLayoutMkLst>
            <pc:docMk/>
            <pc:sldMasterMk cId="1071176179" sldId="2147483684"/>
            <pc:sldLayoutMk cId="2223560165" sldId="2147483685"/>
          </pc:sldLayoutMkLst>
        </pc:sldLayoutChg>
        <pc:sldLayoutChg chg="add del">
          <pc:chgData name="laura-gombaud@laposte.net" userId="S::urn:spo:guest#laura-gombaud@laposte.net::" providerId="AD" clId="Web-{0742D8F1-C8EC-CBD2-0A67-A18EC1223D1D}" dt="2025-08-21T18:20:15.890" v="6"/>
          <pc:sldLayoutMkLst>
            <pc:docMk/>
            <pc:sldMasterMk cId="1071176179" sldId="2147483684"/>
            <pc:sldLayoutMk cId="4241953847" sldId="2147483686"/>
          </pc:sldLayoutMkLst>
        </pc:sldLayoutChg>
        <pc:sldLayoutChg chg="add del">
          <pc:chgData name="laura-gombaud@laposte.net" userId="S::urn:spo:guest#laura-gombaud@laposte.net::" providerId="AD" clId="Web-{0742D8F1-C8EC-CBD2-0A67-A18EC1223D1D}" dt="2025-08-21T18:20:15.890" v="6"/>
          <pc:sldLayoutMkLst>
            <pc:docMk/>
            <pc:sldMasterMk cId="1071176179" sldId="2147483684"/>
            <pc:sldLayoutMk cId="745167963" sldId="2147483687"/>
          </pc:sldLayoutMkLst>
        </pc:sldLayoutChg>
        <pc:sldLayoutChg chg="add del">
          <pc:chgData name="laura-gombaud@laposte.net" userId="S::urn:spo:guest#laura-gombaud@laposte.net::" providerId="AD" clId="Web-{0742D8F1-C8EC-CBD2-0A67-A18EC1223D1D}" dt="2025-08-21T18:20:15.890" v="6"/>
          <pc:sldLayoutMkLst>
            <pc:docMk/>
            <pc:sldMasterMk cId="1071176179" sldId="2147483684"/>
            <pc:sldLayoutMk cId="655063213" sldId="2147483688"/>
          </pc:sldLayoutMkLst>
        </pc:sldLayoutChg>
        <pc:sldLayoutChg chg="add del">
          <pc:chgData name="laura-gombaud@laposte.net" userId="S::urn:spo:guest#laura-gombaud@laposte.net::" providerId="AD" clId="Web-{0742D8F1-C8EC-CBD2-0A67-A18EC1223D1D}" dt="2025-08-21T18:20:15.890" v="6"/>
          <pc:sldLayoutMkLst>
            <pc:docMk/>
            <pc:sldMasterMk cId="1071176179" sldId="2147483684"/>
            <pc:sldLayoutMk cId="1665030633" sldId="2147483689"/>
          </pc:sldLayoutMkLst>
        </pc:sldLayoutChg>
        <pc:sldLayoutChg chg="add del">
          <pc:chgData name="laura-gombaud@laposte.net" userId="S::urn:spo:guest#laura-gombaud@laposte.net::" providerId="AD" clId="Web-{0742D8F1-C8EC-CBD2-0A67-A18EC1223D1D}" dt="2025-08-21T18:20:15.890" v="6"/>
          <pc:sldLayoutMkLst>
            <pc:docMk/>
            <pc:sldMasterMk cId="1071176179" sldId="2147483684"/>
            <pc:sldLayoutMk cId="3429243626" sldId="2147483690"/>
          </pc:sldLayoutMkLst>
        </pc:sldLayoutChg>
        <pc:sldLayoutChg chg="add del">
          <pc:chgData name="laura-gombaud@laposte.net" userId="S::urn:spo:guest#laura-gombaud@laposte.net::" providerId="AD" clId="Web-{0742D8F1-C8EC-CBD2-0A67-A18EC1223D1D}" dt="2025-08-21T18:20:15.890" v="6"/>
          <pc:sldLayoutMkLst>
            <pc:docMk/>
            <pc:sldMasterMk cId="1071176179" sldId="2147483684"/>
            <pc:sldLayoutMk cId="2315154600" sldId="2147483691"/>
          </pc:sldLayoutMkLst>
        </pc:sldLayoutChg>
        <pc:sldLayoutChg chg="add del">
          <pc:chgData name="laura-gombaud@laposte.net" userId="S::urn:spo:guest#laura-gombaud@laposte.net::" providerId="AD" clId="Web-{0742D8F1-C8EC-CBD2-0A67-A18EC1223D1D}" dt="2025-08-21T18:20:15.890" v="6"/>
          <pc:sldLayoutMkLst>
            <pc:docMk/>
            <pc:sldMasterMk cId="1071176179" sldId="2147483684"/>
            <pc:sldLayoutMk cId="3951693969" sldId="2147483692"/>
          </pc:sldLayoutMkLst>
        </pc:sldLayoutChg>
        <pc:sldLayoutChg chg="add del">
          <pc:chgData name="laura-gombaud@laposte.net" userId="S::urn:spo:guest#laura-gombaud@laposte.net::" providerId="AD" clId="Web-{0742D8F1-C8EC-CBD2-0A67-A18EC1223D1D}" dt="2025-08-21T18:20:15.890" v="6"/>
          <pc:sldLayoutMkLst>
            <pc:docMk/>
            <pc:sldMasterMk cId="1071176179" sldId="2147483684"/>
            <pc:sldLayoutMk cId="3333904225" sldId="2147483693"/>
          </pc:sldLayoutMkLst>
        </pc:sldLayoutChg>
        <pc:sldLayoutChg chg="add del">
          <pc:chgData name="laura-gombaud@laposte.net" userId="S::urn:spo:guest#laura-gombaud@laposte.net::" providerId="AD" clId="Web-{0742D8F1-C8EC-CBD2-0A67-A18EC1223D1D}" dt="2025-08-21T18:20:15.890" v="6"/>
          <pc:sldLayoutMkLst>
            <pc:docMk/>
            <pc:sldMasterMk cId="1071176179" sldId="2147483684"/>
            <pc:sldLayoutMk cId="2697030116" sldId="2147483694"/>
          </pc:sldLayoutMkLst>
        </pc:sldLayoutChg>
        <pc:sldLayoutChg chg="add del">
          <pc:chgData name="laura-gombaud@laposte.net" userId="S::urn:spo:guest#laura-gombaud@laposte.net::" providerId="AD" clId="Web-{0742D8F1-C8EC-CBD2-0A67-A18EC1223D1D}" dt="2025-08-21T18:20:15.890" v="6"/>
          <pc:sldLayoutMkLst>
            <pc:docMk/>
            <pc:sldMasterMk cId="1071176179" sldId="2147483684"/>
            <pc:sldLayoutMk cId="2346030186" sldId="2147483695"/>
          </pc:sldLayoutMkLst>
        </pc:sldLayoutChg>
      </pc:sldMasterChg>
      <pc:sldMasterChg chg="add del addSldLayout delSldLayout modSldLayout">
        <pc:chgData name="laura-gombaud@laposte.net" userId="S::urn:spo:guest#laura-gombaud@laposte.net::" providerId="AD" clId="Web-{0742D8F1-C8EC-CBD2-0A67-A18EC1223D1D}" dt="2025-08-21T18:20:15.890" v="6"/>
        <pc:sldMasterMkLst>
          <pc:docMk/>
          <pc:sldMasterMk cId="1060956117" sldId="2147483696"/>
        </pc:sldMasterMkLst>
        <pc:sldLayoutChg chg="add del mod replId">
          <pc:chgData name="laura-gombaud@laposte.net" userId="S::urn:spo:guest#laura-gombaud@laposte.net::" providerId="AD" clId="Web-{0742D8F1-C8EC-CBD2-0A67-A18EC1223D1D}" dt="2025-08-21T18:20:15.890" v="6"/>
          <pc:sldLayoutMkLst>
            <pc:docMk/>
            <pc:sldMasterMk cId="1060956117" sldId="2147483696"/>
            <pc:sldLayoutMk cId="830747609" sldId="2147483697"/>
          </pc:sldLayoutMkLst>
        </pc:sldLayoutChg>
        <pc:sldLayoutChg chg="add del mod replId">
          <pc:chgData name="laura-gombaud@laposte.net" userId="S::urn:spo:guest#laura-gombaud@laposte.net::" providerId="AD" clId="Web-{0742D8F1-C8EC-CBD2-0A67-A18EC1223D1D}" dt="2025-08-21T18:20:15.890" v="6"/>
          <pc:sldLayoutMkLst>
            <pc:docMk/>
            <pc:sldMasterMk cId="1060956117" sldId="2147483696"/>
            <pc:sldLayoutMk cId="744976579" sldId="2147483698"/>
          </pc:sldLayoutMkLst>
        </pc:sldLayoutChg>
        <pc:sldLayoutChg chg="add del mod replId">
          <pc:chgData name="laura-gombaud@laposte.net" userId="S::urn:spo:guest#laura-gombaud@laposte.net::" providerId="AD" clId="Web-{0742D8F1-C8EC-CBD2-0A67-A18EC1223D1D}" dt="2025-08-21T18:20:15.890" v="6"/>
          <pc:sldLayoutMkLst>
            <pc:docMk/>
            <pc:sldMasterMk cId="1060956117" sldId="2147483696"/>
            <pc:sldLayoutMk cId="1702462211" sldId="2147483699"/>
          </pc:sldLayoutMkLst>
        </pc:sldLayoutChg>
        <pc:sldLayoutChg chg="add del mod replId">
          <pc:chgData name="laura-gombaud@laposte.net" userId="S::urn:spo:guest#laura-gombaud@laposte.net::" providerId="AD" clId="Web-{0742D8F1-C8EC-CBD2-0A67-A18EC1223D1D}" dt="2025-08-21T18:20:15.890" v="6"/>
          <pc:sldLayoutMkLst>
            <pc:docMk/>
            <pc:sldMasterMk cId="1060956117" sldId="2147483696"/>
            <pc:sldLayoutMk cId="3701878896" sldId="2147483700"/>
          </pc:sldLayoutMkLst>
        </pc:sldLayoutChg>
        <pc:sldLayoutChg chg="add del mod replId">
          <pc:chgData name="laura-gombaud@laposte.net" userId="S::urn:spo:guest#laura-gombaud@laposte.net::" providerId="AD" clId="Web-{0742D8F1-C8EC-CBD2-0A67-A18EC1223D1D}" dt="2025-08-21T18:20:15.890" v="6"/>
          <pc:sldLayoutMkLst>
            <pc:docMk/>
            <pc:sldMasterMk cId="1060956117" sldId="2147483696"/>
            <pc:sldLayoutMk cId="3790215237" sldId="2147483701"/>
          </pc:sldLayoutMkLst>
        </pc:sldLayoutChg>
        <pc:sldLayoutChg chg="add del mod replId">
          <pc:chgData name="laura-gombaud@laposte.net" userId="S::urn:spo:guest#laura-gombaud@laposte.net::" providerId="AD" clId="Web-{0742D8F1-C8EC-CBD2-0A67-A18EC1223D1D}" dt="2025-08-21T18:20:15.890" v="6"/>
          <pc:sldLayoutMkLst>
            <pc:docMk/>
            <pc:sldMasterMk cId="1060956117" sldId="2147483696"/>
            <pc:sldLayoutMk cId="2587996616" sldId="2147483702"/>
          </pc:sldLayoutMkLst>
        </pc:sldLayoutChg>
        <pc:sldLayoutChg chg="add del mod replId">
          <pc:chgData name="laura-gombaud@laposte.net" userId="S::urn:spo:guest#laura-gombaud@laposte.net::" providerId="AD" clId="Web-{0742D8F1-C8EC-CBD2-0A67-A18EC1223D1D}" dt="2025-08-21T18:20:15.890" v="6"/>
          <pc:sldLayoutMkLst>
            <pc:docMk/>
            <pc:sldMasterMk cId="1060956117" sldId="2147483696"/>
            <pc:sldLayoutMk cId="335606899" sldId="2147483703"/>
          </pc:sldLayoutMkLst>
        </pc:sldLayoutChg>
        <pc:sldLayoutChg chg="add del mod replId">
          <pc:chgData name="laura-gombaud@laposte.net" userId="S::urn:spo:guest#laura-gombaud@laposte.net::" providerId="AD" clId="Web-{0742D8F1-C8EC-CBD2-0A67-A18EC1223D1D}" dt="2025-08-21T18:20:15.890" v="6"/>
          <pc:sldLayoutMkLst>
            <pc:docMk/>
            <pc:sldMasterMk cId="1060956117" sldId="2147483696"/>
            <pc:sldLayoutMk cId="1954811631" sldId="2147483704"/>
          </pc:sldLayoutMkLst>
        </pc:sldLayoutChg>
        <pc:sldLayoutChg chg="add del mod replId">
          <pc:chgData name="laura-gombaud@laposte.net" userId="S::urn:spo:guest#laura-gombaud@laposte.net::" providerId="AD" clId="Web-{0742D8F1-C8EC-CBD2-0A67-A18EC1223D1D}" dt="2025-08-21T18:20:15.890" v="6"/>
          <pc:sldLayoutMkLst>
            <pc:docMk/>
            <pc:sldMasterMk cId="1060956117" sldId="2147483696"/>
            <pc:sldLayoutMk cId="3964688208" sldId="2147483705"/>
          </pc:sldLayoutMkLst>
        </pc:sldLayoutChg>
        <pc:sldLayoutChg chg="add del mod replId">
          <pc:chgData name="laura-gombaud@laposte.net" userId="S::urn:spo:guest#laura-gombaud@laposte.net::" providerId="AD" clId="Web-{0742D8F1-C8EC-CBD2-0A67-A18EC1223D1D}" dt="2025-08-21T18:20:15.890" v="6"/>
          <pc:sldLayoutMkLst>
            <pc:docMk/>
            <pc:sldMasterMk cId="1060956117" sldId="2147483696"/>
            <pc:sldLayoutMk cId="3535512136" sldId="2147483706"/>
          </pc:sldLayoutMkLst>
        </pc:sldLayoutChg>
        <pc:sldLayoutChg chg="add del mod replId">
          <pc:chgData name="laura-gombaud@laposte.net" userId="S::urn:spo:guest#laura-gombaud@laposte.net::" providerId="AD" clId="Web-{0742D8F1-C8EC-CBD2-0A67-A18EC1223D1D}" dt="2025-08-21T18:20:15.890" v="6"/>
          <pc:sldLayoutMkLst>
            <pc:docMk/>
            <pc:sldMasterMk cId="1060956117" sldId="2147483696"/>
            <pc:sldLayoutMk cId="4066079691" sldId="2147483707"/>
          </pc:sldLayoutMkLst>
        </pc:sldLayoutChg>
      </pc:sldMasterChg>
    </pc:docChg>
  </pc:docChgLst>
  <pc:docChgLst>
    <pc:chgData name="Laura GOMBAUD" userId="95dfd7b3-193d-40a4-ae58-03a5f77a8c61" providerId="ADAL" clId="{A8172031-A439-46C0-A83D-2CCB1D10560F}"/>
    <pc:docChg chg="undo custSel modSld">
      <pc:chgData name="Laura GOMBAUD" userId="95dfd7b3-193d-40a4-ae58-03a5f77a8c61" providerId="ADAL" clId="{A8172031-A439-46C0-A83D-2CCB1D10560F}" dt="2025-08-22T18:42:38.319" v="63" actId="20577"/>
      <pc:docMkLst>
        <pc:docMk/>
      </pc:docMkLst>
      <pc:sldChg chg="modSp mod">
        <pc:chgData name="Laura GOMBAUD" userId="95dfd7b3-193d-40a4-ae58-03a5f77a8c61" providerId="ADAL" clId="{A8172031-A439-46C0-A83D-2CCB1D10560F}" dt="2025-08-19T16:25:39.720" v="0" actId="14100"/>
        <pc:sldMkLst>
          <pc:docMk/>
          <pc:sldMk cId="2733612999" sldId="272"/>
        </pc:sldMkLst>
      </pc:sldChg>
      <pc:sldChg chg="modSp mod">
        <pc:chgData name="Laura GOMBAUD" userId="95dfd7b3-193d-40a4-ae58-03a5f77a8c61" providerId="ADAL" clId="{A8172031-A439-46C0-A83D-2CCB1D10560F}" dt="2025-08-22T18:33:25.351" v="60" actId="27636"/>
        <pc:sldMkLst>
          <pc:docMk/>
          <pc:sldMk cId="2599946661" sldId="273"/>
        </pc:sldMkLst>
        <pc:spChg chg="mod">
          <ac:chgData name="Laura GOMBAUD" userId="95dfd7b3-193d-40a4-ae58-03a5f77a8c61" providerId="ADAL" clId="{A8172031-A439-46C0-A83D-2CCB1D10560F}" dt="2025-08-22T18:33:25.351" v="60" actId="27636"/>
          <ac:spMkLst>
            <pc:docMk/>
            <pc:sldMk cId="2599946661" sldId="273"/>
            <ac:spMk id="2" creationId="{DC1DF8FD-9FF0-61DB-77A9-2F32CA22D0D4}"/>
          </ac:spMkLst>
        </pc:spChg>
      </pc:sldChg>
      <pc:sldChg chg="modSp mod">
        <pc:chgData name="Laura GOMBAUD" userId="95dfd7b3-193d-40a4-ae58-03a5f77a8c61" providerId="ADAL" clId="{A8172031-A439-46C0-A83D-2CCB1D10560F}" dt="2025-08-19T16:26:34.284" v="58" actId="20577"/>
        <pc:sldMkLst>
          <pc:docMk/>
          <pc:sldMk cId="844782001" sldId="280"/>
        </pc:sldMkLst>
      </pc:sldChg>
      <pc:sldChg chg="modSp mod">
        <pc:chgData name="Laura GOMBAUD" userId="95dfd7b3-193d-40a4-ae58-03a5f77a8c61" providerId="ADAL" clId="{A8172031-A439-46C0-A83D-2CCB1D10560F}" dt="2025-08-22T18:42:38.319" v="63" actId="20577"/>
        <pc:sldMkLst>
          <pc:docMk/>
          <pc:sldMk cId="3071230549" sldId="285"/>
        </pc:sldMkLst>
        <pc:spChg chg="mod">
          <ac:chgData name="Laura GOMBAUD" userId="95dfd7b3-193d-40a4-ae58-03a5f77a8c61" providerId="ADAL" clId="{A8172031-A439-46C0-A83D-2CCB1D10560F}" dt="2025-08-22T18:42:38.319" v="63" actId="20577"/>
          <ac:spMkLst>
            <pc:docMk/>
            <pc:sldMk cId="3071230549" sldId="285"/>
            <ac:spMk id="21" creationId="{4EBC8FF8-5B81-B538-F8CB-ECDA604415DF}"/>
          </ac:spMkLst>
        </pc:spChg>
      </pc:sldChg>
    </pc:docChg>
  </pc:docChgLst>
  <pc:docChgLst>
    <pc:chgData clId="Web-{25F9C9B1-D2F4-3B0B-70D2-5D1C961DBDAC}"/>
    <pc:docChg chg="modSld">
      <pc:chgData name="" userId="" providerId="" clId="Web-{25F9C9B1-D2F4-3B0B-70D2-5D1C961DBDAC}" dt="2025-08-11T09:26:21.124" v="1"/>
      <pc:docMkLst>
        <pc:docMk/>
      </pc:docMkLst>
      <pc:sldChg chg="modSp">
        <pc:chgData name="" userId="" providerId="" clId="Web-{25F9C9B1-D2F4-3B0B-70D2-5D1C961DBDAC}" dt="2025-08-11T09:26:21.124" v="1"/>
        <pc:sldMkLst>
          <pc:docMk/>
          <pc:sldMk cId="2084924560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ACCD6-879A-48D5-8BC6-3FA852F6C244}" type="datetimeFigureOut">
              <a:rPr lang="fr-FR" smtClean="0"/>
              <a:t>07/09/2025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0FCFF-605D-4067-AF2F-C6DC93E705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86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60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0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3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5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6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6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9/7/2025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3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9/7/2025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4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9/7/2025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5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9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0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7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054E5C-0A0E-C595-54EB-02EBBE623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Triangle 6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FDF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1DF8FD-9FF0-61DB-77A9-2F32CA22D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 fontScale="90000"/>
          </a:bodyPr>
          <a:lstStyle/>
          <a:p>
            <a:r>
              <a:rPr lang="fr-FR" sz="50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RAPPORT D'ACTIVITÉ ANNUEL</a:t>
            </a:r>
            <a:br>
              <a:rPr lang="fr-FR" sz="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fr-FR" sz="5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B90D3A8-56AE-B719-6344-49E017294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374833" y="3246436"/>
            <a:ext cx="5607882" cy="365125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50">
                <a:solidFill>
                  <a:schemeClr val="tx1">
                    <a:lumMod val="85000"/>
                    <a:lumOff val="15000"/>
                  </a:schemeClr>
                </a:solidFill>
              </a:rPr>
              <a:t>ANNEXE 21 - MODELE DE RAPPORT ADAPTE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43C5D05-E1AC-15D5-2C09-7E744950715A}"/>
              </a:ext>
            </a:extLst>
          </p:cNvPr>
          <p:cNvSpPr txBox="1"/>
          <p:nvPr/>
        </p:nvSpPr>
        <p:spPr>
          <a:xfrm>
            <a:off x="9560942" y="5850648"/>
            <a:ext cx="26310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[Date présentation]</a:t>
            </a:r>
            <a:endParaRPr lang="fr-FR">
              <a:solidFill>
                <a:srgbClr val="00000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FD4CE7B-1881-7A08-0B05-32220F5B1A27}"/>
              </a:ext>
            </a:extLst>
          </p:cNvPr>
          <p:cNvSpPr txBox="1"/>
          <p:nvPr/>
        </p:nvSpPr>
        <p:spPr>
          <a:xfrm>
            <a:off x="1279583" y="4741167"/>
            <a:ext cx="2631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Exercice [JJ/MM/AAAA]</a:t>
            </a:r>
            <a:endParaRPr lang="fr-FR" sz="20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0DE1B8-4A85-B79A-BFDA-F99426468F68}"/>
              </a:ext>
            </a:extLst>
          </p:cNvPr>
          <p:cNvSpPr txBox="1"/>
          <p:nvPr/>
        </p:nvSpPr>
        <p:spPr>
          <a:xfrm>
            <a:off x="1279583" y="4119113"/>
            <a:ext cx="5107557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5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[Nom de l'école de production]</a:t>
            </a:r>
            <a:endParaRPr lang="fr-FR" sz="25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F3712CB-C7EC-A9CD-A837-C24BB9560CF8}"/>
              </a:ext>
            </a:extLst>
          </p:cNvPr>
          <p:cNvSpPr/>
          <p:nvPr/>
        </p:nvSpPr>
        <p:spPr>
          <a:xfrm>
            <a:off x="8176165" y="2427842"/>
            <a:ext cx="2748531" cy="2531818"/>
          </a:xfrm>
          <a:prstGeom prst="roundRect">
            <a:avLst/>
          </a:prstGeom>
          <a:solidFill>
            <a:srgbClr val="F5F5F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4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[Logo]</a:t>
            </a:r>
            <a:endParaRPr lang="fr-FR" sz="4000" dirty="0">
              <a:latin typeface="Calibri"/>
              <a:ea typeface="Calibri"/>
              <a:cs typeface="Calibri"/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994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E545F5-CBDF-095F-80D8-2728433A8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F0DFBE0D-F4E2-A9C1-7900-8D902480F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Triangle 69">
            <a:extLst>
              <a:ext uri="{FF2B5EF4-FFF2-40B4-BE49-F238E27FC236}">
                <a16:creationId xmlns:a16="http://schemas.microsoft.com/office/drawing/2014/main" id="{30975810-0C99-1DDE-A87C-4F84088ED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FDF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919518B-787F-0502-FA8F-1DF4E8BD5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759BAE-CEBE-A2C9-A8AE-1678876D6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59" y="187953"/>
            <a:ext cx="10490211" cy="15178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500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Conclusion et questions diverses</a:t>
            </a:r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5787354-EE1F-DF16-43DD-53AEAFF5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374833" y="3246436"/>
            <a:ext cx="5607882" cy="365125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50">
                <a:solidFill>
                  <a:schemeClr val="tx1">
                    <a:lumMod val="85000"/>
                    <a:lumOff val="15000"/>
                  </a:schemeClr>
                </a:solidFill>
              </a:rPr>
              <a:t>ANNEXE 21 - MODELE DE RAPPORT ADAPTE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BA68FD3-2E25-BA87-93F4-4E33657A1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202" y="1947986"/>
            <a:ext cx="9656324" cy="329152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buFont typeface="Arial"/>
              <a:buChar char="•"/>
            </a:pPr>
            <a:r>
              <a:rPr lang="fr-FR" sz="4400" dirty="0">
                <a:latin typeface="Calibri"/>
                <a:ea typeface="Calibri"/>
                <a:cs typeface="Calibri"/>
              </a:rPr>
              <a:t>[conclure sur le bilan de l'année écoulée]</a:t>
            </a:r>
          </a:p>
          <a:p>
            <a:pPr>
              <a:buFont typeface="Arial"/>
            </a:pPr>
            <a:r>
              <a:rPr lang="fr-FR" sz="4400" dirty="0">
                <a:latin typeface="Calibri"/>
                <a:ea typeface="Calibri"/>
                <a:cs typeface="Calibri"/>
              </a:rPr>
              <a:t>[introduire la perspective de la nouvelle année]</a:t>
            </a:r>
            <a:endParaRPr lang="en-US" sz="4400" dirty="0">
              <a:latin typeface="Calibri"/>
              <a:ea typeface="Calibri"/>
              <a:cs typeface="Calibri"/>
            </a:endParaRPr>
          </a:p>
          <a:p>
            <a:pPr>
              <a:buFont typeface="Arial"/>
            </a:pPr>
            <a:endParaRPr lang="fr-FR" sz="44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fr-FR" sz="4400" dirty="0">
                <a:latin typeface="Calibri"/>
                <a:ea typeface="Calibri"/>
                <a:cs typeface="Calibri"/>
              </a:rPr>
              <a:t>Des questions?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82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4CC82E-5F5A-D504-9260-8119793E7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C48DCA4E-B7B4-9C06-CF48-85AEB599C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Triangle 69">
            <a:extLst>
              <a:ext uri="{FF2B5EF4-FFF2-40B4-BE49-F238E27FC236}">
                <a16:creationId xmlns:a16="http://schemas.microsoft.com/office/drawing/2014/main" id="{C5AD04F3-63F4-9EE5-F1C3-DA1A58D28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FDF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9C4780E-DE77-E0F0-B64B-1317DF01A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6ECAAA-2CE5-9C15-725E-54C338D9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fr-FR" sz="50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Sommaire</a:t>
            </a:r>
            <a:br>
              <a:rPr lang="fr-FR" sz="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fr-FR" sz="5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2F8B15-B262-02DC-B410-61ACD1F4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374833" y="3246436"/>
            <a:ext cx="5607882" cy="365125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50">
                <a:solidFill>
                  <a:schemeClr val="tx1">
                    <a:lumMod val="85000"/>
                    <a:lumOff val="15000"/>
                  </a:schemeClr>
                </a:solidFill>
              </a:rPr>
              <a:t>ANNEXE 21 - MODELE DE RAPPORT ADAPTE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625E8D50-25D7-0A62-BC3F-1B94926DE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Présentation de l’École</a:t>
            </a:r>
          </a:p>
          <a:p>
            <a:pPr>
              <a:lnSpc>
                <a:spcPct val="110000"/>
              </a:lnSpc>
            </a:pPr>
            <a:r>
              <a:rPr lang="fr-FR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État des lieux</a:t>
            </a:r>
          </a:p>
          <a:p>
            <a:pPr>
              <a:lnSpc>
                <a:spcPct val="110000"/>
              </a:lnSpc>
            </a:pPr>
            <a:r>
              <a:rPr lang="fr-FR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Bilan financier</a:t>
            </a:r>
          </a:p>
          <a:p>
            <a:pPr>
              <a:lnSpc>
                <a:spcPct val="110000"/>
              </a:lnSpc>
            </a:pPr>
            <a:r>
              <a:rPr lang="fr-FR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Bilan de l'activité de production et relations entreprises</a:t>
            </a:r>
          </a:p>
          <a:p>
            <a:pPr>
              <a:lnSpc>
                <a:spcPct val="110000"/>
              </a:lnSpc>
            </a:pPr>
            <a:r>
              <a:rPr lang="fr-FR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Bilan de l'activité pédagogique</a:t>
            </a:r>
          </a:p>
          <a:p>
            <a:pPr>
              <a:lnSpc>
                <a:spcPct val="110000"/>
              </a:lnSpc>
            </a:pPr>
            <a:r>
              <a:rPr lang="fr-FR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Bilan de la gouvernance et communication</a:t>
            </a:r>
          </a:p>
          <a:p>
            <a:pPr>
              <a:lnSpc>
                <a:spcPct val="110000"/>
              </a:lnSpc>
            </a:pPr>
            <a:r>
              <a:rPr lang="fr-FR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Perspectives</a:t>
            </a:r>
          </a:p>
          <a:p>
            <a:pPr>
              <a:lnSpc>
                <a:spcPct val="110000"/>
              </a:lnSpc>
            </a:pPr>
            <a:r>
              <a:rPr lang="fr-FR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et questions diverses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3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91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4AF57-0FDA-45E3-26D7-1376D23D1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16A45BBF-16F0-23C3-7B6E-0E91FA977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Triangle 69">
            <a:extLst>
              <a:ext uri="{FF2B5EF4-FFF2-40B4-BE49-F238E27FC236}">
                <a16:creationId xmlns:a16="http://schemas.microsoft.com/office/drawing/2014/main" id="{26F6D683-8DE9-75C8-C0F9-A004B2DDF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FDF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176F1AE-1FAC-1122-CA40-0A435B76A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CAB4E0-D9B2-5E00-FB03-6446B11D8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50595"/>
            <a:ext cx="7776464" cy="787349"/>
          </a:xfrm>
        </p:spPr>
        <p:txBody>
          <a:bodyPr anchor="ctr">
            <a:normAutofit/>
          </a:bodyPr>
          <a:lstStyle/>
          <a:p>
            <a:r>
              <a:rPr lang="fr-FR" sz="50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Présentation de l'école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689D1F-7374-456B-7923-15F77D72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374833" y="3246436"/>
            <a:ext cx="5607882" cy="365125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50">
                <a:solidFill>
                  <a:schemeClr val="tx1">
                    <a:lumMod val="85000"/>
                    <a:lumOff val="15000"/>
                  </a:schemeClr>
                </a:solidFill>
              </a:rPr>
              <a:t>ANNEXE 21 - MODELE DE RAPPORT ADAPTE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5F0A455D-E830-3F71-AB5D-0C0BFD318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fr-FR" sz="1600">
                <a:latin typeface="Calibri"/>
                <a:ea typeface="Calibri"/>
                <a:cs typeface="Calibri"/>
              </a:rPr>
              <a:t>Présenter l'école, par exemple :</a:t>
            </a:r>
          </a:p>
          <a:p>
            <a:pPr algn="just">
              <a:lnSpc>
                <a:spcPct val="110000"/>
              </a:lnSpc>
            </a:pPr>
            <a:r>
              <a:rPr lang="fr-FR" sz="1600">
                <a:latin typeface="Calibri"/>
                <a:ea typeface="Calibri"/>
                <a:cs typeface="Calibri"/>
              </a:rPr>
              <a:t>Année de création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fr-FR" sz="1600">
                <a:latin typeface="Calibri"/>
                <a:ea typeface="Calibri"/>
                <a:cs typeface="Calibri"/>
              </a:rPr>
              <a:t>Reconnaissance FNEP si obtenue, quelle année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fr-FR" sz="1600">
                <a:latin typeface="Calibri"/>
                <a:ea typeface="Calibri"/>
                <a:cs typeface="Calibri"/>
              </a:rPr>
              <a:t>Localisation, particularité de localisation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fr-FR" sz="1600">
                <a:latin typeface="Calibri"/>
                <a:ea typeface="Calibri"/>
                <a:cs typeface="Calibri"/>
              </a:rPr>
              <a:t>Secteur de l'école de production </a:t>
            </a:r>
            <a:endParaRPr lang="en-US" sz="1600">
              <a:latin typeface="Calibri"/>
              <a:ea typeface="Calibri"/>
              <a:cs typeface="Calibri"/>
            </a:endParaRPr>
          </a:p>
          <a:p>
            <a:pPr algn="just">
              <a:lnSpc>
                <a:spcPct val="110000"/>
              </a:lnSpc>
            </a:pPr>
            <a:r>
              <a:rPr lang="fr-FR" sz="1600">
                <a:latin typeface="Calibri"/>
                <a:ea typeface="Calibri"/>
                <a:cs typeface="Calibri"/>
              </a:rPr>
              <a:t>Public ciblé</a:t>
            </a:r>
            <a:endParaRPr lang="en-US" sz="1600">
              <a:latin typeface="Calibri"/>
              <a:ea typeface="Calibri"/>
              <a:cs typeface="Calibri"/>
            </a:endParaRPr>
          </a:p>
          <a:p>
            <a:pPr algn="just">
              <a:lnSpc>
                <a:spcPct val="110000"/>
              </a:lnSpc>
            </a:pPr>
            <a:r>
              <a:rPr lang="fr-FR" sz="1600">
                <a:latin typeface="Calibri"/>
                <a:ea typeface="Calibri"/>
                <a:cs typeface="Calibri"/>
              </a:rPr>
              <a:t>Parler du type de commandes, type d'entreprises clientes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fr-FR" sz="1600">
                <a:latin typeface="Calibri"/>
                <a:ea typeface="Calibri"/>
                <a:cs typeface="Calibri"/>
              </a:rPr>
              <a:t>Objectifs de l'école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fr-FR" sz="1600">
                <a:latin typeface="Calibri"/>
                <a:ea typeface="Calibri"/>
                <a:cs typeface="Calibri"/>
              </a:rPr>
              <a:t>Partenaires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3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2BE9519-9F87-DAAD-1894-1D2CC953D0A1}"/>
              </a:ext>
            </a:extLst>
          </p:cNvPr>
          <p:cNvSpPr/>
          <p:nvPr/>
        </p:nvSpPr>
        <p:spPr>
          <a:xfrm>
            <a:off x="6491351" y="2386155"/>
            <a:ext cx="4541314" cy="3383709"/>
          </a:xfrm>
          <a:prstGeom prst="roundRect">
            <a:avLst/>
          </a:prstGeom>
          <a:solidFill>
            <a:srgbClr val="F5F5F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4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[Photo</a:t>
            </a:r>
          </a:p>
          <a:p>
            <a:pPr algn="ctr"/>
            <a:r>
              <a:rPr lang="fr-FR" sz="4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école/équipe]</a:t>
            </a:r>
            <a:endParaRPr lang="fr-FR" sz="4000" dirty="0">
              <a:latin typeface="Calibri"/>
              <a:ea typeface="Calibri"/>
              <a:cs typeface="Calibri"/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033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6C31CE-D627-E018-B292-F085B2120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F236FBE8-6AE5-7BDB-E43F-49752581E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Triangle 69">
            <a:extLst>
              <a:ext uri="{FF2B5EF4-FFF2-40B4-BE49-F238E27FC236}">
                <a16:creationId xmlns:a16="http://schemas.microsoft.com/office/drawing/2014/main" id="{EAF124E9-0E29-55F6-3EF4-2B419A516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FDF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E331DBA-6811-2819-7D17-DBB5432E5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B3DE265-588F-AB48-1067-60F9389B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59" y="187953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50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Etat des lieux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997400-0489-34F8-9161-DDB2A7A8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374833" y="3246436"/>
            <a:ext cx="5607882" cy="365125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50">
                <a:solidFill>
                  <a:schemeClr val="tx1">
                    <a:lumMod val="85000"/>
                    <a:lumOff val="15000"/>
                  </a:schemeClr>
                </a:solidFill>
              </a:rPr>
              <a:t>ANNEXE 21 - MODELE DE RAPPORT ADAPTE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A08CD4F-18E8-3358-30CF-EB393B366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119077"/>
            <a:ext cx="8074815" cy="280039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fr-FR" sz="2600" dirty="0">
                <a:latin typeface="Calibri"/>
                <a:ea typeface="Calibri"/>
                <a:cs typeface="Calibri"/>
              </a:rPr>
              <a:t>[Année présentée] en bref :</a:t>
            </a:r>
            <a:endParaRPr lang="en-US" sz="2600" dirty="0">
              <a:latin typeface="Calibri"/>
              <a:ea typeface="Calibri"/>
              <a:cs typeface="Calibri"/>
            </a:endParaRPr>
          </a:p>
          <a:p>
            <a:r>
              <a:rPr lang="fr-FR" sz="2600" dirty="0">
                <a:latin typeface="Calibri"/>
                <a:ea typeface="Calibri"/>
                <a:cs typeface="Calibri"/>
              </a:rPr>
              <a:t>[Nombre de classes] </a:t>
            </a:r>
            <a:endParaRPr lang="en-US" sz="2600" dirty="0">
              <a:latin typeface="Calibri"/>
              <a:ea typeface="Calibri"/>
              <a:cs typeface="Calibri"/>
            </a:endParaRPr>
          </a:p>
          <a:p>
            <a:r>
              <a:rPr lang="fr-FR" sz="2600" dirty="0">
                <a:latin typeface="Calibri"/>
                <a:ea typeface="Calibri"/>
                <a:cs typeface="Calibri"/>
              </a:rPr>
              <a:t>[Nombre total d'élèves]</a:t>
            </a:r>
            <a:endParaRPr lang="fr-FR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600" dirty="0">
                <a:latin typeface="Calibri"/>
                <a:ea typeface="Calibri"/>
                <a:cs typeface="Calibri"/>
              </a:rPr>
              <a:t>Préparation au diplôme de [Nom diplôme] ([années] ans d’étude)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600" dirty="0">
                <a:latin typeface="Calibri"/>
                <a:ea typeface="Calibri"/>
                <a:cs typeface="Calibri"/>
              </a:rPr>
              <a:t>[Décrire s'il y a eu des événements significatifs sur le dernier exercice]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0000"/>
              </a:lnSpc>
            </a:pPr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72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024410-2A15-3475-EDD8-822099DF5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1529A281-5D5A-7D33-1510-78E3C29BE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Triangle 69">
            <a:extLst>
              <a:ext uri="{FF2B5EF4-FFF2-40B4-BE49-F238E27FC236}">
                <a16:creationId xmlns:a16="http://schemas.microsoft.com/office/drawing/2014/main" id="{151893AE-1117-3DB0-4B90-39C9F3349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FDF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C693585-6CA6-4E40-5ABA-18FD2FE2A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D3BF78-8874-D72E-BE71-EEC8C4791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46" y="216708"/>
            <a:ext cx="8074815" cy="1618489"/>
          </a:xfrm>
        </p:spPr>
        <p:txBody>
          <a:bodyPr anchor="ctr">
            <a:normAutofit/>
          </a:bodyPr>
          <a:lstStyle/>
          <a:p>
            <a:r>
              <a:rPr lang="fr-FR" sz="50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Bilan financier</a:t>
            </a:r>
            <a:endParaRPr lang="fr-FR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C037ACA-D95D-7BA4-03AE-3EDF2A13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374833" y="3246436"/>
            <a:ext cx="5607882" cy="365125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50">
                <a:solidFill>
                  <a:schemeClr val="tx1">
                    <a:lumMod val="85000"/>
                    <a:lumOff val="15000"/>
                  </a:schemeClr>
                </a:solidFill>
              </a:rPr>
              <a:t>ANNEXE 21 - MODELE DE RAPPORT ADAPTE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411189A-A2EE-3CC3-5B2F-93B7498C15E7}"/>
              </a:ext>
            </a:extLst>
          </p:cNvPr>
          <p:cNvSpPr/>
          <p:nvPr/>
        </p:nvSpPr>
        <p:spPr>
          <a:xfrm>
            <a:off x="8145926" y="2834287"/>
            <a:ext cx="3240000" cy="720000"/>
          </a:xfrm>
          <a:prstGeom prst="roundRect">
            <a:avLst/>
          </a:prstGeom>
          <a:solidFill>
            <a:srgbClr val="224A2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Jours de trésorerie</a:t>
            </a:r>
            <a:endParaRPr sz="160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D6AC44"/>
                </a:solidFill>
                <a:latin typeface="Calibri"/>
                <a:ea typeface="Calibri"/>
                <a:cs typeface="Calibri"/>
              </a:rPr>
              <a:t>[jours trésorerie N]</a:t>
            </a:r>
            <a:endParaRPr>
              <a:solidFill>
                <a:srgbClr val="D6AC4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Objectif : </a:t>
            </a:r>
            <a:r>
              <a:rPr lang="fr-FR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[jours trésorerie cible N]</a:t>
            </a:r>
            <a:endParaRPr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357A88-0012-3BEB-5EF8-C4BD7B9F562A}"/>
              </a:ext>
            </a:extLst>
          </p:cNvPr>
          <p:cNvSpPr/>
          <p:nvPr/>
        </p:nvSpPr>
        <p:spPr>
          <a:xfrm>
            <a:off x="700632" y="4772707"/>
            <a:ext cx="10691268" cy="1097280"/>
          </a:xfrm>
          <a:prstGeom prst="rect">
            <a:avLst/>
          </a:prstGeom>
          <a:solidFill>
            <a:srgbClr val="FDF6EA"/>
          </a:solidFill>
          <a:ln>
            <a:solidFill>
              <a:srgbClr val="224A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ctr"/>
            <a:r>
              <a:rPr lang="fr-FR" sz="20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Synthèse</a:t>
            </a:r>
            <a:endParaRPr sz="2000" b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400">
                <a:solidFill>
                  <a:srgbClr val="333333"/>
                </a:solidFill>
              </a:defRPr>
            </a:pPr>
            <a:r>
              <a:rPr lang="fr-FR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[Commenter l'évolution des revenus et du soutien du public]</a:t>
            </a:r>
          </a:p>
          <a:p>
            <a:pPr algn="ctr">
              <a:defRPr sz="1400">
                <a:solidFill>
                  <a:srgbClr val="333333"/>
                </a:solidFill>
              </a:defRPr>
            </a:pPr>
            <a:r>
              <a:rPr lang="fr-FR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[Commenter la marge par rapport aux objectifs. Commenter le résultat net.]</a:t>
            </a:r>
          </a:p>
          <a:p>
            <a:pPr algn="ctr">
              <a:defRPr sz="1400">
                <a:solidFill>
                  <a:srgbClr val="333333"/>
                </a:solidFill>
              </a:defRPr>
            </a:pPr>
            <a:r>
              <a:rPr lang="fr-FR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[Commenter la trésorerie et le poids des charges de personnel.]</a:t>
            </a:r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816B6EB6-ABC7-4BD0-E5B4-4F19BE71E568}"/>
              </a:ext>
            </a:extLst>
          </p:cNvPr>
          <p:cNvSpPr/>
          <p:nvPr/>
        </p:nvSpPr>
        <p:spPr>
          <a:xfrm>
            <a:off x="8151900" y="1861992"/>
            <a:ext cx="3240000" cy="720000"/>
          </a:xfrm>
          <a:prstGeom prst="roundRect">
            <a:avLst/>
          </a:prstGeom>
          <a:solidFill>
            <a:srgbClr val="D6AC44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Trésorerie disponible</a:t>
            </a:r>
            <a:endParaRPr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224A26"/>
                </a:solidFill>
                <a:latin typeface="Calibri"/>
                <a:ea typeface="Calibri"/>
                <a:cs typeface="Calibri"/>
              </a:rPr>
              <a:t>[solde de trésorerie N] €</a:t>
            </a:r>
            <a:endParaRPr>
              <a:solidFill>
                <a:srgbClr val="224A26"/>
              </a:solidFill>
              <a:latin typeface="Calibri"/>
              <a:ea typeface="Calibri"/>
              <a:cs typeface="Calibri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 lang="fr-FR">
                <a:latin typeface="Calibri"/>
                <a:ea typeface="Calibri"/>
                <a:cs typeface="Calibri"/>
              </a:rPr>
              <a:t>[+/- solde de trésorerie N-1] € vs N-1</a:t>
            </a:r>
            <a:endParaRPr>
              <a:latin typeface="Calibri"/>
              <a:ea typeface="Calibri"/>
              <a:cs typeface="Calibri"/>
            </a:endParaRPr>
          </a:p>
        </p:txBody>
      </p: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AE8F0E1C-FC5A-45B8-FB63-8CEA970AC32C}"/>
              </a:ext>
            </a:extLst>
          </p:cNvPr>
          <p:cNvSpPr/>
          <p:nvPr/>
        </p:nvSpPr>
        <p:spPr>
          <a:xfrm>
            <a:off x="4222375" y="1836331"/>
            <a:ext cx="3657600" cy="2706486"/>
          </a:xfrm>
          <a:prstGeom prst="roundRect">
            <a:avLst/>
          </a:prstGeom>
          <a:solidFill>
            <a:srgbClr val="D6AC44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Répartition des ressources</a:t>
            </a:r>
          </a:p>
          <a:p>
            <a:pPr algn="l">
              <a:defRPr sz="1300" b="1">
                <a:solidFill>
                  <a:srgbClr val="333333"/>
                </a:solidFill>
              </a:defRPr>
            </a:pPr>
            <a:endParaRPr lang="fr-FR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defRPr sz="1300" b="1">
                <a:solidFill>
                  <a:srgbClr val="333333"/>
                </a:solidFill>
              </a:defRPr>
            </a:pPr>
            <a:endParaRPr lang="fr-FR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defRPr sz="1300" b="1">
                <a:solidFill>
                  <a:srgbClr val="333333"/>
                </a:solidFill>
              </a:defRPr>
            </a:pPr>
            <a:endParaRPr lang="fr-FR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defRPr sz="1300" b="1">
                <a:solidFill>
                  <a:srgbClr val="333333"/>
                </a:solidFill>
              </a:defRPr>
            </a:pPr>
            <a:endParaRPr lang="fr-FR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defRPr sz="1300" b="1">
                <a:solidFill>
                  <a:srgbClr val="333333"/>
                </a:solidFill>
              </a:defRPr>
            </a:pPr>
            <a:endParaRPr lang="fr-FR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defRPr sz="1300" b="1">
                <a:solidFill>
                  <a:srgbClr val="333333"/>
                </a:solidFill>
              </a:defRPr>
            </a:pPr>
            <a:endParaRPr lang="fr-FR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defRPr sz="1300" b="1">
                <a:solidFill>
                  <a:srgbClr val="333333"/>
                </a:solidFill>
              </a:defRPr>
            </a:pPr>
            <a:endParaRPr lang="fr-FR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defRPr sz="1300" b="1">
                <a:solidFill>
                  <a:srgbClr val="333333"/>
                </a:solidFill>
              </a:defRPr>
            </a:pPr>
            <a:endParaRPr lang="fr-FR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defRPr sz="1300" b="1">
                <a:solidFill>
                  <a:srgbClr val="333333"/>
                </a:solidFill>
              </a:defRPr>
            </a:pPr>
            <a:endParaRPr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ounded Rectangle 7">
            <a:extLst>
              <a:ext uri="{FF2B5EF4-FFF2-40B4-BE49-F238E27FC236}">
                <a16:creationId xmlns:a16="http://schemas.microsoft.com/office/drawing/2014/main" id="{251068BF-D075-D2CE-1A01-9F5F576BCF7C}"/>
              </a:ext>
            </a:extLst>
          </p:cNvPr>
          <p:cNvSpPr/>
          <p:nvPr/>
        </p:nvSpPr>
        <p:spPr>
          <a:xfrm>
            <a:off x="711515" y="2834287"/>
            <a:ext cx="3240000" cy="720000"/>
          </a:xfrm>
          <a:prstGeom prst="roundRect">
            <a:avLst/>
          </a:prstGeom>
          <a:solidFill>
            <a:srgbClr val="D6AC44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Résultat Net</a:t>
            </a:r>
            <a:endParaRPr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224A26"/>
                </a:solidFill>
                <a:latin typeface="Calibri"/>
                <a:ea typeface="Calibri"/>
                <a:cs typeface="Calibri"/>
              </a:rPr>
              <a:t>[résultat N] €</a:t>
            </a:r>
            <a:endParaRPr>
              <a:solidFill>
                <a:srgbClr val="224A26"/>
              </a:solidFill>
              <a:latin typeface="Calibri"/>
              <a:ea typeface="Calibri"/>
              <a:cs typeface="Calibri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 lang="fr-FR">
                <a:latin typeface="Calibri"/>
                <a:ea typeface="Calibri"/>
                <a:cs typeface="Calibri"/>
              </a:rPr>
              <a:t>[+/- résultat N-1] € vs N-1</a:t>
            </a:r>
          </a:p>
        </p:txBody>
      </p:sp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36500114-6B75-40B5-C2B1-12C7364F2CFE}"/>
              </a:ext>
            </a:extLst>
          </p:cNvPr>
          <p:cNvSpPr/>
          <p:nvPr/>
        </p:nvSpPr>
        <p:spPr>
          <a:xfrm>
            <a:off x="711515" y="1836331"/>
            <a:ext cx="3240000" cy="720000"/>
          </a:xfrm>
          <a:prstGeom prst="roundRect">
            <a:avLst/>
          </a:prstGeom>
          <a:solidFill>
            <a:srgbClr val="224A2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Chiffre d’affaires HT</a:t>
            </a:r>
            <a:endParaRPr sz="160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D6AC44"/>
                </a:solidFill>
                <a:latin typeface="Calibri"/>
                <a:ea typeface="Calibri"/>
                <a:cs typeface="Calibri"/>
              </a:rPr>
              <a:t>[chiffre d'affaires N] </a:t>
            </a:r>
            <a:r>
              <a:rPr>
                <a:solidFill>
                  <a:srgbClr val="D6AC44"/>
                </a:solidFill>
                <a:latin typeface="Calibri"/>
                <a:ea typeface="Calibri"/>
                <a:cs typeface="Calibri"/>
              </a:rPr>
              <a:t>€</a:t>
            </a: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 lang="fr-FR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[+/-chiffre d'affaires N-1] € vs N-1</a:t>
            </a:r>
          </a:p>
        </p:txBody>
      </p:sp>
      <p:sp>
        <p:nvSpPr>
          <p:cNvPr id="18" name="Rounded Rectangle 4">
            <a:extLst>
              <a:ext uri="{FF2B5EF4-FFF2-40B4-BE49-F238E27FC236}">
                <a16:creationId xmlns:a16="http://schemas.microsoft.com/office/drawing/2014/main" id="{E13F1C31-530A-CEAD-7F40-9DF0A6F8ECAC}"/>
              </a:ext>
            </a:extLst>
          </p:cNvPr>
          <p:cNvSpPr/>
          <p:nvPr/>
        </p:nvSpPr>
        <p:spPr>
          <a:xfrm>
            <a:off x="700632" y="3822817"/>
            <a:ext cx="3240000" cy="720000"/>
          </a:xfrm>
          <a:prstGeom prst="roundRect">
            <a:avLst/>
          </a:prstGeom>
          <a:solidFill>
            <a:srgbClr val="224A2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Taux de marge brute</a:t>
            </a:r>
            <a:endParaRPr sz="160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D6AC44"/>
                </a:solidFill>
                <a:latin typeface="Calibri"/>
                <a:ea typeface="Calibri"/>
                <a:cs typeface="Calibri"/>
              </a:rPr>
              <a:t>[taux marge brute N] %</a:t>
            </a:r>
            <a:endParaRPr>
              <a:solidFill>
                <a:srgbClr val="D6AC4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 lang="fr-FR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Objectif : [taux marge brute cible N] %</a:t>
            </a:r>
            <a:endParaRPr lang="fr-FR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ounded Rectangle 7">
            <a:extLst>
              <a:ext uri="{FF2B5EF4-FFF2-40B4-BE49-F238E27FC236}">
                <a16:creationId xmlns:a16="http://schemas.microsoft.com/office/drawing/2014/main" id="{3940D63F-EEE5-D341-5B79-D0446136561F}"/>
              </a:ext>
            </a:extLst>
          </p:cNvPr>
          <p:cNvSpPr/>
          <p:nvPr/>
        </p:nvSpPr>
        <p:spPr>
          <a:xfrm>
            <a:off x="8145926" y="3822817"/>
            <a:ext cx="3240000" cy="720000"/>
          </a:xfrm>
          <a:prstGeom prst="roundRect">
            <a:avLst/>
          </a:prstGeom>
          <a:solidFill>
            <a:srgbClr val="D6AC44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Poids des charges de personnel</a:t>
            </a:r>
            <a:endParaRPr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224A26"/>
                </a:solidFill>
                <a:latin typeface="Calibri"/>
                <a:ea typeface="Calibri"/>
                <a:cs typeface="Calibri"/>
              </a:rPr>
              <a:t>[poids des charges N] %</a:t>
            </a:r>
            <a:endParaRPr>
              <a:solidFill>
                <a:srgbClr val="224A26"/>
              </a:solidFill>
              <a:latin typeface="Calibri"/>
              <a:ea typeface="Calibri"/>
              <a:cs typeface="Calibri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 lang="fr-FR">
                <a:latin typeface="Calibri"/>
                <a:ea typeface="Calibri"/>
                <a:cs typeface="Calibri"/>
              </a:rPr>
              <a:t>[+/- poids des charges N-1] % vs N-1</a:t>
            </a:r>
            <a:endParaRPr>
              <a:latin typeface="Calibri"/>
              <a:ea typeface="Calibri"/>
              <a:cs typeface="Calibri"/>
            </a:endParaRP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33842C9B-F99C-CDCE-7236-1796671DB5F9}"/>
              </a:ext>
            </a:extLst>
          </p:cNvPr>
          <p:cNvSpPr/>
          <p:nvPr/>
        </p:nvSpPr>
        <p:spPr>
          <a:xfrm>
            <a:off x="4672641" y="2458528"/>
            <a:ext cx="2688566" cy="18403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[Graphique représentant la répartition des ressources N]</a:t>
            </a:r>
          </a:p>
        </p:txBody>
      </p:sp>
    </p:spTree>
    <p:extLst>
      <p:ext uri="{BB962C8B-B14F-4D97-AF65-F5344CB8AC3E}">
        <p14:creationId xmlns:p14="http://schemas.microsoft.com/office/powerpoint/2010/main" val="4027579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A3B4E5-58CA-16CA-D17D-496A21F0F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ight Triangle 69">
            <a:extLst>
              <a:ext uri="{FF2B5EF4-FFF2-40B4-BE49-F238E27FC236}">
                <a16:creationId xmlns:a16="http://schemas.microsoft.com/office/drawing/2014/main" id="{D8D78C12-CB74-67FE-1284-AB3518BDD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FDF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0CD6FB-7C5D-718B-497A-2E3373CB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69" y="216708"/>
            <a:ext cx="10993418" cy="1618489"/>
          </a:xfrm>
        </p:spPr>
        <p:txBody>
          <a:bodyPr anchor="ctr">
            <a:normAutofit/>
          </a:bodyPr>
          <a:lstStyle/>
          <a:p>
            <a:r>
              <a:rPr lang="fr-FR" sz="500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Bilan production et relation entreprises</a:t>
            </a:r>
            <a:endParaRPr lang="fr-FR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6C52AF-9258-CB88-4B61-6626C784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374833" y="3246436"/>
            <a:ext cx="5607882" cy="365125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50">
                <a:solidFill>
                  <a:schemeClr val="tx1">
                    <a:lumMod val="85000"/>
                    <a:lumOff val="15000"/>
                  </a:schemeClr>
                </a:solidFill>
              </a:rPr>
              <a:t>ANNEXE 21 - MODELE DE RAPPORT ADAPTE</a:t>
            </a:r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276352BC-99AE-4863-D393-6F4506FD7750}"/>
              </a:ext>
            </a:extLst>
          </p:cNvPr>
          <p:cNvSpPr/>
          <p:nvPr/>
        </p:nvSpPr>
        <p:spPr>
          <a:xfrm>
            <a:off x="700635" y="2892757"/>
            <a:ext cx="3657600" cy="720000"/>
          </a:xfrm>
          <a:prstGeom prst="roundRect">
            <a:avLst/>
          </a:prstGeom>
          <a:solidFill>
            <a:srgbClr val="224A2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>
              <a:defRPr sz="1300" b="1">
                <a:solidFill>
                  <a:srgbClr val="333333"/>
                </a:solidFill>
              </a:defRPr>
            </a:pPr>
            <a:r>
              <a:rPr lang="fr-FR" sz="1600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Nombre de</a:t>
            </a:r>
            <a:r>
              <a:rPr sz="1600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fr-FR" sz="1600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commandes</a:t>
            </a:r>
            <a:endParaRPr sz="1600">
              <a:solidFill>
                <a:schemeClr val="bg2"/>
              </a:solidFill>
              <a:latin typeface="Calibri"/>
              <a:ea typeface="Calibri"/>
              <a:cs typeface="Calibri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D6AC44"/>
                </a:solidFill>
                <a:latin typeface="Calibri"/>
                <a:ea typeface="Calibri"/>
                <a:cs typeface="Calibri"/>
              </a:rPr>
              <a:t>[nombre commandes N]</a:t>
            </a:r>
            <a:endParaRPr>
              <a:solidFill>
                <a:srgbClr val="D6AC4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 lang="fr-FR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[+/- nombre commandes N-1] </a:t>
            </a:r>
            <a:r>
              <a:rPr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vs N-1</a:t>
            </a:r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5840CB18-2AD6-7341-1D99-88B8F703C3C1}"/>
              </a:ext>
            </a:extLst>
          </p:cNvPr>
          <p:cNvSpPr/>
          <p:nvPr/>
        </p:nvSpPr>
        <p:spPr>
          <a:xfrm>
            <a:off x="700638" y="3781162"/>
            <a:ext cx="3657600" cy="720000"/>
          </a:xfrm>
          <a:prstGeom prst="roundRect">
            <a:avLst/>
          </a:prstGeom>
          <a:solidFill>
            <a:srgbClr val="224A2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sz="16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Satisfaction clients</a:t>
            </a: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D6AC44"/>
                </a:solidFill>
                <a:latin typeface="Calibri"/>
                <a:ea typeface="Calibri"/>
                <a:cs typeface="Calibri"/>
              </a:rPr>
              <a:t>[satisfaction clients N] %</a:t>
            </a:r>
            <a:endParaRPr>
              <a:solidFill>
                <a:srgbClr val="D6AC4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Objectif : </a:t>
            </a:r>
            <a:r>
              <a:rPr lang="fr-FR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[satisfaction clients cible N] %</a:t>
            </a:r>
            <a:endParaRPr>
              <a:solidFill>
                <a:schemeClr val="bg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79CA9B-A624-9E4F-26CD-A35C79540EA5}"/>
              </a:ext>
            </a:extLst>
          </p:cNvPr>
          <p:cNvSpPr/>
          <p:nvPr/>
        </p:nvSpPr>
        <p:spPr>
          <a:xfrm>
            <a:off x="700632" y="4772707"/>
            <a:ext cx="10691268" cy="1097280"/>
          </a:xfrm>
          <a:prstGeom prst="rect">
            <a:avLst/>
          </a:prstGeom>
          <a:solidFill>
            <a:schemeClr val="bg2"/>
          </a:solidFill>
          <a:ln>
            <a:solidFill>
              <a:srgbClr val="224A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ctr"/>
            <a:r>
              <a:rPr lang="fr-FR" sz="20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Synthèse</a:t>
            </a:r>
            <a:endParaRPr sz="2000" b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400">
                <a:solidFill>
                  <a:srgbClr val="333333"/>
                </a:solidFill>
              </a:defRPr>
            </a:pPr>
            <a:r>
              <a:rPr lang="fr-FR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[Commenter les indicateurs présentés]</a:t>
            </a:r>
            <a:endParaRPr lang="fr-FR" sz="16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BA0E78D6-791F-24B9-B5C0-68241AD8001D}"/>
              </a:ext>
            </a:extLst>
          </p:cNvPr>
          <p:cNvSpPr/>
          <p:nvPr/>
        </p:nvSpPr>
        <p:spPr>
          <a:xfrm>
            <a:off x="4613299" y="2009564"/>
            <a:ext cx="3261767" cy="1097280"/>
          </a:xfrm>
          <a:prstGeom prst="roundRect">
            <a:avLst/>
          </a:prstGeom>
          <a:solidFill>
            <a:srgbClr val="D6AC44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ctr">
              <a:defRPr sz="1300" b="1">
                <a:solidFill>
                  <a:srgbClr val="333333"/>
                </a:solidFill>
              </a:defRPr>
            </a:pPr>
            <a:r>
              <a:rPr lang="fr-F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Nouvelles entreprises partenaires</a:t>
            </a: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224A26"/>
                </a:solidFill>
                <a:latin typeface="Calibri"/>
                <a:ea typeface="Calibri"/>
                <a:cs typeface="Calibri"/>
              </a:rPr>
              <a:t>[nouveaux partenaires N]</a:t>
            </a:r>
            <a:endParaRPr lang="fr-FR">
              <a:solidFill>
                <a:srgbClr val="224A2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>
                <a:latin typeface="Calibri"/>
                <a:ea typeface="Calibri"/>
                <a:cs typeface="Calibri"/>
              </a:rPr>
              <a:t>Objectif : </a:t>
            </a:r>
            <a:r>
              <a:rPr lang="fr-FR">
                <a:latin typeface="Calibri"/>
                <a:ea typeface="Calibri"/>
                <a:cs typeface="Calibri"/>
              </a:rPr>
              <a:t>[nouveaux partenaires cible N]</a:t>
            </a:r>
          </a:p>
        </p:txBody>
      </p:sp>
      <p:sp>
        <p:nvSpPr>
          <p:cNvPr id="21" name="Rounded Rectangle 7">
            <a:extLst>
              <a:ext uri="{FF2B5EF4-FFF2-40B4-BE49-F238E27FC236}">
                <a16:creationId xmlns:a16="http://schemas.microsoft.com/office/drawing/2014/main" id="{4EBC8FF8-5B81-B538-F8CB-ECDA604415DF}"/>
              </a:ext>
            </a:extLst>
          </p:cNvPr>
          <p:cNvSpPr/>
          <p:nvPr/>
        </p:nvSpPr>
        <p:spPr>
          <a:xfrm>
            <a:off x="8130133" y="3372214"/>
            <a:ext cx="3261767" cy="1097280"/>
          </a:xfrm>
          <a:prstGeom prst="roundRect">
            <a:avLst/>
          </a:prstGeom>
          <a:solidFill>
            <a:srgbClr val="D6AC44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Taux de transformation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 dirty="0">
                <a:solidFill>
                  <a:srgbClr val="224A26"/>
                </a:solidFill>
                <a:latin typeface="Calibri"/>
                <a:ea typeface="Calibri"/>
                <a:cs typeface="Calibri"/>
              </a:rPr>
              <a:t>[</a:t>
            </a:r>
            <a:r>
              <a:rPr lang="fr-FR" dirty="0" err="1">
                <a:solidFill>
                  <a:srgbClr val="224A26"/>
                </a:solidFill>
                <a:latin typeface="Calibri"/>
                <a:ea typeface="Calibri"/>
                <a:cs typeface="Calibri"/>
              </a:rPr>
              <a:t>tx</a:t>
            </a:r>
            <a:r>
              <a:rPr lang="fr-FR" dirty="0">
                <a:solidFill>
                  <a:srgbClr val="224A26"/>
                </a:solidFill>
                <a:latin typeface="Calibri"/>
                <a:ea typeface="Calibri"/>
                <a:cs typeface="Calibri"/>
              </a:rPr>
              <a:t>. de transformation N]%</a:t>
            </a:r>
            <a:endParaRPr lang="fr-FR" dirty="0">
              <a:solidFill>
                <a:srgbClr val="224A2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 dirty="0">
                <a:latin typeface="Calibri"/>
                <a:ea typeface="Calibri"/>
                <a:cs typeface="Calibri"/>
              </a:rPr>
              <a:t>Objectif : </a:t>
            </a:r>
            <a:r>
              <a:rPr lang="fr-FR" dirty="0">
                <a:latin typeface="Calibri"/>
                <a:ea typeface="Calibri"/>
                <a:cs typeface="Calibri"/>
              </a:rPr>
              <a:t>[taux de transformation cible N] %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ounded Rectangle 8">
            <a:extLst>
              <a:ext uri="{FF2B5EF4-FFF2-40B4-BE49-F238E27FC236}">
                <a16:creationId xmlns:a16="http://schemas.microsoft.com/office/drawing/2014/main" id="{7E7AD5AF-8392-B6FB-CF06-162D6690F07A}"/>
              </a:ext>
            </a:extLst>
          </p:cNvPr>
          <p:cNvSpPr/>
          <p:nvPr/>
        </p:nvSpPr>
        <p:spPr>
          <a:xfrm>
            <a:off x="4592650" y="3372214"/>
            <a:ext cx="3303067" cy="1097280"/>
          </a:xfrm>
          <a:prstGeom prst="roundRect">
            <a:avLst/>
          </a:prstGeom>
          <a:solidFill>
            <a:srgbClr val="D6AC44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Taux de fidélisation</a:t>
            </a:r>
            <a:endParaRPr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224A26"/>
                </a:solidFill>
                <a:latin typeface="Calibri"/>
                <a:ea typeface="Calibri"/>
                <a:cs typeface="Calibri"/>
              </a:rPr>
              <a:t>[taux de fidélisation] </a:t>
            </a:r>
            <a:r>
              <a:rPr>
                <a:solidFill>
                  <a:srgbClr val="224A26"/>
                </a:solidFill>
                <a:latin typeface="Calibri"/>
                <a:ea typeface="Calibri"/>
                <a:cs typeface="Calibri"/>
              </a:rPr>
              <a:t>%</a:t>
            </a: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>
                <a:latin typeface="Calibri"/>
                <a:ea typeface="Calibri"/>
                <a:cs typeface="Calibri"/>
              </a:rPr>
              <a:t>Objectif : </a:t>
            </a:r>
            <a:r>
              <a:rPr lang="fr-FR">
                <a:latin typeface="Calibri"/>
                <a:ea typeface="Calibri"/>
                <a:cs typeface="Calibri"/>
              </a:rPr>
              <a:t>[taux de fidélisation cible N] </a:t>
            </a:r>
            <a:r>
              <a:rPr>
                <a:latin typeface="Calibri"/>
                <a:ea typeface="Calibri"/>
                <a:cs typeface="Calibri"/>
              </a:rPr>
              <a:t>%</a:t>
            </a:r>
          </a:p>
        </p:txBody>
      </p:sp>
      <p:sp>
        <p:nvSpPr>
          <p:cNvPr id="26" name="Rounded Rectangle 7">
            <a:extLst>
              <a:ext uri="{FF2B5EF4-FFF2-40B4-BE49-F238E27FC236}">
                <a16:creationId xmlns:a16="http://schemas.microsoft.com/office/drawing/2014/main" id="{8EFB4E02-B969-CDBC-C421-C8A6496F4CCA}"/>
              </a:ext>
            </a:extLst>
          </p:cNvPr>
          <p:cNvSpPr/>
          <p:nvPr/>
        </p:nvSpPr>
        <p:spPr>
          <a:xfrm>
            <a:off x="8130133" y="2009564"/>
            <a:ext cx="3261767" cy="1097280"/>
          </a:xfrm>
          <a:prstGeom prst="roundRect">
            <a:avLst/>
          </a:prstGeom>
          <a:solidFill>
            <a:srgbClr val="D6AC44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>
                <a:latin typeface="Calibri"/>
                <a:ea typeface="Calibri"/>
                <a:cs typeface="Calibri"/>
              </a:rPr>
              <a:t>Nombre de visites d’entreprises</a:t>
            </a:r>
            <a:endParaRPr sz="1600">
              <a:latin typeface="Calibri"/>
              <a:ea typeface="Calibri"/>
              <a:cs typeface="Calibri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224A26"/>
                </a:solidFill>
                <a:latin typeface="Calibri"/>
                <a:ea typeface="Calibri"/>
                <a:cs typeface="Calibri"/>
              </a:rPr>
              <a:t>[nombre visites N]</a:t>
            </a:r>
            <a:endParaRPr>
              <a:solidFill>
                <a:srgbClr val="224A2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>
                <a:latin typeface="Calibri"/>
                <a:ea typeface="Calibri"/>
                <a:cs typeface="Calibri"/>
              </a:rPr>
              <a:t>Objectif : </a:t>
            </a:r>
            <a:r>
              <a:rPr lang="fr-FR">
                <a:latin typeface="Calibri"/>
                <a:ea typeface="Calibri"/>
                <a:cs typeface="Calibri"/>
              </a:rPr>
              <a:t>[nombre visites cible N]</a:t>
            </a:r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ounded Rectangle 4">
            <a:extLst>
              <a:ext uri="{FF2B5EF4-FFF2-40B4-BE49-F238E27FC236}">
                <a16:creationId xmlns:a16="http://schemas.microsoft.com/office/drawing/2014/main" id="{2EA1005F-6732-3A0E-3A7A-F25240962180}"/>
              </a:ext>
            </a:extLst>
          </p:cNvPr>
          <p:cNvSpPr/>
          <p:nvPr/>
        </p:nvSpPr>
        <p:spPr>
          <a:xfrm>
            <a:off x="700632" y="1999836"/>
            <a:ext cx="3657600" cy="720000"/>
          </a:xfrm>
          <a:prstGeom prst="roundRect">
            <a:avLst/>
          </a:prstGeom>
          <a:solidFill>
            <a:srgbClr val="224A2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sz="16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 moyen par </a:t>
            </a:r>
            <a:r>
              <a:rPr lang="fr-FR" sz="16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élève</a:t>
            </a:r>
            <a:endParaRPr sz="160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D6AC44"/>
                </a:solidFill>
                <a:latin typeface="Calibri"/>
                <a:ea typeface="Calibri"/>
                <a:cs typeface="Calibri"/>
              </a:rPr>
              <a:t>[CA moyen/élève N] </a:t>
            </a:r>
            <a:r>
              <a:rPr>
                <a:solidFill>
                  <a:srgbClr val="D6AC44"/>
                </a:solidFill>
                <a:latin typeface="Calibri"/>
                <a:ea typeface="Calibri"/>
                <a:cs typeface="Calibri"/>
              </a:rPr>
              <a:t>€</a:t>
            </a: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 lang="fr-FR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[+/- cible N] </a:t>
            </a:r>
            <a:r>
              <a:rPr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vs </a:t>
            </a:r>
            <a:r>
              <a:rPr err="1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cible</a:t>
            </a:r>
            <a:r>
              <a:rPr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 / </a:t>
            </a:r>
            <a:r>
              <a:rPr lang="fr-FR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[+/- N-1] </a:t>
            </a:r>
            <a:r>
              <a:rPr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vs N-1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D744C0-0197-D7C3-F10B-FE025BCE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3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E82BBA-E3BA-6FDE-8644-4F1E7F3A6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ight Triangle 69">
            <a:extLst>
              <a:ext uri="{FF2B5EF4-FFF2-40B4-BE49-F238E27FC236}">
                <a16:creationId xmlns:a16="http://schemas.microsoft.com/office/drawing/2014/main" id="{850C9767-DF29-1705-24B9-DC6629BA2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FDF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D8EE33-E501-92EB-AFE7-10A5A2F06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69" y="216708"/>
            <a:ext cx="10993418" cy="1618489"/>
          </a:xfrm>
        </p:spPr>
        <p:txBody>
          <a:bodyPr anchor="ctr">
            <a:normAutofit/>
          </a:bodyPr>
          <a:lstStyle/>
          <a:p>
            <a:r>
              <a:rPr lang="fr-FR" sz="500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Bilan pédagogique</a:t>
            </a:r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DD9B603-CE5F-CF4B-3C3C-CEDB5E2A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374833" y="3246436"/>
            <a:ext cx="5607882" cy="365125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50">
                <a:solidFill>
                  <a:schemeClr val="tx1">
                    <a:lumMod val="85000"/>
                    <a:lumOff val="15000"/>
                  </a:schemeClr>
                </a:solidFill>
              </a:rPr>
              <a:t>ANNEXE 21 - MODELE DE RAPPORT ADAPTE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AE1570-A68F-07DC-79C7-01BC33466FC9}"/>
              </a:ext>
            </a:extLst>
          </p:cNvPr>
          <p:cNvSpPr/>
          <p:nvPr/>
        </p:nvSpPr>
        <p:spPr>
          <a:xfrm>
            <a:off x="700634" y="4772707"/>
            <a:ext cx="10691266" cy="1097280"/>
          </a:xfrm>
          <a:prstGeom prst="rect">
            <a:avLst/>
          </a:prstGeom>
          <a:solidFill>
            <a:schemeClr val="bg2"/>
          </a:solidFill>
          <a:ln>
            <a:solidFill>
              <a:srgbClr val="224A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ctr"/>
            <a:r>
              <a:rPr lang="fr-FR" sz="20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Synthèse</a:t>
            </a:r>
            <a:endParaRPr sz="2000" b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400">
                <a:solidFill>
                  <a:srgbClr val="333333"/>
                </a:solidFill>
              </a:defRPr>
            </a:pPr>
            <a:r>
              <a:rPr lang="fr-FR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Pédagogie : [commenter l'assiduité, la satisfaction, la réussite aux examens]</a:t>
            </a:r>
            <a:br>
              <a:rPr lang="fr-F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Orientation : [commenter l'insertion, la poursuite d'études, les décrochages]</a:t>
            </a:r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7E0E1AB7-F056-ABA7-BEB1-A3BC1EB9D22F}"/>
              </a:ext>
            </a:extLst>
          </p:cNvPr>
          <p:cNvSpPr/>
          <p:nvPr/>
        </p:nvSpPr>
        <p:spPr>
          <a:xfrm>
            <a:off x="1245380" y="2835364"/>
            <a:ext cx="4328568" cy="792000"/>
          </a:xfrm>
          <a:prstGeom prst="roundRect">
            <a:avLst/>
          </a:prstGeom>
          <a:solidFill>
            <a:srgbClr val="D6AC44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Nombre de décrochages</a:t>
            </a:r>
            <a:endParaRPr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224A26"/>
                </a:solidFill>
                <a:latin typeface="Calibri"/>
                <a:ea typeface="Calibri"/>
                <a:cs typeface="Calibri"/>
              </a:rPr>
              <a:t>[nombre de décrochages]</a:t>
            </a:r>
            <a:endParaRPr lang="fr-FR">
              <a:solidFill>
                <a:srgbClr val="224A2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>
                <a:latin typeface="Calibri"/>
                <a:ea typeface="Calibri"/>
                <a:cs typeface="Calibri"/>
              </a:rPr>
              <a:t>Objectif : </a:t>
            </a:r>
            <a:r>
              <a:rPr lang="fr-FR">
                <a:latin typeface="Calibri"/>
                <a:ea typeface="Calibri"/>
                <a:cs typeface="Calibri"/>
              </a:rPr>
              <a:t>[décrochages cible N] / N-1 : [décrochages N-1]</a:t>
            </a:r>
            <a:endParaRPr>
              <a:latin typeface="Calibri"/>
              <a:ea typeface="Calibri"/>
              <a:cs typeface="Calibri"/>
            </a:endParaRPr>
          </a:p>
        </p:txBody>
      </p:sp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748CEEC4-032E-6075-42CF-76AD2022ABEA}"/>
              </a:ext>
            </a:extLst>
          </p:cNvPr>
          <p:cNvSpPr/>
          <p:nvPr/>
        </p:nvSpPr>
        <p:spPr>
          <a:xfrm>
            <a:off x="1245380" y="1847356"/>
            <a:ext cx="4328568" cy="792000"/>
          </a:xfrm>
          <a:prstGeom prst="roundRect">
            <a:avLst/>
          </a:prstGeom>
          <a:solidFill>
            <a:srgbClr val="224A2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Effectif élèves</a:t>
            </a:r>
            <a:endParaRPr sz="160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D6AC44"/>
                </a:solidFill>
                <a:latin typeface="Calibri"/>
                <a:ea typeface="Calibri"/>
                <a:cs typeface="Calibri"/>
              </a:rPr>
              <a:t>[effectif élèves N]</a:t>
            </a:r>
            <a:endParaRPr lang="fr-FR">
              <a:solidFill>
                <a:srgbClr val="D6AC4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 lang="fr-FR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Objectif : [effectif élèves cible N] / N-1 : [effectif élèves N-1]</a:t>
            </a:r>
            <a:endParaRPr>
              <a:solidFill>
                <a:schemeClr val="bg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7E5E5720-3677-2094-7CF9-7392DD528646}"/>
              </a:ext>
            </a:extLst>
          </p:cNvPr>
          <p:cNvSpPr/>
          <p:nvPr/>
        </p:nvSpPr>
        <p:spPr>
          <a:xfrm>
            <a:off x="6118693" y="1847356"/>
            <a:ext cx="4552834" cy="2768016"/>
          </a:xfrm>
          <a:prstGeom prst="roundRect">
            <a:avLst/>
          </a:prstGeom>
          <a:solidFill>
            <a:srgbClr val="D6AC44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>
              <a:defRPr sz="1300" b="1">
                <a:solidFill>
                  <a:srgbClr val="333333"/>
                </a:solidFill>
              </a:defRPr>
            </a:pPr>
            <a:r>
              <a:rPr lang="fr-FR" sz="1600" b="1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Indicateurs de réussite et d’orientation</a:t>
            </a:r>
          </a:p>
          <a:p>
            <a:pPr>
              <a:defRPr sz="1300" b="1">
                <a:solidFill>
                  <a:srgbClr val="333333"/>
                </a:solidFill>
              </a:defRPr>
            </a:pPr>
            <a:r>
              <a:rPr lang="fr-FR" sz="1600" b="1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defRPr sz="1300" b="1">
                <a:solidFill>
                  <a:srgbClr val="333333"/>
                </a:solidFill>
              </a:defRPr>
            </a:pPr>
            <a:endParaRPr lang="fr-FR" sz="1600" b="1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1300" b="1">
                <a:solidFill>
                  <a:srgbClr val="333333"/>
                </a:solidFill>
              </a:defRPr>
            </a:pPr>
            <a:endParaRPr lang="fr-FR" sz="1600" b="1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1300" b="1">
                <a:solidFill>
                  <a:srgbClr val="333333"/>
                </a:solidFill>
              </a:defRPr>
            </a:pPr>
            <a:endParaRPr lang="fr-FR" sz="1600" b="1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1300" b="1">
                <a:solidFill>
                  <a:srgbClr val="333333"/>
                </a:solidFill>
              </a:defRPr>
            </a:pPr>
            <a:endParaRPr lang="fr-FR" sz="1600" b="1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1300" b="1">
                <a:solidFill>
                  <a:srgbClr val="333333"/>
                </a:solidFill>
              </a:defRPr>
            </a:pPr>
            <a:endParaRPr lang="fr-FR" sz="1600" b="1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1300" b="1">
                <a:solidFill>
                  <a:srgbClr val="333333"/>
                </a:solidFill>
              </a:defRPr>
            </a:pPr>
            <a:endParaRPr lang="fr-FR" sz="1600" b="1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1300" b="1">
                <a:solidFill>
                  <a:srgbClr val="333333"/>
                </a:solidFill>
              </a:defRPr>
            </a:pPr>
            <a:endParaRPr lang="fr-FR" sz="1600" b="1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1300" b="1">
                <a:solidFill>
                  <a:srgbClr val="333333"/>
                </a:solidFill>
              </a:defRPr>
            </a:pPr>
            <a:endParaRPr lang="fr-FR" sz="1600" b="1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39FE5EA8-C695-42BC-6528-8BE6942E804B}"/>
              </a:ext>
            </a:extLst>
          </p:cNvPr>
          <p:cNvSpPr/>
          <p:nvPr/>
        </p:nvSpPr>
        <p:spPr>
          <a:xfrm>
            <a:off x="1245380" y="3823372"/>
            <a:ext cx="4328568" cy="792000"/>
          </a:xfrm>
          <a:prstGeom prst="roundRect">
            <a:avLst/>
          </a:prstGeom>
          <a:solidFill>
            <a:srgbClr val="224A2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Coût moyen d’un élève</a:t>
            </a:r>
            <a:endParaRPr sz="160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D6AC44"/>
                </a:solidFill>
                <a:latin typeface="Calibri"/>
                <a:ea typeface="Calibri"/>
                <a:cs typeface="Calibri"/>
              </a:rPr>
              <a:t>[coût moyen d'un élève N] €</a:t>
            </a: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 lang="fr-FR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N-1 : [coût moyen d'un élève N-1] €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94EC1D53-BE7E-5A92-7377-A4F188834446}"/>
              </a:ext>
            </a:extLst>
          </p:cNvPr>
          <p:cNvSpPr/>
          <p:nvPr/>
        </p:nvSpPr>
        <p:spPr>
          <a:xfrm>
            <a:off x="6671094" y="2372264"/>
            <a:ext cx="3464943" cy="20272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/>
              <a:t>[Radar représentant les indicateurs de réussite et d'orientation]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31D76F-7C1F-8C8D-2652-362C7A604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6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D7FB2E-657C-D8BA-3CA8-CC76CABDB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ight Triangle 69">
            <a:extLst>
              <a:ext uri="{FF2B5EF4-FFF2-40B4-BE49-F238E27FC236}">
                <a16:creationId xmlns:a16="http://schemas.microsoft.com/office/drawing/2014/main" id="{FED431DE-EA7D-ED3E-F74A-034F936C3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FDF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EE66A1-3A2A-D92D-A003-B4FA6347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69" y="216708"/>
            <a:ext cx="10993418" cy="1618489"/>
          </a:xfrm>
        </p:spPr>
        <p:txBody>
          <a:bodyPr anchor="ctr">
            <a:normAutofit/>
          </a:bodyPr>
          <a:lstStyle/>
          <a:p>
            <a:r>
              <a:rPr lang="fr-FR" sz="500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Bilan gouvernance et communication</a:t>
            </a:r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09726C-103F-AEAB-489E-B3578039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374833" y="3246436"/>
            <a:ext cx="5607882" cy="365125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50">
                <a:solidFill>
                  <a:schemeClr val="tx1">
                    <a:lumMod val="85000"/>
                    <a:lumOff val="15000"/>
                  </a:schemeClr>
                </a:solidFill>
              </a:rPr>
              <a:t>ANNEXE 21 - MODELE DE RAPPORT ADAPTE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5BE8AA-F046-63F6-559B-1CC254C2B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D6AABD-220B-6FF3-C7CE-E7868D8E466E}"/>
              </a:ext>
            </a:extLst>
          </p:cNvPr>
          <p:cNvSpPr/>
          <p:nvPr/>
        </p:nvSpPr>
        <p:spPr>
          <a:xfrm>
            <a:off x="700634" y="4772707"/>
            <a:ext cx="10691266" cy="1097280"/>
          </a:xfrm>
          <a:prstGeom prst="rect">
            <a:avLst/>
          </a:prstGeom>
          <a:solidFill>
            <a:schemeClr val="bg2"/>
          </a:solidFill>
          <a:ln>
            <a:solidFill>
              <a:srgbClr val="224A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ctr"/>
            <a:r>
              <a:rPr lang="fr-FR" sz="20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Synthèse</a:t>
            </a:r>
            <a:endParaRPr sz="2000" b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400">
                <a:solidFill>
                  <a:srgbClr val="333333"/>
                </a:solidFill>
              </a:defRPr>
            </a:pPr>
            <a:r>
              <a:rPr lang="fr-FR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Gouvernance : [Commenter le rythme des réunions, le nombre de bénévoles et la qualité du réseau institutionnel]</a:t>
            </a:r>
            <a:br>
              <a:rPr lang="fr-F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Communication : [commenter la quantité et qualité des événements] 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D521991-F727-70D1-072E-8132DBF0FD39}"/>
              </a:ext>
            </a:extLst>
          </p:cNvPr>
          <p:cNvSpPr/>
          <p:nvPr/>
        </p:nvSpPr>
        <p:spPr>
          <a:xfrm>
            <a:off x="1245380" y="3310032"/>
            <a:ext cx="4328568" cy="1080000"/>
          </a:xfrm>
          <a:prstGeom prst="roundRect">
            <a:avLst/>
          </a:prstGeom>
          <a:solidFill>
            <a:srgbClr val="D6AC44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Nombre de partenariats institutionnels</a:t>
            </a:r>
            <a:endParaRPr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224A26"/>
                </a:solidFill>
                <a:latin typeface="Calibri"/>
                <a:ea typeface="Calibri"/>
                <a:cs typeface="Calibri"/>
              </a:rPr>
              <a:t>[nombre de partenariats N]</a:t>
            </a:r>
            <a:endParaRPr lang="fr-FR">
              <a:solidFill>
                <a:srgbClr val="224A2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>
                <a:latin typeface="Calibri"/>
                <a:ea typeface="Calibri"/>
                <a:cs typeface="Calibri"/>
              </a:rPr>
              <a:t>Objectif : </a:t>
            </a:r>
            <a:r>
              <a:rPr lang="fr-FR">
                <a:latin typeface="Calibri"/>
                <a:ea typeface="Calibri"/>
                <a:cs typeface="Calibri"/>
              </a:rPr>
              <a:t>[nb partenariats cible N] / N-1 : [nb partenariats N-1]</a:t>
            </a:r>
            <a:endParaRPr>
              <a:latin typeface="Calibri"/>
              <a:ea typeface="Calibri"/>
              <a:cs typeface="Calibri"/>
            </a:endParaRPr>
          </a:p>
        </p:txBody>
      </p:sp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130AB938-9BC2-2201-EA86-BB3C1A30C947}"/>
              </a:ext>
            </a:extLst>
          </p:cNvPr>
          <p:cNvSpPr/>
          <p:nvPr/>
        </p:nvSpPr>
        <p:spPr>
          <a:xfrm>
            <a:off x="1245380" y="1849242"/>
            <a:ext cx="4328568" cy="1080000"/>
          </a:xfrm>
          <a:prstGeom prst="roundRect">
            <a:avLst/>
          </a:prstGeom>
          <a:solidFill>
            <a:srgbClr val="224A2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Nombre de réunions du </a:t>
            </a:r>
            <a:r>
              <a:rPr lang="fr-FR" sz="160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Cadm</a:t>
            </a:r>
            <a:endParaRPr sz="160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D6AC44"/>
                </a:solidFill>
                <a:latin typeface="Calibri"/>
                <a:ea typeface="Calibri"/>
                <a:cs typeface="Calibri"/>
              </a:rPr>
              <a:t>[nombre réunions du </a:t>
            </a:r>
            <a:r>
              <a:rPr lang="fr-FR" err="1">
                <a:solidFill>
                  <a:srgbClr val="D6AC44"/>
                </a:solidFill>
                <a:latin typeface="Calibri"/>
                <a:ea typeface="Calibri"/>
                <a:cs typeface="Calibri"/>
              </a:rPr>
              <a:t>Cadm</a:t>
            </a:r>
            <a:r>
              <a:rPr lang="fr-FR">
                <a:solidFill>
                  <a:srgbClr val="D6AC44"/>
                </a:solidFill>
                <a:latin typeface="Calibri"/>
                <a:ea typeface="Calibri"/>
                <a:cs typeface="Calibri"/>
              </a:rPr>
              <a:t> N]</a:t>
            </a:r>
            <a:endParaRPr lang="fr-FR">
              <a:solidFill>
                <a:srgbClr val="D6AC4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 lang="fr-FR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Objectif : [nb réunions </a:t>
            </a:r>
            <a:r>
              <a:rPr lang="fr-FR" err="1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Cadm</a:t>
            </a:r>
            <a:r>
              <a:rPr lang="fr-FR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 cible N] / N-1 : [nb réunions </a:t>
            </a:r>
            <a:r>
              <a:rPr lang="fr-FR" err="1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Cadm</a:t>
            </a:r>
            <a:r>
              <a:rPr lang="fr-FR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 N-1]</a:t>
            </a:r>
            <a:endParaRPr>
              <a:solidFill>
                <a:schemeClr val="bg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" name="Rounded Rectangle 8">
            <a:extLst>
              <a:ext uri="{FF2B5EF4-FFF2-40B4-BE49-F238E27FC236}">
                <a16:creationId xmlns:a16="http://schemas.microsoft.com/office/drawing/2014/main" id="{DC6B09B4-EEE3-CDC3-2E7B-0BC0B4D02404}"/>
              </a:ext>
            </a:extLst>
          </p:cNvPr>
          <p:cNvSpPr/>
          <p:nvPr/>
        </p:nvSpPr>
        <p:spPr>
          <a:xfrm>
            <a:off x="6342959" y="1847357"/>
            <a:ext cx="4328568" cy="1080000"/>
          </a:xfrm>
          <a:prstGeom prst="roundRect">
            <a:avLst/>
          </a:prstGeom>
          <a:solidFill>
            <a:srgbClr val="D6AC44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>
              <a:defRPr sz="1300" b="1">
                <a:solidFill>
                  <a:srgbClr val="333333"/>
                </a:solidFill>
              </a:defRPr>
            </a:pPr>
            <a:r>
              <a:rPr lang="fr-FR" sz="1600" b="1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Nombre de bénévoles</a:t>
            </a: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224A26"/>
                </a:solidFill>
                <a:latin typeface="Calibri"/>
                <a:ea typeface="Calibri"/>
                <a:cs typeface="Calibri"/>
              </a:rPr>
              <a:t>[nombre de bénévoles N]</a:t>
            </a:r>
            <a:endParaRPr lang="fr-FR">
              <a:solidFill>
                <a:srgbClr val="224A2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 lang="fr-FR" sz="1100">
                <a:solidFill>
                  <a:srgbClr val="333333"/>
                </a:solidFill>
                <a:latin typeface="Calibri"/>
                <a:ea typeface="Calibri"/>
                <a:cs typeface="Calibri"/>
              </a:rPr>
              <a:t>Objectif : [nb bénévoles cible N] / N-1 : [nb bénévoles N-1]</a:t>
            </a:r>
          </a:p>
        </p:txBody>
      </p:sp>
      <p:sp>
        <p:nvSpPr>
          <p:cNvPr id="18" name="Rounded Rectangle 4">
            <a:extLst>
              <a:ext uri="{FF2B5EF4-FFF2-40B4-BE49-F238E27FC236}">
                <a16:creationId xmlns:a16="http://schemas.microsoft.com/office/drawing/2014/main" id="{905E2252-0396-5D05-422C-6A5079C268B0}"/>
              </a:ext>
            </a:extLst>
          </p:cNvPr>
          <p:cNvSpPr/>
          <p:nvPr/>
        </p:nvSpPr>
        <p:spPr>
          <a:xfrm>
            <a:off x="6342959" y="3310032"/>
            <a:ext cx="4328568" cy="1080000"/>
          </a:xfrm>
          <a:prstGeom prst="roundRect">
            <a:avLst/>
          </a:prstGeom>
          <a:solidFill>
            <a:srgbClr val="224A2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Nombre d’événements de communication</a:t>
            </a:r>
            <a:endParaRPr sz="160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D6AC44"/>
                </a:solidFill>
                <a:latin typeface="Calibri"/>
                <a:ea typeface="Calibri"/>
                <a:cs typeface="Calibri"/>
              </a:rPr>
              <a:t>[nombre événements N]</a:t>
            </a:r>
            <a:endParaRPr lang="fr-FR">
              <a:solidFill>
                <a:srgbClr val="D6AC4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 lang="fr-FR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Objectif : [nb événements cible N] / N-1 : [nb événements N-1]</a:t>
            </a:r>
          </a:p>
        </p:txBody>
      </p:sp>
    </p:spTree>
    <p:extLst>
      <p:ext uri="{BB962C8B-B14F-4D97-AF65-F5344CB8AC3E}">
        <p14:creationId xmlns:p14="http://schemas.microsoft.com/office/powerpoint/2010/main" val="3013676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A09B93-99A3-9344-8130-3320851B2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F72F6471-5DEE-4EE3-C9BC-611A96C48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Triangle 69">
            <a:extLst>
              <a:ext uri="{FF2B5EF4-FFF2-40B4-BE49-F238E27FC236}">
                <a16:creationId xmlns:a16="http://schemas.microsoft.com/office/drawing/2014/main" id="{9D14E598-0334-54DA-A969-C2A005388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FDF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6FA8375-7617-D05A-F502-F650DBE1E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9219CA-4D03-34D8-E4A1-BC7999B9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59" y="187953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500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Perspectives</a:t>
            </a:r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6CD0293-48AF-8B60-6C14-42DC8476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374833" y="3246436"/>
            <a:ext cx="5607882" cy="365125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50">
                <a:solidFill>
                  <a:schemeClr val="tx1">
                    <a:lumMod val="85000"/>
                    <a:lumOff val="15000"/>
                  </a:schemeClr>
                </a:solidFill>
              </a:rPr>
              <a:t>ANNEXE 21 - MODELE DE RAPPORT ADAPTE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60FDBCCE-0B8C-F788-CD14-912E55E0D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089" y="1718639"/>
            <a:ext cx="8678664" cy="419499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>
                <a:latin typeface="Calibri"/>
                <a:ea typeface="Calibri"/>
                <a:cs typeface="Calibri"/>
              </a:rPr>
              <a:t>Communiquer sur les perspectives, notamment  :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>
              <a:buFont typeface="Arial"/>
            </a:pPr>
            <a:r>
              <a:rPr lang="fr-FR" sz="2400">
                <a:latin typeface="Calibri"/>
                <a:ea typeface="Calibri"/>
                <a:cs typeface="Calibri"/>
              </a:rPr>
              <a:t>[Nombre de classes]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>
              <a:buFont typeface="Arial"/>
            </a:pPr>
            <a:r>
              <a:rPr lang="fr-FR" sz="2400">
                <a:latin typeface="Calibri"/>
                <a:ea typeface="Calibri"/>
                <a:cs typeface="Calibri"/>
              </a:rPr>
              <a:t>[Nombre d'élèves]</a:t>
            </a:r>
            <a:endParaRPr lang="fr-FR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/>
            </a:pPr>
            <a:r>
              <a:rPr lang="fr-FR" sz="2400">
                <a:latin typeface="Calibri"/>
                <a:ea typeface="Calibri"/>
                <a:cs typeface="Calibri"/>
              </a:rPr>
              <a:t>[Nouveautés sur les diplômes préparés]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>
              <a:buFont typeface="Arial"/>
            </a:pPr>
            <a:r>
              <a:rPr lang="fr-FR" sz="2400">
                <a:latin typeface="Calibri"/>
                <a:ea typeface="Calibri"/>
                <a:cs typeface="Calibri"/>
              </a:rPr>
              <a:t>[Chiffre d'affaires prévu pour l'année en cours]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>
              <a:buFont typeface="Arial"/>
            </a:pPr>
            <a:r>
              <a:rPr lang="fr-FR" sz="2400">
                <a:latin typeface="Calibri"/>
                <a:ea typeface="Calibri"/>
                <a:cs typeface="Calibri"/>
              </a:rPr>
              <a:t>[Résultat prévu pour l'année en cours]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>
              <a:buFont typeface="Arial"/>
            </a:pPr>
            <a:r>
              <a:rPr lang="fr-FR" sz="2400">
                <a:latin typeface="Calibri"/>
                <a:ea typeface="Calibri"/>
                <a:cs typeface="Calibri"/>
              </a:rPr>
              <a:t>[Investissements prévu pour l'année en cours]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/>
            </a:pPr>
            <a:r>
              <a:rPr lang="fr-FR" sz="2400">
                <a:latin typeface="Calibri"/>
                <a:ea typeface="Calibri"/>
                <a:cs typeface="Calibri"/>
              </a:rPr>
              <a:t>[Autres éléments sur l'année en cours notables]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fr-FR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345543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866</Words>
  <Application>Microsoft Office PowerPoint</Application>
  <PresentationFormat>Grand écran</PresentationFormat>
  <Paragraphs>148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Neue Haas Grotesk Text Pro</vt:lpstr>
      <vt:lpstr>VanillaVTI</vt:lpstr>
      <vt:lpstr>RAPPORT D'ACTIVITÉ ANNUEL </vt:lpstr>
      <vt:lpstr>Sommaire </vt:lpstr>
      <vt:lpstr>Présentation de l'école</vt:lpstr>
      <vt:lpstr>Etat des lieux</vt:lpstr>
      <vt:lpstr>Bilan financier</vt:lpstr>
      <vt:lpstr>Bilan production et relation entreprises</vt:lpstr>
      <vt:lpstr>Bilan pédagogique</vt:lpstr>
      <vt:lpstr>Bilan gouvernance et communication</vt:lpstr>
      <vt:lpstr>Perspectives</vt:lpstr>
      <vt:lpstr>Conclusion et questions diverses</vt:lpstr>
    </vt:vector>
  </TitlesOfParts>
  <Company>COCERTO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Laura GOMBAUD</dc:creator>
  <cp:lastModifiedBy>Laura GOMBAUD</cp:lastModifiedBy>
  <cp:revision>4</cp:revision>
  <dcterms:created xsi:type="dcterms:W3CDTF">2025-07-30T19:37:36Z</dcterms:created>
  <dcterms:modified xsi:type="dcterms:W3CDTF">2025-09-07T11:49:49Z</dcterms:modified>
</cp:coreProperties>
</file>