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D31"/>
    <a:srgbClr val="734B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F9C9B1-D2F4-3B0B-70D2-5D1C961DBDAC}" v="1430" dt="2025-08-11T09:28:57.952"/>
    <p1510:client id="{C217ECBD-03B4-966F-1C23-E6EC3C7CC8FD}" v="2" dt="2025-08-11T19:13:15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5F9C9B1-D2F4-3B0B-70D2-5D1C961DBDAC}"/>
    <pc:docChg chg="modSld">
      <pc:chgData name="" userId="" providerId="" clId="Web-{25F9C9B1-D2F4-3B0B-70D2-5D1C961DBDAC}" dt="2025-08-11T09:26:21.124" v="1"/>
      <pc:docMkLst>
        <pc:docMk/>
      </pc:docMkLst>
      <pc:sldChg chg="modSp">
        <pc:chgData name="" userId="" providerId="" clId="Web-{25F9C9B1-D2F4-3B0B-70D2-5D1C961DBDAC}" dt="2025-08-11T09:26:21.124" v="1"/>
        <pc:sldMkLst>
          <pc:docMk/>
          <pc:sldMk cId="2084924560" sldId="262"/>
        </pc:sldMkLst>
        <pc:graphicFrameChg chg="mod modGraphic">
          <ac:chgData name="" userId="" providerId="" clId="Web-{25F9C9B1-D2F4-3B0B-70D2-5D1C961DBDAC}" dt="2025-08-11T09:26:21.124" v="1"/>
          <ac:graphicFrameMkLst>
            <pc:docMk/>
            <pc:sldMk cId="2084924560" sldId="262"/>
            <ac:graphicFrameMk id="6" creationId="{BD25A5F0-C3ED-F41E-64D8-7B98C16C0F7B}"/>
          </ac:graphicFrameMkLst>
        </pc:graphicFrameChg>
      </pc:sldChg>
    </pc:docChg>
  </pc:docChgLst>
  <pc:docChgLst>
    <pc:chgData name="laura-gombaud@laposte.net" userId="S::urn:spo:guest#laura-gombaud@laposte.net::" providerId="AD" clId="Web-{C217ECBD-03B4-966F-1C23-E6EC3C7CC8FD}"/>
    <pc:docChg chg="modSld">
      <pc:chgData name="laura-gombaud@laposte.net" userId="S::urn:spo:guest#laura-gombaud@laposte.net::" providerId="AD" clId="Web-{C217ECBD-03B4-966F-1C23-E6EC3C7CC8FD}" dt="2025-08-11T19:13:15.858" v="0"/>
      <pc:docMkLst>
        <pc:docMk/>
      </pc:docMkLst>
      <pc:sldChg chg="modSp">
        <pc:chgData name="laura-gombaud@laposte.net" userId="S::urn:spo:guest#laura-gombaud@laposte.net::" providerId="AD" clId="Web-{C217ECBD-03B4-966F-1C23-E6EC3C7CC8FD}" dt="2025-08-11T19:13:15.858" v="0"/>
        <pc:sldMkLst>
          <pc:docMk/>
          <pc:sldMk cId="1333340679" sldId="259"/>
        </pc:sldMkLst>
        <pc:graphicFrameChg chg="modGraphic">
          <ac:chgData name="laura-gombaud@laposte.net" userId="S::urn:spo:guest#laura-gombaud@laposte.net::" providerId="AD" clId="Web-{C217ECBD-03B4-966F-1C23-E6EC3C7CC8FD}" dt="2025-08-11T19:13:15.858" v="0"/>
          <ac:graphicFrameMkLst>
            <pc:docMk/>
            <pc:sldMk cId="1333340679" sldId="259"/>
            <ac:graphicFrameMk id="15" creationId="{00D880CB-9517-0F3C-CCD2-BE99C1992A2F}"/>
          </ac:graphicFrameMkLst>
        </pc:graphicFrameChg>
      </pc:sldChg>
    </pc:docChg>
  </pc:docChgLst>
  <pc:docChgLst>
    <pc:chgData name="Laura GOMBAUD" userId="95dfd7b3-193d-40a4-ae58-03a5f77a8c61" providerId="ADAL" clId="{ACA499A3-C8DB-491A-A069-855FA1BA466F}"/>
    <pc:docChg chg="custSel modSld addMainMaster delMainMaster">
      <pc:chgData name="Laura GOMBAUD" userId="95dfd7b3-193d-40a4-ae58-03a5f77a8c61" providerId="ADAL" clId="{ACA499A3-C8DB-491A-A069-855FA1BA466F}" dt="2025-07-30T19:37:55.064" v="0" actId="26606"/>
      <pc:docMkLst>
        <pc:docMk/>
      </pc:docMkLst>
      <pc:sldChg chg="addSp modSp mod setBg modClrScheme setClrOvrMap chgLayout">
        <pc:chgData name="Laura GOMBAUD" userId="95dfd7b3-193d-40a4-ae58-03a5f77a8c61" providerId="ADAL" clId="{ACA499A3-C8DB-491A-A069-855FA1BA466F}" dt="2025-07-30T19:37:55.064" v="0" actId="26606"/>
        <pc:sldMkLst>
          <pc:docMk/>
          <pc:sldMk cId="2928013113" sldId="256"/>
        </pc:sldMkLst>
        <pc:spChg chg="mod">
          <ac:chgData name="Laura GOMBAUD" userId="95dfd7b3-193d-40a4-ae58-03a5f77a8c61" providerId="ADAL" clId="{ACA499A3-C8DB-491A-A069-855FA1BA466F}" dt="2025-07-30T19:37:55.064" v="0" actId="26606"/>
          <ac:spMkLst>
            <pc:docMk/>
            <pc:sldMk cId="2928013113" sldId="256"/>
            <ac:spMk id="2" creationId="{71D6F1F1-0FD8-472B-3724-00D721421446}"/>
          </ac:spMkLst>
        </pc:spChg>
        <pc:spChg chg="mod">
          <ac:chgData name="Laura GOMBAUD" userId="95dfd7b3-193d-40a4-ae58-03a5f77a8c61" providerId="ADAL" clId="{ACA499A3-C8DB-491A-A069-855FA1BA466F}" dt="2025-07-30T19:37:55.064" v="0" actId="26606"/>
          <ac:spMkLst>
            <pc:docMk/>
            <pc:sldMk cId="2928013113" sldId="256"/>
            <ac:spMk id="3" creationId="{A655BC85-AC65-45B2-E373-756BDD776715}"/>
          </ac:spMkLst>
        </pc:spChg>
        <pc:spChg chg="add">
          <ac:chgData name="Laura GOMBAUD" userId="95dfd7b3-193d-40a4-ae58-03a5f77a8c61" providerId="ADAL" clId="{ACA499A3-C8DB-491A-A069-855FA1BA466F}" dt="2025-07-30T19:37:55.064" v="0" actId="26606"/>
          <ac:spMkLst>
            <pc:docMk/>
            <pc:sldMk cId="2928013113" sldId="256"/>
            <ac:spMk id="9" creationId="{80B98925-0550-1AFB-C1DC-02792400FB71}"/>
          </ac:spMkLst>
        </pc:spChg>
        <pc:spChg chg="add">
          <ac:chgData name="Laura GOMBAUD" userId="95dfd7b3-193d-40a4-ae58-03a5f77a8c61" providerId="ADAL" clId="{ACA499A3-C8DB-491A-A069-855FA1BA466F}" dt="2025-07-30T19:37:55.064" v="0" actId="26606"/>
          <ac:spMkLst>
            <pc:docMk/>
            <pc:sldMk cId="2928013113" sldId="256"/>
            <ac:spMk id="11" creationId="{0CCA9273-E74E-A306-1F74-BEF9EDA30500}"/>
          </ac:spMkLst>
        </pc:spChg>
        <pc:picChg chg="add">
          <ac:chgData name="Laura GOMBAUD" userId="95dfd7b3-193d-40a4-ae58-03a5f77a8c61" providerId="ADAL" clId="{ACA499A3-C8DB-491A-A069-855FA1BA466F}" dt="2025-07-30T19:37:55.064" v="0" actId="26606"/>
          <ac:picMkLst>
            <pc:docMk/>
            <pc:sldMk cId="2928013113" sldId="256"/>
            <ac:picMk id="4" creationId="{E0905B76-280F-9AE2-372F-00DC44EC035C}"/>
          </ac:picMkLst>
        </pc:picChg>
      </pc:sldChg>
      <pc:sldMasterChg chg="del delSldLayout">
        <pc:chgData name="Laura GOMBAUD" userId="95dfd7b3-193d-40a4-ae58-03a5f77a8c61" providerId="ADAL" clId="{ACA499A3-C8DB-491A-A069-855FA1BA466F}" dt="2025-07-30T19:37:55.064" v="0" actId="26606"/>
        <pc:sldMasterMkLst>
          <pc:docMk/>
          <pc:sldMasterMk cId="1008010381" sldId="2147483648"/>
        </pc:sldMasterMkLst>
        <pc:sldLayoutChg chg="del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1008010381" sldId="2147483648"/>
            <pc:sldLayoutMk cId="1750215958" sldId="2147483649"/>
          </pc:sldLayoutMkLst>
        </pc:sldLayoutChg>
        <pc:sldLayoutChg chg="del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1008010381" sldId="2147483648"/>
            <pc:sldLayoutMk cId="949527376" sldId="2147483650"/>
          </pc:sldLayoutMkLst>
        </pc:sldLayoutChg>
        <pc:sldLayoutChg chg="del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1008010381" sldId="2147483648"/>
            <pc:sldLayoutMk cId="3625428891" sldId="2147483651"/>
          </pc:sldLayoutMkLst>
        </pc:sldLayoutChg>
        <pc:sldLayoutChg chg="del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1008010381" sldId="2147483648"/>
            <pc:sldLayoutMk cId="1171166051" sldId="2147483652"/>
          </pc:sldLayoutMkLst>
        </pc:sldLayoutChg>
        <pc:sldLayoutChg chg="del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1008010381" sldId="2147483648"/>
            <pc:sldLayoutMk cId="203735725" sldId="2147483653"/>
          </pc:sldLayoutMkLst>
        </pc:sldLayoutChg>
        <pc:sldLayoutChg chg="del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1008010381" sldId="2147483648"/>
            <pc:sldLayoutMk cId="1992178953" sldId="2147483654"/>
          </pc:sldLayoutMkLst>
        </pc:sldLayoutChg>
        <pc:sldLayoutChg chg="del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1008010381" sldId="2147483648"/>
            <pc:sldLayoutMk cId="2344990270" sldId="2147483655"/>
          </pc:sldLayoutMkLst>
        </pc:sldLayoutChg>
        <pc:sldLayoutChg chg="del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1008010381" sldId="2147483648"/>
            <pc:sldLayoutMk cId="2352694506" sldId="2147483656"/>
          </pc:sldLayoutMkLst>
        </pc:sldLayoutChg>
        <pc:sldLayoutChg chg="del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1008010381" sldId="2147483648"/>
            <pc:sldLayoutMk cId="1297720941" sldId="2147483657"/>
          </pc:sldLayoutMkLst>
        </pc:sldLayoutChg>
        <pc:sldLayoutChg chg="del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1008010381" sldId="2147483648"/>
            <pc:sldLayoutMk cId="2904641348" sldId="2147483658"/>
          </pc:sldLayoutMkLst>
        </pc:sldLayoutChg>
        <pc:sldLayoutChg chg="del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1008010381" sldId="2147483648"/>
            <pc:sldLayoutMk cId="873472443" sldId="2147483659"/>
          </pc:sldLayoutMkLst>
        </pc:sldLayoutChg>
      </pc:sldMasterChg>
      <pc:sldMasterChg chg="add replId addSldLayout">
        <pc:chgData name="Laura GOMBAUD" userId="95dfd7b3-193d-40a4-ae58-03a5f77a8c61" providerId="ADAL" clId="{ACA499A3-C8DB-491A-A069-855FA1BA466F}" dt="2025-07-30T19:37:55.064" v="0" actId="26606"/>
        <pc:sldMasterMkLst>
          <pc:docMk/>
          <pc:sldMasterMk cId="474013707" sldId="2147483660"/>
        </pc:sldMasterMkLst>
        <pc:sldLayoutChg chg="add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474013707" sldId="2147483660"/>
            <pc:sldLayoutMk cId="1052586614" sldId="2147483661"/>
          </pc:sldLayoutMkLst>
        </pc:sldLayoutChg>
        <pc:sldLayoutChg chg="add replId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474013707" sldId="2147483660"/>
            <pc:sldLayoutMk cId="1689560760" sldId="2147483662"/>
          </pc:sldLayoutMkLst>
        </pc:sldLayoutChg>
        <pc:sldLayoutChg chg="add replId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474013707" sldId="2147483660"/>
            <pc:sldLayoutMk cId="1654917337" sldId="2147483663"/>
          </pc:sldLayoutMkLst>
        </pc:sldLayoutChg>
        <pc:sldLayoutChg chg="add replId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474013707" sldId="2147483660"/>
            <pc:sldLayoutMk cId="843323884" sldId="2147483664"/>
          </pc:sldLayoutMkLst>
        </pc:sldLayoutChg>
        <pc:sldLayoutChg chg="add replId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474013707" sldId="2147483660"/>
            <pc:sldLayoutMk cId="2827557155" sldId="2147483665"/>
          </pc:sldLayoutMkLst>
        </pc:sldLayoutChg>
        <pc:sldLayoutChg chg="add replId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474013707" sldId="2147483660"/>
            <pc:sldLayoutMk cId="2626983362" sldId="2147483666"/>
          </pc:sldLayoutMkLst>
        </pc:sldLayoutChg>
        <pc:sldLayoutChg chg="add replId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474013707" sldId="2147483660"/>
            <pc:sldLayoutMk cId="920100566" sldId="2147483667"/>
          </pc:sldLayoutMkLst>
        </pc:sldLayoutChg>
        <pc:sldLayoutChg chg="add replId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474013707" sldId="2147483660"/>
            <pc:sldLayoutMk cId="3555684344" sldId="2147483668"/>
          </pc:sldLayoutMkLst>
        </pc:sldLayoutChg>
        <pc:sldLayoutChg chg="add replId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474013707" sldId="2147483660"/>
            <pc:sldLayoutMk cId="4058517375" sldId="2147483669"/>
          </pc:sldLayoutMkLst>
        </pc:sldLayoutChg>
        <pc:sldLayoutChg chg="add replId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474013707" sldId="2147483660"/>
            <pc:sldLayoutMk cId="1834758841" sldId="2147483670"/>
          </pc:sldLayoutMkLst>
        </pc:sldLayoutChg>
        <pc:sldLayoutChg chg="add replId">
          <pc:chgData name="Laura GOMBAUD" userId="95dfd7b3-193d-40a4-ae58-03a5f77a8c61" providerId="ADAL" clId="{ACA499A3-C8DB-491A-A069-855FA1BA466F}" dt="2025-07-30T19:37:55.064" v="0" actId="26606"/>
          <pc:sldLayoutMkLst>
            <pc:docMk/>
            <pc:sldMasterMk cId="474013707" sldId="2147483660"/>
            <pc:sldLayoutMk cId="4175619599" sldId="2147483671"/>
          </pc:sldLayoutMkLst>
        </pc:sldLayoutChg>
      </pc:sldMasterChg>
    </pc:docChg>
  </pc:docChgLst>
  <pc:docChgLst>
    <pc:chgData name="laura-gombaud@laposte.net" userId="S::urn:spo:guest#laura-gombaud@laposte.net::" providerId="AD" clId="Web-{25F9C9B1-D2F4-3B0B-70D2-5D1C961DBDAC}"/>
    <pc:docChg chg="addSld modSld sldOrd modMainMaster">
      <pc:chgData name="laura-gombaud@laposte.net" userId="S::urn:spo:guest#laura-gombaud@laposte.net::" providerId="AD" clId="Web-{25F9C9B1-D2F4-3B0B-70D2-5D1C961DBDAC}" dt="2025-08-11T09:28:56.765" v="1296"/>
      <pc:docMkLst>
        <pc:docMk/>
      </pc:docMkLst>
      <pc:sldChg chg="addSp delSp modSp mod setBg">
        <pc:chgData name="laura-gombaud@laposte.net" userId="S::urn:spo:guest#laura-gombaud@laposte.net::" providerId="AD" clId="Web-{25F9C9B1-D2F4-3B0B-70D2-5D1C961DBDAC}" dt="2025-08-11T09:28:54.594" v="1295"/>
        <pc:sldMkLst>
          <pc:docMk/>
          <pc:sldMk cId="2928013113" sldId="256"/>
        </pc:sldMkLst>
        <pc:spChg chg="mod">
          <ac:chgData name="laura-gombaud@laposte.net" userId="S::urn:spo:guest#laura-gombaud@laposte.net::" providerId="AD" clId="Web-{25F9C9B1-D2F4-3B0B-70D2-5D1C961DBDAC}" dt="2025-08-11T08:28:31.536" v="54" actId="14100"/>
          <ac:spMkLst>
            <pc:docMk/>
            <pc:sldMk cId="2928013113" sldId="256"/>
            <ac:spMk id="2" creationId="{71D6F1F1-0FD8-472B-3724-00D721421446}"/>
          </ac:spMkLst>
        </pc:spChg>
        <pc:spChg chg="mod">
          <ac:chgData name="laura-gombaud@laposte.net" userId="S::urn:spo:guest#laura-gombaud@laposte.net::" providerId="AD" clId="Web-{25F9C9B1-D2F4-3B0B-70D2-5D1C961DBDAC}" dt="2025-08-11T08:30:39.054" v="86" actId="20577"/>
          <ac:spMkLst>
            <pc:docMk/>
            <pc:sldMk cId="2928013113" sldId="256"/>
            <ac:spMk id="3" creationId="{A655BC85-AC65-45B2-E373-756BDD776715}"/>
          </ac:spMkLst>
        </pc:spChg>
        <pc:spChg chg="add mod">
          <ac:chgData name="laura-gombaud@laposte.net" userId="S::urn:spo:guest#laura-gombaud@laposte.net::" providerId="AD" clId="Web-{25F9C9B1-D2F4-3B0B-70D2-5D1C961DBDAC}" dt="2025-08-11T08:30:03.053" v="66" actId="20577"/>
          <ac:spMkLst>
            <pc:docMk/>
            <pc:sldMk cId="2928013113" sldId="256"/>
            <ac:spMk id="5" creationId="{564648FD-16C6-1559-E51E-FDF4B0A8FC86}"/>
          </ac:spMkLst>
        </pc:spChg>
        <pc:spChg chg="add mod">
          <ac:chgData name="laura-gombaud@laposte.net" userId="S::urn:spo:guest#laura-gombaud@laposte.net::" providerId="AD" clId="Web-{25F9C9B1-D2F4-3B0B-70D2-5D1C961DBDAC}" dt="2025-08-11T08:30:26.819" v="82" actId="20577"/>
          <ac:spMkLst>
            <pc:docMk/>
            <pc:sldMk cId="2928013113" sldId="256"/>
            <ac:spMk id="6" creationId="{22D84D13-B206-F289-2A4B-98A342E43933}"/>
          </ac:spMkLst>
        </pc:spChg>
        <pc:spChg chg="add mod">
          <ac:chgData name="laura-gombaud@laposte.net" userId="S::urn:spo:guest#laura-gombaud@laposte.net::" providerId="AD" clId="Web-{25F9C9B1-D2F4-3B0B-70D2-5D1C961DBDAC}" dt="2025-08-11T09:28:14.843" v="1277"/>
          <ac:spMkLst>
            <pc:docMk/>
            <pc:sldMk cId="2928013113" sldId="256"/>
            <ac:spMk id="7" creationId="{7DEB3EF9-053A-3E40-DAE2-5EC076C84306}"/>
          </ac:spMkLst>
        </pc:spChg>
        <pc:spChg chg="add del mod">
          <ac:chgData name="laura-gombaud@laposte.net" userId="S::urn:spo:guest#laura-gombaud@laposte.net::" providerId="AD" clId="Web-{25F9C9B1-D2F4-3B0B-70D2-5D1C961DBDAC}" dt="2025-08-11T09:28:54.594" v="1295"/>
          <ac:spMkLst>
            <pc:docMk/>
            <pc:sldMk cId="2928013113" sldId="256"/>
            <ac:spMk id="8" creationId="{6483C9C0-B0BE-D564-4A8A-02405D98AEDF}"/>
          </ac:spMkLst>
        </pc:spChg>
        <pc:picChg chg="add del mod">
          <ac:chgData name="laura-gombaud@laposte.net" userId="S::urn:spo:guest#laura-gombaud@laposte.net::" providerId="AD" clId="Web-{25F9C9B1-D2F4-3B0B-70D2-5D1C961DBDAC}" dt="2025-08-11T08:30:33.351" v="84" actId="1076"/>
          <ac:picMkLst>
            <pc:docMk/>
            <pc:sldMk cId="2928013113" sldId="256"/>
            <ac:picMk id="4" creationId="{E0905B76-280F-9AE2-372F-00DC44EC035C}"/>
          </ac:picMkLst>
        </pc:picChg>
      </pc:sldChg>
      <pc:sldChg chg="addSp modSp new">
        <pc:chgData name="laura-gombaud@laposte.net" userId="S::urn:spo:guest#laura-gombaud@laposte.net::" providerId="AD" clId="Web-{25F9C9B1-D2F4-3B0B-70D2-5D1C961DBDAC}" dt="2025-08-11T09:28:56.765" v="1296"/>
        <pc:sldMkLst>
          <pc:docMk/>
          <pc:sldMk cId="734883131" sldId="257"/>
        </pc:sldMkLst>
        <pc:spChg chg="mod">
          <ac:chgData name="laura-gombaud@laposte.net" userId="S::urn:spo:guest#laura-gombaud@laposte.net::" providerId="AD" clId="Web-{25F9C9B1-D2F4-3B0B-70D2-5D1C961DBDAC}" dt="2025-08-11T08:21:43.230" v="12" actId="20577"/>
          <ac:spMkLst>
            <pc:docMk/>
            <pc:sldMk cId="734883131" sldId="257"/>
            <ac:spMk id="2" creationId="{6336A7AD-F830-DAC6-CC5E-E1E16078341A}"/>
          </ac:spMkLst>
        </pc:spChg>
        <pc:spChg chg="mod">
          <ac:chgData name="laura-gombaud@laposte.net" userId="S::urn:spo:guest#laura-gombaud@laposte.net::" providerId="AD" clId="Web-{25F9C9B1-D2F4-3B0B-70D2-5D1C961DBDAC}" dt="2025-08-11T09:27:36.687" v="1243" actId="20577"/>
          <ac:spMkLst>
            <pc:docMk/>
            <pc:sldMk cId="734883131" sldId="257"/>
            <ac:spMk id="3" creationId="{065A2669-8FB9-8AC0-8F5A-3981600F9B78}"/>
          </ac:spMkLst>
        </pc:spChg>
        <pc:spChg chg="add mod">
          <ac:chgData name="laura-gombaud@laposte.net" userId="S::urn:spo:guest#laura-gombaud@laposte.net::" providerId="AD" clId="Web-{25F9C9B1-D2F4-3B0B-70D2-5D1C961DBDAC}" dt="2025-08-11T09:28:09.796" v="1276"/>
          <ac:spMkLst>
            <pc:docMk/>
            <pc:sldMk cId="734883131" sldId="257"/>
            <ac:spMk id="4" creationId="{63E37F66-9A4C-DF67-888B-8BA0331C3ADD}"/>
          </ac:spMkLst>
        </pc:spChg>
        <pc:spChg chg="add mod">
          <ac:chgData name="laura-gombaud@laposte.net" userId="S::urn:spo:guest#laura-gombaud@laposte.net::" providerId="AD" clId="Web-{25F9C9B1-D2F4-3B0B-70D2-5D1C961DBDAC}" dt="2025-08-11T09:28:56.765" v="1296"/>
          <ac:spMkLst>
            <pc:docMk/>
            <pc:sldMk cId="734883131" sldId="257"/>
            <ac:spMk id="5" creationId="{B5B10F43-E9C2-315B-B0A9-1A73057F110C}"/>
          </ac:spMkLst>
        </pc:spChg>
      </pc:sldChg>
      <pc:sldChg chg="addSp delSp modSp new">
        <pc:chgData name="laura-gombaud@laposte.net" userId="S::urn:spo:guest#laura-gombaud@laposte.net::" providerId="AD" clId="Web-{25F9C9B1-D2F4-3B0B-70D2-5D1C961DBDAC}" dt="2025-08-11T09:28:54.594" v="1295"/>
        <pc:sldMkLst>
          <pc:docMk/>
          <pc:sldMk cId="1498634148" sldId="258"/>
        </pc:sldMkLst>
        <pc:spChg chg="mod">
          <ac:chgData name="laura-gombaud@laposte.net" userId="S::urn:spo:guest#laura-gombaud@laposte.net::" providerId="AD" clId="Web-{25F9C9B1-D2F4-3B0B-70D2-5D1C961DBDAC}" dt="2025-08-11T08:32:12.789" v="195" actId="20577"/>
          <ac:spMkLst>
            <pc:docMk/>
            <pc:sldMk cId="1498634148" sldId="258"/>
            <ac:spMk id="2" creationId="{F12FE1E2-283E-1CAB-EB09-E4973801BC95}"/>
          </ac:spMkLst>
        </pc:spChg>
        <pc:spChg chg="mod">
          <ac:chgData name="laura-gombaud@laposte.net" userId="S::urn:spo:guest#laura-gombaud@laposte.net::" providerId="AD" clId="Web-{25F9C9B1-D2F4-3B0B-70D2-5D1C961DBDAC}" dt="2025-08-11T09:27:58.218" v="1275" actId="20577"/>
          <ac:spMkLst>
            <pc:docMk/>
            <pc:sldMk cId="1498634148" sldId="258"/>
            <ac:spMk id="3" creationId="{210F84D2-D5E1-0D4A-65BF-5A9E16C38719}"/>
          </ac:spMkLst>
        </pc:spChg>
        <pc:spChg chg="add mod">
          <ac:chgData name="laura-gombaud@laposte.net" userId="S::urn:spo:guest#laura-gombaud@laposte.net::" providerId="AD" clId="Web-{25F9C9B1-D2F4-3B0B-70D2-5D1C961DBDAC}" dt="2025-08-11T09:28:14.843" v="1277"/>
          <ac:spMkLst>
            <pc:docMk/>
            <pc:sldMk cId="1498634148" sldId="258"/>
            <ac:spMk id="4" creationId="{26DE1E9E-8974-376F-BF3C-D7595D936F0B}"/>
          </ac:spMkLst>
        </pc:spChg>
        <pc:spChg chg="add del mod">
          <ac:chgData name="laura-gombaud@laposte.net" userId="S::urn:spo:guest#laura-gombaud@laposte.net::" providerId="AD" clId="Web-{25F9C9B1-D2F4-3B0B-70D2-5D1C961DBDAC}" dt="2025-08-11T09:28:54.594" v="1295"/>
          <ac:spMkLst>
            <pc:docMk/>
            <pc:sldMk cId="1498634148" sldId="258"/>
            <ac:spMk id="5" creationId="{133C37CB-5E66-38CB-F423-61D0F6BEC114}"/>
          </ac:spMkLst>
        </pc:spChg>
      </pc:sldChg>
      <pc:sldChg chg="addSp delSp modSp new">
        <pc:chgData name="laura-gombaud@laposte.net" userId="S::urn:spo:guest#laura-gombaud@laposte.net::" providerId="AD" clId="Web-{25F9C9B1-D2F4-3B0B-70D2-5D1C961DBDAC}" dt="2025-08-11T09:28:54.594" v="1295"/>
        <pc:sldMkLst>
          <pc:docMk/>
          <pc:sldMk cId="1333340679" sldId="259"/>
        </pc:sldMkLst>
        <pc:spChg chg="mod">
          <ac:chgData name="laura-gombaud@laposte.net" userId="S::urn:spo:guest#laura-gombaud@laposte.net::" providerId="AD" clId="Web-{25F9C9B1-D2F4-3B0B-70D2-5D1C961DBDAC}" dt="2025-08-11T08:38:08.298" v="215" actId="20577"/>
          <ac:spMkLst>
            <pc:docMk/>
            <pc:sldMk cId="1333340679" sldId="259"/>
            <ac:spMk id="2" creationId="{2721E9F3-9695-706F-2E0B-F044B16D7F63}"/>
          </ac:spMkLst>
        </pc:spChg>
        <pc:spChg chg="del">
          <ac:chgData name="laura-gombaud@laposte.net" userId="S::urn:spo:guest#laura-gombaud@laposte.net::" providerId="AD" clId="Web-{25F9C9B1-D2F4-3B0B-70D2-5D1C961DBDAC}" dt="2025-08-11T08:38:08.720" v="216"/>
          <ac:spMkLst>
            <pc:docMk/>
            <pc:sldMk cId="1333340679" sldId="259"/>
            <ac:spMk id="3" creationId="{A27EB27F-8332-4DA2-C0CA-E787ACD8171B}"/>
          </ac:spMkLst>
        </pc:spChg>
        <pc:spChg chg="add mod">
          <ac:chgData name="laura-gombaud@laposte.net" userId="S::urn:spo:guest#laura-gombaud@laposte.net::" providerId="AD" clId="Web-{25F9C9B1-D2F4-3B0B-70D2-5D1C961DBDAC}" dt="2025-08-11T09:28:14.843" v="1277"/>
          <ac:spMkLst>
            <pc:docMk/>
            <pc:sldMk cId="1333340679" sldId="259"/>
            <ac:spMk id="6" creationId="{1A0F9AAF-FEB3-AE84-5F5F-22EEB56F2ACA}"/>
          </ac:spMkLst>
        </pc:spChg>
        <pc:spChg chg="add del mod">
          <ac:chgData name="laura-gombaud@laposte.net" userId="S::urn:spo:guest#laura-gombaud@laposte.net::" providerId="AD" clId="Web-{25F9C9B1-D2F4-3B0B-70D2-5D1C961DBDAC}" dt="2025-08-11T09:28:54.594" v="1295"/>
          <ac:spMkLst>
            <pc:docMk/>
            <pc:sldMk cId="1333340679" sldId="259"/>
            <ac:spMk id="8" creationId="{DDDFB88E-6250-91D6-C81F-ECBFBE7E7B66}"/>
          </ac:spMkLst>
        </pc:spChg>
        <pc:spChg chg="add del mod">
          <ac:chgData name="laura-gombaud@laposte.net" userId="S::urn:spo:guest#laura-gombaud@laposte.net::" providerId="AD" clId="Web-{25F9C9B1-D2F4-3B0B-70D2-5D1C961DBDAC}" dt="2025-08-11T08:44:12.199" v="218"/>
          <ac:spMkLst>
            <pc:docMk/>
            <pc:sldMk cId="1333340679" sldId="259"/>
            <ac:spMk id="13" creationId="{3B04E814-FBE9-117F-A46F-EFBAAEB4BC9F}"/>
          </ac:spMkLst>
        </pc:spChg>
        <pc:spChg chg="add del mod">
          <ac:chgData name="laura-gombaud@laposte.net" userId="S::urn:spo:guest#laura-gombaud@laposte.net::" providerId="AD" clId="Web-{25F9C9B1-D2F4-3B0B-70D2-5D1C961DBDAC}" dt="2025-08-11T08:45:05.934" v="231"/>
          <ac:spMkLst>
            <pc:docMk/>
            <pc:sldMk cId="1333340679" sldId="259"/>
            <ac:spMk id="14" creationId="{A945781C-10D2-241A-05A9-F440847C21C4}"/>
          </ac:spMkLst>
        </pc:spChg>
        <pc:spChg chg="add mod">
          <ac:chgData name="laura-gombaud@laposte.net" userId="S::urn:spo:guest#laura-gombaud@laposte.net::" providerId="AD" clId="Web-{25F9C9B1-D2F4-3B0B-70D2-5D1C961DBDAC}" dt="2025-08-11T09:16:36.519" v="402" actId="1076"/>
          <ac:spMkLst>
            <pc:docMk/>
            <pc:sldMk cId="1333340679" sldId="259"/>
            <ac:spMk id="16" creationId="{A9A856A9-E442-726C-3D1E-9BE3CDF9ACC5}"/>
          </ac:spMkLst>
        </pc:spChg>
        <pc:spChg chg="add del mod">
          <ac:chgData name="laura-gombaud@laposte.net" userId="S::urn:spo:guest#laura-gombaud@laposte.net::" providerId="AD" clId="Web-{25F9C9B1-D2F4-3B0B-70D2-5D1C961DBDAC}" dt="2025-08-11T08:47:36.296" v="268"/>
          <ac:spMkLst>
            <pc:docMk/>
            <pc:sldMk cId="1333340679" sldId="259"/>
            <ac:spMk id="17" creationId="{F6378183-AC8A-C8B6-21C2-CC12D7E9B62A}"/>
          </ac:spMkLst>
        </pc:spChg>
        <pc:graphicFrameChg chg="add mod modGraphic">
          <ac:chgData name="laura-gombaud@laposte.net" userId="S::urn:spo:guest#laura-gombaud@laposte.net::" providerId="AD" clId="Web-{25F9C9B1-D2F4-3B0B-70D2-5D1C961DBDAC}" dt="2025-08-11T09:17:23.348" v="459"/>
          <ac:graphicFrameMkLst>
            <pc:docMk/>
            <pc:sldMk cId="1333340679" sldId="259"/>
            <ac:graphicFrameMk id="3" creationId="{DD21C235-0099-F065-16D7-2C228FF07904}"/>
          </ac:graphicFrameMkLst>
        </pc:graphicFrameChg>
        <pc:graphicFrameChg chg="add mod modGraphic">
          <ac:chgData name="laura-gombaud@laposte.net" userId="S::urn:spo:guest#laura-gombaud@laposte.net::" providerId="AD" clId="Web-{25F9C9B1-D2F4-3B0B-70D2-5D1C961DBDAC}" dt="2025-08-11T09:17:59.818" v="500"/>
          <ac:graphicFrameMkLst>
            <pc:docMk/>
            <pc:sldMk cId="1333340679" sldId="259"/>
            <ac:graphicFrameMk id="4" creationId="{17F27FD4-C6F5-86BE-3E05-6AC01923A762}"/>
          </ac:graphicFrameMkLst>
        </pc:graphicFrameChg>
        <pc:graphicFrameChg chg="add del mod ord modGraphic">
          <ac:chgData name="laura-gombaud@laposte.net" userId="S::urn:spo:guest#laura-gombaud@laposte.net::" providerId="AD" clId="Web-{25F9C9B1-D2F4-3B0B-70D2-5D1C961DBDAC}" dt="2025-08-11T08:38:13.721" v="217"/>
          <ac:graphicFrameMkLst>
            <pc:docMk/>
            <pc:sldMk cId="1333340679" sldId="259"/>
            <ac:graphicFrameMk id="4" creationId="{BEF4014A-3154-F946-1803-079C512C3882}"/>
          </ac:graphicFrameMkLst>
        </pc:graphicFrameChg>
        <pc:graphicFrameChg chg="add mod modGraphic">
          <ac:chgData name="laura-gombaud@laposte.net" userId="S::urn:spo:guest#laura-gombaud@laposte.net::" providerId="AD" clId="Web-{25F9C9B1-D2F4-3B0B-70D2-5D1C961DBDAC}" dt="2025-08-11T09:18:55.569" v="531"/>
          <ac:graphicFrameMkLst>
            <pc:docMk/>
            <pc:sldMk cId="1333340679" sldId="259"/>
            <ac:graphicFrameMk id="5" creationId="{41B0410A-5017-CBAC-2131-AF90F1D2A56F}"/>
          </ac:graphicFrameMkLst>
        </pc:graphicFrameChg>
        <pc:graphicFrameChg chg="add del mod modGraphic">
          <ac:chgData name="laura-gombaud@laposte.net" userId="S::urn:spo:guest#laura-gombaud@laposte.net::" providerId="AD" clId="Web-{25F9C9B1-D2F4-3B0B-70D2-5D1C961DBDAC}" dt="2025-08-11T09:19:04.147" v="536"/>
          <ac:graphicFrameMkLst>
            <pc:docMk/>
            <pc:sldMk cId="1333340679" sldId="259"/>
            <ac:graphicFrameMk id="6" creationId="{1F5BB7D0-4E66-F4D0-7754-8A252BDC6511}"/>
          </ac:graphicFrameMkLst>
        </pc:graphicFrameChg>
        <pc:graphicFrameChg chg="add mod modGraphic">
          <ac:chgData name="laura-gombaud@laposte.net" userId="S::urn:spo:guest#laura-gombaud@laposte.net::" providerId="AD" clId="Web-{25F9C9B1-D2F4-3B0B-70D2-5D1C961DBDAC}" dt="2025-08-11T09:19:21.663" v="579"/>
          <ac:graphicFrameMkLst>
            <pc:docMk/>
            <pc:sldMk cId="1333340679" sldId="259"/>
            <ac:graphicFrameMk id="7" creationId="{F9E1E688-78F3-DAE0-17EC-E73F4783D0B5}"/>
          </ac:graphicFrameMkLst>
        </pc:graphicFrameChg>
        <pc:graphicFrameChg chg="add mod modGraphic">
          <ac:chgData name="laura-gombaud@laposte.net" userId="S::urn:spo:guest#laura-gombaud@laposte.net::" providerId="AD" clId="Web-{25F9C9B1-D2F4-3B0B-70D2-5D1C961DBDAC}" dt="2025-08-11T09:17:31.833" v="462"/>
          <ac:graphicFrameMkLst>
            <pc:docMk/>
            <pc:sldMk cId="1333340679" sldId="259"/>
            <ac:graphicFrameMk id="15" creationId="{00D880CB-9517-0F3C-CCD2-BE99C1992A2F}"/>
          </ac:graphicFrameMkLst>
        </pc:graphicFrameChg>
      </pc:sldChg>
      <pc:sldChg chg="addSp delSp modSp add replId">
        <pc:chgData name="laura-gombaud@laposte.net" userId="S::urn:spo:guest#laura-gombaud@laposte.net::" providerId="AD" clId="Web-{25F9C9B1-D2F4-3B0B-70D2-5D1C961DBDAC}" dt="2025-08-11T09:28:54.594" v="1295"/>
        <pc:sldMkLst>
          <pc:docMk/>
          <pc:sldMk cId="3329527172" sldId="260"/>
        </pc:sldMkLst>
        <pc:spChg chg="mod">
          <ac:chgData name="laura-gombaud@laposte.net" userId="S::urn:spo:guest#laura-gombaud@laposte.net::" providerId="AD" clId="Web-{25F9C9B1-D2F4-3B0B-70D2-5D1C961DBDAC}" dt="2025-08-11T09:19:42.460" v="591" actId="20577"/>
          <ac:spMkLst>
            <pc:docMk/>
            <pc:sldMk cId="3329527172" sldId="260"/>
            <ac:spMk id="2" creationId="{2928563C-E8DA-50FD-53FA-099415D6971E}"/>
          </ac:spMkLst>
        </pc:spChg>
        <pc:spChg chg="add mod">
          <ac:chgData name="laura-gombaud@laposte.net" userId="S::urn:spo:guest#laura-gombaud@laposte.net::" providerId="AD" clId="Web-{25F9C9B1-D2F4-3B0B-70D2-5D1C961DBDAC}" dt="2025-08-11T09:28:14.843" v="1277"/>
          <ac:spMkLst>
            <pc:docMk/>
            <pc:sldMk cId="3329527172" sldId="260"/>
            <ac:spMk id="7" creationId="{7FE7C81A-3905-2EA6-7F8A-913A2BE45AE3}"/>
          </ac:spMkLst>
        </pc:spChg>
        <pc:spChg chg="add del mod">
          <ac:chgData name="laura-gombaud@laposte.net" userId="S::urn:spo:guest#laura-gombaud@laposte.net::" providerId="AD" clId="Web-{25F9C9B1-D2F4-3B0B-70D2-5D1C961DBDAC}" dt="2025-08-11T09:28:54.594" v="1295"/>
          <ac:spMkLst>
            <pc:docMk/>
            <pc:sldMk cId="3329527172" sldId="260"/>
            <ac:spMk id="8" creationId="{D9432824-154B-851A-004D-96EDEB6D9169}"/>
          </ac:spMkLst>
        </pc:spChg>
        <pc:graphicFrameChg chg="mod modGraphic">
          <ac:chgData name="laura-gombaud@laposte.net" userId="S::urn:spo:guest#laura-gombaud@laposte.net::" providerId="AD" clId="Web-{25F9C9B1-D2F4-3B0B-70D2-5D1C961DBDAC}" dt="2025-08-11T09:19:55.554" v="635"/>
          <ac:graphicFrameMkLst>
            <pc:docMk/>
            <pc:sldMk cId="3329527172" sldId="260"/>
            <ac:graphicFrameMk id="3" creationId="{76DD545F-F14A-7ED3-2D07-7964FB6BA0F7}"/>
          </ac:graphicFrameMkLst>
        </pc:graphicFrameChg>
        <pc:graphicFrameChg chg="mod modGraphic">
          <ac:chgData name="laura-gombaud@laposte.net" userId="S::urn:spo:guest#laura-gombaud@laposte.net::" providerId="AD" clId="Web-{25F9C9B1-D2F4-3B0B-70D2-5D1C961DBDAC}" dt="2025-08-11T09:20:08.930" v="651"/>
          <ac:graphicFrameMkLst>
            <pc:docMk/>
            <pc:sldMk cId="3329527172" sldId="260"/>
            <ac:graphicFrameMk id="4" creationId="{0D9D3267-6061-0487-19FA-DC17E6427483}"/>
          </ac:graphicFrameMkLst>
        </pc:graphicFrameChg>
        <pc:graphicFrameChg chg="mod modGraphic">
          <ac:chgData name="laura-gombaud@laposte.net" userId="S::urn:spo:guest#laura-gombaud@laposte.net::" providerId="AD" clId="Web-{25F9C9B1-D2F4-3B0B-70D2-5D1C961DBDAC}" dt="2025-08-11T09:21:23.165" v="767"/>
          <ac:graphicFrameMkLst>
            <pc:docMk/>
            <pc:sldMk cId="3329527172" sldId="260"/>
            <ac:graphicFrameMk id="5" creationId="{8A45AC4B-04BF-1D63-3719-0609B1E1420C}"/>
          </ac:graphicFrameMkLst>
        </pc:graphicFrameChg>
        <pc:graphicFrameChg chg="add mod modGraphic">
          <ac:chgData name="laura-gombaud@laposte.net" userId="S::urn:spo:guest#laura-gombaud@laposte.net::" providerId="AD" clId="Web-{25F9C9B1-D2F4-3B0B-70D2-5D1C961DBDAC}" dt="2025-08-11T09:21:59.369" v="836"/>
          <ac:graphicFrameMkLst>
            <pc:docMk/>
            <pc:sldMk cId="3329527172" sldId="260"/>
            <ac:graphicFrameMk id="6" creationId="{A08382DF-B52F-08F9-DDD9-16B725EC69B1}"/>
          </ac:graphicFrameMkLst>
        </pc:graphicFrameChg>
        <pc:graphicFrameChg chg="del mod modGraphic">
          <ac:chgData name="laura-gombaud@laposte.net" userId="S::urn:spo:guest#laura-gombaud@laposte.net::" providerId="AD" clId="Web-{25F9C9B1-D2F4-3B0B-70D2-5D1C961DBDAC}" dt="2025-08-11T09:20:59.977" v="762"/>
          <ac:graphicFrameMkLst>
            <pc:docMk/>
            <pc:sldMk cId="3329527172" sldId="260"/>
            <ac:graphicFrameMk id="7" creationId="{32783785-CAD3-8A1F-12D3-7AEA14287101}"/>
          </ac:graphicFrameMkLst>
        </pc:graphicFrameChg>
        <pc:graphicFrameChg chg="mod modGraphic">
          <ac:chgData name="laura-gombaud@laposte.net" userId="S::urn:spo:guest#laura-gombaud@laposte.net::" providerId="AD" clId="Web-{25F9C9B1-D2F4-3B0B-70D2-5D1C961DBDAC}" dt="2025-08-11T09:19:45.054" v="593"/>
          <ac:graphicFrameMkLst>
            <pc:docMk/>
            <pc:sldMk cId="3329527172" sldId="260"/>
            <ac:graphicFrameMk id="15" creationId="{BC180B4A-AB62-BF26-0B2C-35F6CA7029AF}"/>
          </ac:graphicFrameMkLst>
        </pc:graphicFrameChg>
      </pc:sldChg>
      <pc:sldChg chg="addSp delSp modSp add replId">
        <pc:chgData name="laura-gombaud@laposte.net" userId="S::urn:spo:guest#laura-gombaud@laposte.net::" providerId="AD" clId="Web-{25F9C9B1-D2F4-3B0B-70D2-5D1C961DBDAC}" dt="2025-08-11T09:28:54.594" v="1295"/>
        <pc:sldMkLst>
          <pc:docMk/>
          <pc:sldMk cId="3877687722" sldId="261"/>
        </pc:sldMkLst>
        <pc:spChg chg="mod">
          <ac:chgData name="laura-gombaud@laposte.net" userId="S::urn:spo:guest#laura-gombaud@laposte.net::" providerId="AD" clId="Web-{25F9C9B1-D2F4-3B0B-70D2-5D1C961DBDAC}" dt="2025-08-11T09:22:15.900" v="840" actId="20577"/>
          <ac:spMkLst>
            <pc:docMk/>
            <pc:sldMk cId="3877687722" sldId="261"/>
            <ac:spMk id="2" creationId="{FA53FC22-4C1C-8983-D0C8-4C65D4AC7464}"/>
          </ac:spMkLst>
        </pc:spChg>
        <pc:spChg chg="add mod">
          <ac:chgData name="laura-gombaud@laposte.net" userId="S::urn:spo:guest#laura-gombaud@laposte.net::" providerId="AD" clId="Web-{25F9C9B1-D2F4-3B0B-70D2-5D1C961DBDAC}" dt="2025-08-11T09:28:14.843" v="1277"/>
          <ac:spMkLst>
            <pc:docMk/>
            <pc:sldMk cId="3877687722" sldId="261"/>
            <ac:spMk id="7" creationId="{3A78462B-B680-23A7-DD84-A07B998E21D3}"/>
          </ac:spMkLst>
        </pc:spChg>
        <pc:spChg chg="add del mod">
          <ac:chgData name="laura-gombaud@laposte.net" userId="S::urn:spo:guest#laura-gombaud@laposte.net::" providerId="AD" clId="Web-{25F9C9B1-D2F4-3B0B-70D2-5D1C961DBDAC}" dt="2025-08-11T09:28:54.594" v="1295"/>
          <ac:spMkLst>
            <pc:docMk/>
            <pc:sldMk cId="3877687722" sldId="261"/>
            <ac:spMk id="8" creationId="{536B95FD-AB1C-8C54-6724-4891FD878B3B}"/>
          </ac:spMkLst>
        </pc:spChg>
        <pc:graphicFrameChg chg="mod modGraphic">
          <ac:chgData name="laura-gombaud@laposte.net" userId="S::urn:spo:guest#laura-gombaud@laposte.net::" providerId="AD" clId="Web-{25F9C9B1-D2F4-3B0B-70D2-5D1C961DBDAC}" dt="2025-08-11T09:22:54.369" v="886"/>
          <ac:graphicFrameMkLst>
            <pc:docMk/>
            <pc:sldMk cId="3877687722" sldId="261"/>
            <ac:graphicFrameMk id="3" creationId="{2AC93CE9-8EF0-FBC5-B32F-43256AAF1AAB}"/>
          </ac:graphicFrameMkLst>
        </pc:graphicFrameChg>
        <pc:graphicFrameChg chg="mod modGraphic">
          <ac:chgData name="laura-gombaud@laposte.net" userId="S::urn:spo:guest#laura-gombaud@laposte.net::" providerId="AD" clId="Web-{25F9C9B1-D2F4-3B0B-70D2-5D1C961DBDAC}" dt="2025-08-11T09:23:52.589" v="939"/>
          <ac:graphicFrameMkLst>
            <pc:docMk/>
            <pc:sldMk cId="3877687722" sldId="261"/>
            <ac:graphicFrameMk id="4" creationId="{DB479803-9F56-0EE6-D9D0-E46F3DE6CEFD}"/>
          </ac:graphicFrameMkLst>
        </pc:graphicFrameChg>
        <pc:graphicFrameChg chg="mod modGraphic">
          <ac:chgData name="laura-gombaud@laposte.net" userId="S::urn:spo:guest#laura-gombaud@laposte.net::" providerId="AD" clId="Web-{25F9C9B1-D2F4-3B0B-70D2-5D1C961DBDAC}" dt="2025-08-11T09:23:40.088" v="919"/>
          <ac:graphicFrameMkLst>
            <pc:docMk/>
            <pc:sldMk cId="3877687722" sldId="261"/>
            <ac:graphicFrameMk id="5" creationId="{8AFF752E-79D8-94E7-03F2-A8C4E89BDE10}"/>
          </ac:graphicFrameMkLst>
        </pc:graphicFrameChg>
        <pc:graphicFrameChg chg="mod modGraphic">
          <ac:chgData name="laura-gombaud@laposte.net" userId="S::urn:spo:guest#laura-gombaud@laposte.net::" providerId="AD" clId="Web-{25F9C9B1-D2F4-3B0B-70D2-5D1C961DBDAC}" dt="2025-08-11T09:24:28.964" v="1035"/>
          <ac:graphicFrameMkLst>
            <pc:docMk/>
            <pc:sldMk cId="3877687722" sldId="261"/>
            <ac:graphicFrameMk id="6" creationId="{CFEA4CB7-5390-2EF9-D52F-33F487DFB687}"/>
          </ac:graphicFrameMkLst>
        </pc:graphicFrameChg>
        <pc:graphicFrameChg chg="mod modGraphic">
          <ac:chgData name="laura-gombaud@laposte.net" userId="S::urn:spo:guest#laura-gombaud@laposte.net::" providerId="AD" clId="Web-{25F9C9B1-D2F4-3B0B-70D2-5D1C961DBDAC}" dt="2025-08-11T09:23:06.510" v="895"/>
          <ac:graphicFrameMkLst>
            <pc:docMk/>
            <pc:sldMk cId="3877687722" sldId="261"/>
            <ac:graphicFrameMk id="15" creationId="{2A496FDC-128A-1E0F-47A8-812F34B5C251}"/>
          </ac:graphicFrameMkLst>
        </pc:graphicFrameChg>
      </pc:sldChg>
      <pc:sldChg chg="addSp delSp modSp add replId">
        <pc:chgData name="laura-gombaud@laposte.net" userId="S::urn:spo:guest#laura-gombaud@laposte.net::" providerId="AD" clId="Web-{25F9C9B1-D2F4-3B0B-70D2-5D1C961DBDAC}" dt="2025-08-11T09:28:54.594" v="1295"/>
        <pc:sldMkLst>
          <pc:docMk/>
          <pc:sldMk cId="2084924560" sldId="262"/>
        </pc:sldMkLst>
        <pc:spChg chg="mod">
          <ac:chgData name="laura-gombaud@laposte.net" userId="S::urn:spo:guest#laura-gombaud@laposte.net::" providerId="AD" clId="Web-{25F9C9B1-D2F4-3B0B-70D2-5D1C961DBDAC}" dt="2025-08-11T09:24:48.839" v="1039" actId="20577"/>
          <ac:spMkLst>
            <pc:docMk/>
            <pc:sldMk cId="2084924560" sldId="262"/>
            <ac:spMk id="2" creationId="{93A7967A-93B5-6307-DD2B-F926D54149FC}"/>
          </ac:spMkLst>
        </pc:spChg>
        <pc:spChg chg="add mod">
          <ac:chgData name="laura-gombaud@laposte.net" userId="S::urn:spo:guest#laura-gombaud@laposte.net::" providerId="AD" clId="Web-{25F9C9B1-D2F4-3B0B-70D2-5D1C961DBDAC}" dt="2025-08-11T09:28:14.843" v="1277"/>
          <ac:spMkLst>
            <pc:docMk/>
            <pc:sldMk cId="2084924560" sldId="262"/>
            <ac:spMk id="7" creationId="{F9AAEB0C-1378-8139-0BDD-FE6CAB43AD4A}"/>
          </ac:spMkLst>
        </pc:spChg>
        <pc:spChg chg="add del mod">
          <ac:chgData name="laura-gombaud@laposte.net" userId="S::urn:spo:guest#laura-gombaud@laposte.net::" providerId="AD" clId="Web-{25F9C9B1-D2F4-3B0B-70D2-5D1C961DBDAC}" dt="2025-08-11T09:28:54.594" v="1295"/>
          <ac:spMkLst>
            <pc:docMk/>
            <pc:sldMk cId="2084924560" sldId="262"/>
            <ac:spMk id="8" creationId="{28CFE598-CF1A-B8F8-B531-9BFF51FEC13F}"/>
          </ac:spMkLst>
        </pc:spChg>
        <pc:graphicFrameChg chg="mod modGraphic">
          <ac:chgData name="laura-gombaud@laposte.net" userId="S::urn:spo:guest#laura-gombaud@laposte.net::" providerId="AD" clId="Web-{25F9C9B1-D2F4-3B0B-70D2-5D1C961DBDAC}" dt="2025-08-11T09:25:10.121" v="1077"/>
          <ac:graphicFrameMkLst>
            <pc:docMk/>
            <pc:sldMk cId="2084924560" sldId="262"/>
            <ac:graphicFrameMk id="3" creationId="{DA6CC52C-73FF-25B3-C112-1AAAC0E60F21}"/>
          </ac:graphicFrameMkLst>
        </pc:graphicFrameChg>
        <pc:graphicFrameChg chg="mod modGraphic">
          <ac:chgData name="laura-gombaud@laposte.net" userId="S::urn:spo:guest#laura-gombaud@laposte.net::" providerId="AD" clId="Web-{25F9C9B1-D2F4-3B0B-70D2-5D1C961DBDAC}" dt="2025-08-11T09:25:15.339" v="1089"/>
          <ac:graphicFrameMkLst>
            <pc:docMk/>
            <pc:sldMk cId="2084924560" sldId="262"/>
            <ac:graphicFrameMk id="4" creationId="{377C12E3-9D20-598C-BE20-15962A5F7B19}"/>
          </ac:graphicFrameMkLst>
        </pc:graphicFrameChg>
        <pc:graphicFrameChg chg="mod modGraphic">
          <ac:chgData name="laura-gombaud@laposte.net" userId="S::urn:spo:guest#laura-gombaud@laposte.net::" providerId="AD" clId="Web-{25F9C9B1-D2F4-3B0B-70D2-5D1C961DBDAC}" dt="2025-08-11T09:25:42.871" v="1179"/>
          <ac:graphicFrameMkLst>
            <pc:docMk/>
            <pc:sldMk cId="2084924560" sldId="262"/>
            <ac:graphicFrameMk id="5" creationId="{5C52625E-37C1-447B-F96F-14AB65BA3F51}"/>
          </ac:graphicFrameMkLst>
        </pc:graphicFrameChg>
        <pc:graphicFrameChg chg="mod modGraphic">
          <ac:chgData name="laura-gombaud@laposte.net" userId="S::urn:spo:guest#laura-gombaud@laposte.net::" providerId="AD" clId="Web-{25F9C9B1-D2F4-3B0B-70D2-5D1C961DBDAC}" dt="2025-08-11T09:26:21.796" v="1191"/>
          <ac:graphicFrameMkLst>
            <pc:docMk/>
            <pc:sldMk cId="2084924560" sldId="262"/>
            <ac:graphicFrameMk id="6" creationId="{BD25A5F0-C3ED-F41E-64D8-7B98C16C0F7B}"/>
          </ac:graphicFrameMkLst>
        </pc:graphicFrameChg>
        <pc:graphicFrameChg chg="mod modGraphic">
          <ac:chgData name="laura-gombaud@laposte.net" userId="S::urn:spo:guest#laura-gombaud@laposte.net::" providerId="AD" clId="Web-{25F9C9B1-D2F4-3B0B-70D2-5D1C961DBDAC}" dt="2025-08-11T09:24:52.808" v="1041"/>
          <ac:graphicFrameMkLst>
            <pc:docMk/>
            <pc:sldMk cId="2084924560" sldId="262"/>
            <ac:graphicFrameMk id="15" creationId="{50B537EA-AC6D-78C9-A777-8F55A3416C02}"/>
          </ac:graphicFrameMkLst>
        </pc:graphicFrameChg>
      </pc:sldChg>
      <pc:sldChg chg="addSp delSp modSp add ord replId">
        <pc:chgData name="laura-gombaud@laposte.net" userId="S::urn:spo:guest#laura-gombaud@laposte.net::" providerId="AD" clId="Web-{25F9C9B1-D2F4-3B0B-70D2-5D1C961DBDAC}" dt="2025-08-11T09:28:54.594" v="1295"/>
        <pc:sldMkLst>
          <pc:docMk/>
          <pc:sldMk cId="1336956524" sldId="263"/>
        </pc:sldMkLst>
        <pc:spChg chg="mod">
          <ac:chgData name="laura-gombaud@laposte.net" userId="S::urn:spo:guest#laura-gombaud@laposte.net::" providerId="AD" clId="Web-{25F9C9B1-D2F4-3B0B-70D2-5D1C961DBDAC}" dt="2025-08-11T09:26:39.765" v="1197" actId="20577"/>
          <ac:spMkLst>
            <pc:docMk/>
            <pc:sldMk cId="1336956524" sldId="263"/>
            <ac:spMk id="2" creationId="{08A053D0-A04B-6CC2-EC1D-37BA8A387320}"/>
          </ac:spMkLst>
        </pc:spChg>
        <pc:spChg chg="mod">
          <ac:chgData name="laura-gombaud@laposte.net" userId="S::urn:spo:guest#laura-gombaud@laposte.net::" providerId="AD" clId="Web-{25F9C9B1-D2F4-3B0B-70D2-5D1C961DBDAC}" dt="2025-08-11T09:26:56.281" v="1218" actId="20577"/>
          <ac:spMkLst>
            <pc:docMk/>
            <pc:sldMk cId="1336956524" sldId="263"/>
            <ac:spMk id="3" creationId="{079D9F75-4FD2-0134-F133-0E01380394CC}"/>
          </ac:spMkLst>
        </pc:spChg>
        <pc:spChg chg="add mod">
          <ac:chgData name="laura-gombaud@laposte.net" userId="S::urn:spo:guest#laura-gombaud@laposte.net::" providerId="AD" clId="Web-{25F9C9B1-D2F4-3B0B-70D2-5D1C961DBDAC}" dt="2025-08-11T09:28:14.843" v="1277"/>
          <ac:spMkLst>
            <pc:docMk/>
            <pc:sldMk cId="1336956524" sldId="263"/>
            <ac:spMk id="4" creationId="{1AA7D756-6188-358C-F9D7-1CD41CACF97B}"/>
          </ac:spMkLst>
        </pc:spChg>
        <pc:spChg chg="add del mod">
          <ac:chgData name="laura-gombaud@laposte.net" userId="S::urn:spo:guest#laura-gombaud@laposte.net::" providerId="AD" clId="Web-{25F9C9B1-D2F4-3B0B-70D2-5D1C961DBDAC}" dt="2025-08-11T09:28:54.594" v="1295"/>
          <ac:spMkLst>
            <pc:docMk/>
            <pc:sldMk cId="1336956524" sldId="263"/>
            <ac:spMk id="5" creationId="{60475A1C-F26E-D069-9D9C-C921EA973508}"/>
          </ac:spMkLst>
        </pc:spChg>
      </pc:sldChg>
      <pc:sldChg chg="addSp delSp modSp add ord replId">
        <pc:chgData name="laura-gombaud@laposte.net" userId="S::urn:spo:guest#laura-gombaud@laposte.net::" providerId="AD" clId="Web-{25F9C9B1-D2F4-3B0B-70D2-5D1C961DBDAC}" dt="2025-08-11T09:28:54.594" v="1295"/>
        <pc:sldMkLst>
          <pc:docMk/>
          <pc:sldMk cId="3973580852" sldId="264"/>
        </pc:sldMkLst>
        <pc:spChg chg="mod">
          <ac:chgData name="laura-gombaud@laposte.net" userId="S::urn:spo:guest#laura-gombaud@laposte.net::" providerId="AD" clId="Web-{25F9C9B1-D2F4-3B0B-70D2-5D1C961DBDAC}" dt="2025-08-11T09:27:15.937" v="1228" actId="20577"/>
          <ac:spMkLst>
            <pc:docMk/>
            <pc:sldMk cId="3973580852" sldId="264"/>
            <ac:spMk id="2" creationId="{7220E9BB-7FD0-F0C6-84DF-8526DE988773}"/>
          </ac:spMkLst>
        </pc:spChg>
        <pc:spChg chg="add mod">
          <ac:chgData name="laura-gombaud@laposte.net" userId="S::urn:spo:guest#laura-gombaud@laposte.net::" providerId="AD" clId="Web-{25F9C9B1-D2F4-3B0B-70D2-5D1C961DBDAC}" dt="2025-08-11T09:28:14.843" v="1277"/>
          <ac:spMkLst>
            <pc:docMk/>
            <pc:sldMk cId="3973580852" sldId="264"/>
            <ac:spMk id="4" creationId="{E055A040-D250-DFD0-0394-D380C9715C54}"/>
          </ac:spMkLst>
        </pc:spChg>
        <pc:spChg chg="add del mod">
          <ac:chgData name="laura-gombaud@laposte.net" userId="S::urn:spo:guest#laura-gombaud@laposte.net::" providerId="AD" clId="Web-{25F9C9B1-D2F4-3B0B-70D2-5D1C961DBDAC}" dt="2025-08-11T09:28:54.594" v="1295"/>
          <ac:spMkLst>
            <pc:docMk/>
            <pc:sldMk cId="3973580852" sldId="264"/>
            <ac:spMk id="5" creationId="{8098B15A-A48F-4187-2328-50130A782B0B}"/>
          </ac:spMkLst>
        </pc:spChg>
      </pc:sldChg>
      <pc:sldMasterChg chg="modSp mod modSldLayout">
        <pc:chgData name="laura-gombaud@laposte.net" userId="S::urn:spo:guest#laura-gombaud@laposte.net::" providerId="AD" clId="Web-{25F9C9B1-D2F4-3B0B-70D2-5D1C961DBDAC}" dt="2025-08-11T09:28:54.594" v="1295"/>
        <pc:sldMasterMkLst>
          <pc:docMk/>
          <pc:sldMasterMk cId="474013707" sldId="2147483660"/>
        </pc:sldMasterMkLst>
        <pc:spChg chg="mod">
          <ac:chgData name="laura-gombaud@laposte.net" userId="S::urn:spo:guest#laura-gombaud@laposte.net::" providerId="AD" clId="Web-{25F9C9B1-D2F4-3B0B-70D2-5D1C961DBDAC}" dt="2025-08-11T09:28:54.594" v="1295"/>
          <ac:spMkLst>
            <pc:docMk/>
            <pc:sldMasterMk cId="474013707" sldId="2147483660"/>
            <ac:spMk id="5" creationId="{D19B6B78-577F-43F5-BAEE-BF72484C9850}"/>
          </ac:spMkLst>
        </pc:spChg>
        <pc:sldLayoutChg chg="modSp mod">
          <pc:chgData name="laura-gombaud@laposte.net" userId="S::urn:spo:guest#laura-gombaud@laposte.net::" providerId="AD" clId="Web-{25F9C9B1-D2F4-3B0B-70D2-5D1C961DBDAC}" dt="2025-08-11T09:28:54.594" v="1295"/>
          <pc:sldLayoutMkLst>
            <pc:docMk/>
            <pc:sldMasterMk cId="474013707" sldId="2147483660"/>
            <pc:sldLayoutMk cId="1052586614" sldId="2147483661"/>
          </pc:sldLayoutMkLst>
          <pc:spChg chg="mod">
            <ac:chgData name="laura-gombaud@laposte.net" userId="S::urn:spo:guest#laura-gombaud@laposte.net::" providerId="AD" clId="Web-{25F9C9B1-D2F4-3B0B-70D2-5D1C961DBDAC}" dt="2025-08-11T09:28:54.594" v="1295"/>
            <ac:spMkLst>
              <pc:docMk/>
              <pc:sldMasterMk cId="474013707" sldId="2147483660"/>
              <pc:sldLayoutMk cId="1052586614" sldId="2147483661"/>
              <ac:spMk id="5" creationId="{55021651-B786-4A39-A10F-F5231D0A2C5E}"/>
            </ac:spMkLst>
          </pc:spChg>
        </pc:sldLayoutChg>
        <pc:sldLayoutChg chg="modSp mod">
          <pc:chgData name="laura-gombaud@laposte.net" userId="S::urn:spo:guest#laura-gombaud@laposte.net::" providerId="AD" clId="Web-{25F9C9B1-D2F4-3B0B-70D2-5D1C961DBDAC}" dt="2025-08-11T09:28:54.594" v="1295"/>
          <pc:sldLayoutMkLst>
            <pc:docMk/>
            <pc:sldMasterMk cId="474013707" sldId="2147483660"/>
            <pc:sldLayoutMk cId="1689560760" sldId="2147483662"/>
          </pc:sldLayoutMkLst>
          <pc:spChg chg="mod">
            <ac:chgData name="laura-gombaud@laposte.net" userId="S::urn:spo:guest#laura-gombaud@laposte.net::" providerId="AD" clId="Web-{25F9C9B1-D2F4-3B0B-70D2-5D1C961DBDAC}" dt="2025-08-11T09:28:54.594" v="1295"/>
            <ac:spMkLst>
              <pc:docMk/>
              <pc:sldMasterMk cId="474013707" sldId="2147483660"/>
              <pc:sldLayoutMk cId="1689560760" sldId="2147483662"/>
              <ac:spMk id="5" creationId="{06647FC7-8124-4F70-A849-B6BCC5189CC3}"/>
            </ac:spMkLst>
          </pc:spChg>
        </pc:sldLayoutChg>
        <pc:sldLayoutChg chg="modSp mod">
          <pc:chgData name="laura-gombaud@laposte.net" userId="S::urn:spo:guest#laura-gombaud@laposte.net::" providerId="AD" clId="Web-{25F9C9B1-D2F4-3B0B-70D2-5D1C961DBDAC}" dt="2025-08-11T09:28:54.594" v="1295"/>
          <pc:sldLayoutMkLst>
            <pc:docMk/>
            <pc:sldMasterMk cId="474013707" sldId="2147483660"/>
            <pc:sldLayoutMk cId="1654917337" sldId="2147483663"/>
          </pc:sldLayoutMkLst>
          <pc:spChg chg="mod">
            <ac:chgData name="laura-gombaud@laposte.net" userId="S::urn:spo:guest#laura-gombaud@laposte.net::" providerId="AD" clId="Web-{25F9C9B1-D2F4-3B0B-70D2-5D1C961DBDAC}" dt="2025-08-11T09:28:54.594" v="1295"/>
            <ac:spMkLst>
              <pc:docMk/>
              <pc:sldMasterMk cId="474013707" sldId="2147483660"/>
              <pc:sldLayoutMk cId="1654917337" sldId="2147483663"/>
              <ac:spMk id="6" creationId="{422E5541-B6DE-45E8-BCFE-0DFC4F574079}"/>
            </ac:spMkLst>
          </pc:spChg>
        </pc:sldLayoutChg>
        <pc:sldLayoutChg chg="modSp mod">
          <pc:chgData name="laura-gombaud@laposte.net" userId="S::urn:spo:guest#laura-gombaud@laposte.net::" providerId="AD" clId="Web-{25F9C9B1-D2F4-3B0B-70D2-5D1C961DBDAC}" dt="2025-08-11T09:28:54.594" v="1295"/>
          <pc:sldLayoutMkLst>
            <pc:docMk/>
            <pc:sldMasterMk cId="474013707" sldId="2147483660"/>
            <pc:sldLayoutMk cId="843323884" sldId="2147483664"/>
          </pc:sldLayoutMkLst>
          <pc:spChg chg="mod">
            <ac:chgData name="laura-gombaud@laposte.net" userId="S::urn:spo:guest#laura-gombaud@laposte.net::" providerId="AD" clId="Web-{25F9C9B1-D2F4-3B0B-70D2-5D1C961DBDAC}" dt="2025-08-11T09:28:54.594" v="1295"/>
            <ac:spMkLst>
              <pc:docMk/>
              <pc:sldMasterMk cId="474013707" sldId="2147483660"/>
              <pc:sldLayoutMk cId="843323884" sldId="2147483664"/>
              <ac:spMk id="6" creationId="{78042128-DAB4-481C-BEE6-3523E8E88BAD}"/>
            </ac:spMkLst>
          </pc:spChg>
        </pc:sldLayoutChg>
        <pc:sldLayoutChg chg="modSp mod">
          <pc:chgData name="laura-gombaud@laposte.net" userId="S::urn:spo:guest#laura-gombaud@laposte.net::" providerId="AD" clId="Web-{25F9C9B1-D2F4-3B0B-70D2-5D1C961DBDAC}" dt="2025-08-11T09:28:54.594" v="1295"/>
          <pc:sldLayoutMkLst>
            <pc:docMk/>
            <pc:sldMasterMk cId="474013707" sldId="2147483660"/>
            <pc:sldLayoutMk cId="2827557155" sldId="2147483665"/>
          </pc:sldLayoutMkLst>
          <pc:spChg chg="mod">
            <ac:chgData name="laura-gombaud@laposte.net" userId="S::urn:spo:guest#laura-gombaud@laposte.net::" providerId="AD" clId="Web-{25F9C9B1-D2F4-3B0B-70D2-5D1C961DBDAC}" dt="2025-08-11T09:28:54.594" v="1295"/>
            <ac:spMkLst>
              <pc:docMk/>
              <pc:sldMasterMk cId="474013707" sldId="2147483660"/>
              <pc:sldLayoutMk cId="2827557155" sldId="2147483665"/>
              <ac:spMk id="3" creationId="{3E021C19-210E-46B0-9036-5D8AECC9260C}"/>
            </ac:spMkLst>
          </pc:spChg>
        </pc:sldLayoutChg>
        <pc:sldLayoutChg chg="modSp mod">
          <pc:chgData name="laura-gombaud@laposte.net" userId="S::urn:spo:guest#laura-gombaud@laposte.net::" providerId="AD" clId="Web-{25F9C9B1-D2F4-3B0B-70D2-5D1C961DBDAC}" dt="2025-08-11T09:28:54.594" v="1295"/>
          <pc:sldLayoutMkLst>
            <pc:docMk/>
            <pc:sldMasterMk cId="474013707" sldId="2147483660"/>
            <pc:sldLayoutMk cId="2626983362" sldId="2147483666"/>
          </pc:sldLayoutMkLst>
          <pc:spChg chg="mod">
            <ac:chgData name="laura-gombaud@laposte.net" userId="S::urn:spo:guest#laura-gombaud@laposte.net::" providerId="AD" clId="Web-{25F9C9B1-D2F4-3B0B-70D2-5D1C961DBDAC}" dt="2025-08-11T09:28:54.594" v="1295"/>
            <ac:spMkLst>
              <pc:docMk/>
              <pc:sldMasterMk cId="474013707" sldId="2147483660"/>
              <pc:sldLayoutMk cId="2626983362" sldId="2147483666"/>
              <ac:spMk id="4" creationId="{68BF8F05-876F-49D8-AE30-5BB2A91ECD59}"/>
            </ac:spMkLst>
          </pc:spChg>
        </pc:sldLayoutChg>
        <pc:sldLayoutChg chg="modSp mod">
          <pc:chgData name="laura-gombaud@laposte.net" userId="S::urn:spo:guest#laura-gombaud@laposte.net::" providerId="AD" clId="Web-{25F9C9B1-D2F4-3B0B-70D2-5D1C961DBDAC}" dt="2025-08-11T09:28:54.594" v="1295"/>
          <pc:sldLayoutMkLst>
            <pc:docMk/>
            <pc:sldMasterMk cId="474013707" sldId="2147483660"/>
            <pc:sldLayoutMk cId="920100566" sldId="2147483667"/>
          </pc:sldLayoutMkLst>
          <pc:spChg chg="mod">
            <ac:chgData name="laura-gombaud@laposte.net" userId="S::urn:spo:guest#laura-gombaud@laposte.net::" providerId="AD" clId="Web-{25F9C9B1-D2F4-3B0B-70D2-5D1C961DBDAC}" dt="2025-08-11T09:28:54.594" v="1295"/>
            <ac:spMkLst>
              <pc:docMk/>
              <pc:sldMasterMk cId="474013707" sldId="2147483660"/>
              <pc:sldLayoutMk cId="920100566" sldId="2147483667"/>
              <ac:spMk id="8" creationId="{9153F7EF-507C-4CB3-86C5-8B34FFFC1D86}"/>
            </ac:spMkLst>
          </pc:spChg>
        </pc:sldLayoutChg>
        <pc:sldLayoutChg chg="modSp mod">
          <pc:chgData name="laura-gombaud@laposte.net" userId="S::urn:spo:guest#laura-gombaud@laposte.net::" providerId="AD" clId="Web-{25F9C9B1-D2F4-3B0B-70D2-5D1C961DBDAC}" dt="2025-08-11T09:28:54.594" v="1295"/>
          <pc:sldLayoutMkLst>
            <pc:docMk/>
            <pc:sldMasterMk cId="474013707" sldId="2147483660"/>
            <pc:sldLayoutMk cId="3555684344" sldId="2147483668"/>
          </pc:sldLayoutMkLst>
          <pc:spChg chg="mod">
            <ac:chgData name="laura-gombaud@laposte.net" userId="S::urn:spo:guest#laura-gombaud@laposte.net::" providerId="AD" clId="Web-{25F9C9B1-D2F4-3B0B-70D2-5D1C961DBDAC}" dt="2025-08-11T09:28:54.594" v="1295"/>
            <ac:spMkLst>
              <pc:docMk/>
              <pc:sldMasterMk cId="474013707" sldId="2147483660"/>
              <pc:sldLayoutMk cId="3555684344" sldId="2147483668"/>
              <ac:spMk id="6" creationId="{8AF334AD-FB29-4355-B5CF-85E61B4F3409}"/>
            </ac:spMkLst>
          </pc:spChg>
        </pc:sldLayoutChg>
        <pc:sldLayoutChg chg="modSp mod">
          <pc:chgData name="laura-gombaud@laposte.net" userId="S::urn:spo:guest#laura-gombaud@laposte.net::" providerId="AD" clId="Web-{25F9C9B1-D2F4-3B0B-70D2-5D1C961DBDAC}" dt="2025-08-11T09:28:54.594" v="1295"/>
          <pc:sldLayoutMkLst>
            <pc:docMk/>
            <pc:sldMasterMk cId="474013707" sldId="2147483660"/>
            <pc:sldLayoutMk cId="4058517375" sldId="2147483669"/>
          </pc:sldLayoutMkLst>
          <pc:spChg chg="mod">
            <ac:chgData name="laura-gombaud@laposte.net" userId="S::urn:spo:guest#laura-gombaud@laposte.net::" providerId="AD" clId="Web-{25F9C9B1-D2F4-3B0B-70D2-5D1C961DBDAC}" dt="2025-08-11T09:28:54.594" v="1295"/>
            <ac:spMkLst>
              <pc:docMk/>
              <pc:sldMasterMk cId="474013707" sldId="2147483660"/>
              <pc:sldLayoutMk cId="4058517375" sldId="2147483669"/>
              <ac:spMk id="5" creationId="{B1DB149C-CC63-4E3A-A83D-EF637EB51979}"/>
            </ac:spMkLst>
          </pc:spChg>
        </pc:sldLayoutChg>
        <pc:sldLayoutChg chg="modSp mod">
          <pc:chgData name="laura-gombaud@laposte.net" userId="S::urn:spo:guest#laura-gombaud@laposte.net::" providerId="AD" clId="Web-{25F9C9B1-D2F4-3B0B-70D2-5D1C961DBDAC}" dt="2025-08-11T09:28:54.594" v="1295"/>
          <pc:sldLayoutMkLst>
            <pc:docMk/>
            <pc:sldMasterMk cId="474013707" sldId="2147483660"/>
            <pc:sldLayoutMk cId="1834758841" sldId="2147483670"/>
          </pc:sldLayoutMkLst>
          <pc:spChg chg="mod">
            <ac:chgData name="laura-gombaud@laposte.net" userId="S::urn:spo:guest#laura-gombaud@laposte.net::" providerId="AD" clId="Web-{25F9C9B1-D2F4-3B0B-70D2-5D1C961DBDAC}" dt="2025-08-11T09:28:54.594" v="1295"/>
            <ac:spMkLst>
              <pc:docMk/>
              <pc:sldMasterMk cId="474013707" sldId="2147483660"/>
              <pc:sldLayoutMk cId="1834758841" sldId="2147483670"/>
              <ac:spMk id="5" creationId="{39D13D38-5DF1-443B-8A12-71E834FDC6A1}"/>
            </ac:spMkLst>
          </pc:spChg>
        </pc:sldLayoutChg>
        <pc:sldLayoutChg chg="modSp mod">
          <pc:chgData name="laura-gombaud@laposte.net" userId="S::urn:spo:guest#laura-gombaud@laposte.net::" providerId="AD" clId="Web-{25F9C9B1-D2F4-3B0B-70D2-5D1C961DBDAC}" dt="2025-08-11T09:28:54.594" v="1295"/>
          <pc:sldLayoutMkLst>
            <pc:docMk/>
            <pc:sldMasterMk cId="474013707" sldId="2147483660"/>
            <pc:sldLayoutMk cId="4175619599" sldId="2147483671"/>
          </pc:sldLayoutMkLst>
          <pc:spChg chg="mod">
            <ac:chgData name="laura-gombaud@laposte.net" userId="S::urn:spo:guest#laura-gombaud@laposte.net::" providerId="AD" clId="Web-{25F9C9B1-D2F4-3B0B-70D2-5D1C961DBDAC}" dt="2025-08-11T09:28:54.594" v="1295"/>
            <ac:spMkLst>
              <pc:docMk/>
              <pc:sldMasterMk cId="474013707" sldId="2147483660"/>
              <pc:sldLayoutMk cId="4175619599" sldId="2147483671"/>
              <ac:spMk id="5" creationId="{52680305-1AD7-482D-BFFD-6CDB83AB39A4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1959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607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8661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5884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1737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8434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0056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8336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5715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2388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1733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01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B98925-0550-1AFB-C1DC-02792400F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 descr="Crayons colorés à l’intérieur d’un porte-crayon qui se trouve sur une table en bois">
            <a:extLst>
              <a:ext uri="{FF2B5EF4-FFF2-40B4-BE49-F238E27FC236}">
                <a16:creationId xmlns:a16="http://schemas.microsoft.com/office/drawing/2014/main" id="{E0905B76-280F-9AE2-372F-00DC44EC03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CCA9273-E74E-A306-1F74-BEF9EDA30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46217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8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1D6F1F1-0FD8-472B-3724-00D721421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486386"/>
            <a:ext cx="7978385" cy="2408036"/>
          </a:xfrm>
        </p:spPr>
        <p:txBody>
          <a:bodyPr anchor="ctr">
            <a:normAutofit/>
          </a:bodyPr>
          <a:lstStyle/>
          <a:p>
            <a:r>
              <a:rPr lang="fr-FR" sz="3600" dirty="0"/>
              <a:t>Rapport d'activité et financier de l'association [Nom de l'école de production]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55BC85-AC65-45B2-E373-756BDD776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426" y="196597"/>
            <a:ext cx="3634494" cy="868139"/>
          </a:xfrm>
        </p:spPr>
        <p:txBody>
          <a:bodyPr anchor="ctr">
            <a:normAutofit/>
          </a:bodyPr>
          <a:lstStyle/>
          <a:p>
            <a:pPr algn="r"/>
            <a:r>
              <a:rPr lang="fr-FR" sz="1800" dirty="0"/>
              <a:t>[Logo école]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64648FD-16C6-1559-E51E-FDF4B0A8FC86}"/>
              </a:ext>
            </a:extLst>
          </p:cNvPr>
          <p:cNvSpPr txBox="1"/>
          <p:nvPr/>
        </p:nvSpPr>
        <p:spPr>
          <a:xfrm>
            <a:off x="488830" y="2688565"/>
            <a:ext cx="26310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[Exercice présenté]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2D84D13-B206-F289-2A4B-98A342E43933}"/>
              </a:ext>
            </a:extLst>
          </p:cNvPr>
          <p:cNvSpPr txBox="1"/>
          <p:nvPr/>
        </p:nvSpPr>
        <p:spPr>
          <a:xfrm>
            <a:off x="416943" y="6354791"/>
            <a:ext cx="26310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[Date de la présentation]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EB3EF9-053A-3E40-DAE2-5EC076C8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013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36A7AD-F830-DAC6-CC5E-E1E16078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5A2669-8FB9-8AC0-8F5A-3981600F9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Etat des lieux</a:t>
            </a:r>
          </a:p>
          <a:p>
            <a:r>
              <a:rPr lang="fr-FR" dirty="0"/>
              <a:t>Bilan financier</a:t>
            </a:r>
          </a:p>
          <a:p>
            <a:r>
              <a:rPr lang="fr-FR" dirty="0"/>
              <a:t>Bilan de l'activité pédagogique</a:t>
            </a:r>
          </a:p>
          <a:p>
            <a:r>
              <a:rPr lang="fr-FR" dirty="0"/>
              <a:t>Bilan de l'activité de production</a:t>
            </a:r>
          </a:p>
          <a:p>
            <a:r>
              <a:rPr lang="fr-FR" dirty="0"/>
              <a:t>Bilan de la gouvernance &amp; communication</a:t>
            </a:r>
          </a:p>
          <a:p>
            <a:r>
              <a:rPr lang="fr-FR" dirty="0"/>
              <a:t>Perspectives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E37F66-9A4C-DF67-888B-8BA0331C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B10F43-E9C2-315B-B0A9-1A73057F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Annexe 21 -</a:t>
            </a:r>
          </a:p>
        </p:txBody>
      </p:sp>
    </p:spTree>
    <p:extLst>
      <p:ext uri="{BB962C8B-B14F-4D97-AF65-F5344CB8AC3E}">
        <p14:creationId xmlns:p14="http://schemas.microsoft.com/office/powerpoint/2010/main" val="734883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2FE1E2-283E-1CAB-EB09-E4973801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des lieux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0F84D2-D5E1-0D4A-65BF-5A9E16C38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Xx classes </a:t>
            </a:r>
          </a:p>
          <a:p>
            <a:r>
              <a:rPr lang="fr-FR" dirty="0"/>
              <a:t>Xx élèves</a:t>
            </a:r>
          </a:p>
          <a:p>
            <a:r>
              <a:rPr lang="fr-FR" dirty="0"/>
              <a:t>xx diplôme</a:t>
            </a:r>
          </a:p>
          <a:p>
            <a:r>
              <a:rPr lang="fr-FR" dirty="0" err="1"/>
              <a:t>Evenement</a:t>
            </a:r>
            <a:r>
              <a:rPr lang="fr-FR" dirty="0"/>
              <a:t> significatifs dernier </a:t>
            </a:r>
            <a:r>
              <a:rPr lang="fr-FR" dirty="0" err="1"/>
              <a:t>exerice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DE1E9E-8974-376F-BF3C-D7595D93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63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21E9F3-9695-706F-2E0B-F044B16D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financier</a:t>
            </a:r>
          </a:p>
        </p:txBody>
      </p: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00D880CB-9517-0F3C-CCD2-BE99C1992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776478"/>
              </p:ext>
            </p:extLst>
          </p:nvPr>
        </p:nvGraphicFramePr>
        <p:xfrm>
          <a:off x="703340" y="1843810"/>
          <a:ext cx="4660443" cy="162458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9547">
                  <a:extLst>
                    <a:ext uri="{9D8B030D-6E8A-4147-A177-3AD203B41FA5}">
                      <a16:colId xmlns:a16="http://schemas.microsoft.com/office/drawing/2014/main" val="1512707073"/>
                    </a:ext>
                  </a:extLst>
                </a:gridCol>
                <a:gridCol w="3610896">
                  <a:extLst>
                    <a:ext uri="{9D8B030D-6E8A-4147-A177-3AD203B41FA5}">
                      <a16:colId xmlns:a16="http://schemas.microsoft.com/office/drawing/2014/main" val="692682996"/>
                    </a:ext>
                  </a:extLst>
                </a:gridCol>
              </a:tblGrid>
              <a:tr h="7107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dirty="0">
                          <a:solidFill>
                            <a:schemeClr val="bg1"/>
                          </a:solidFill>
                          <a:latin typeface="Calibri"/>
                        </a:rPr>
                        <a:t>Revenus</a:t>
                      </a:r>
                    </a:p>
                  </a:txBody>
                  <a:tcPr>
                    <a:lnL w="0">
                      <a:noFill/>
                    </a:lnL>
                    <a:lnR w="3175">
                      <a:solidFill>
                        <a:srgbClr val="000000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734B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  <a:latin typeface="Calibri"/>
                        </a:rPr>
                        <a:t>X XXX K€</a:t>
                      </a:r>
                    </a:p>
                  </a:txBody>
                  <a:tcPr>
                    <a:lnL w="3175">
                      <a:solidFill>
                        <a:srgbClr val="000000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184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310262"/>
                  </a:ext>
                </a:extLst>
              </a:tr>
              <a:tr h="91383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dirty="0"/>
                    </a:p>
                  </a:txBody>
                  <a:tcPr>
                    <a:lnL w="0">
                      <a:noFill/>
                    </a:lnL>
                    <a:lnR w="3175">
                      <a:solidFill>
                        <a:srgbClr val="000000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734B6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+ X,XX%</a:t>
                      </a:r>
                      <a:br>
                        <a:rPr lang="fr-FR" sz="1800" b="0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</a:br>
                      <a:r>
                        <a:rPr lang="fr-FR" sz="1800" b="0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Hausse de xx €</a:t>
                      </a:r>
                    </a:p>
                  </a:txBody>
                  <a:tcPr>
                    <a:lnL w="3175">
                      <a:solidFill>
                        <a:srgbClr val="000000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734B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388854"/>
                  </a:ext>
                </a:extLst>
              </a:tr>
            </a:tbl>
          </a:graphicData>
        </a:graphic>
      </p:graphicFrame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A9A856A9-E442-726C-3D1E-9BE3CDF9ACC5}"/>
              </a:ext>
            </a:extLst>
          </p:cNvPr>
          <p:cNvSpPr/>
          <p:nvPr/>
        </p:nvSpPr>
        <p:spPr>
          <a:xfrm rot="18900000">
            <a:off x="896091" y="2779872"/>
            <a:ext cx="690861" cy="470255"/>
          </a:xfrm>
          <a:prstGeom prst="rightArrow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DD21C235-0099-F065-16D7-2C228FF07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812147"/>
              </p:ext>
            </p:extLst>
          </p:nvPr>
        </p:nvGraphicFramePr>
        <p:xfrm>
          <a:off x="5596300" y="1838545"/>
          <a:ext cx="5796360" cy="732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6360">
                  <a:extLst>
                    <a:ext uri="{9D8B030D-6E8A-4147-A177-3AD203B41FA5}">
                      <a16:colId xmlns:a16="http://schemas.microsoft.com/office/drawing/2014/main" val="2338910284"/>
                    </a:ext>
                  </a:extLst>
                </a:gridCol>
              </a:tblGrid>
              <a:tr h="7324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dirty="0"/>
                        <a:t>Résultat net</a:t>
                      </a:r>
                      <a:br>
                        <a:rPr lang="fr-FR" dirty="0"/>
                      </a:br>
                      <a:r>
                        <a:rPr lang="fr-FR" dirty="0"/>
                        <a:t>x xxx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77199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17F27FD4-C6F5-86BE-3E05-6AC01923A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780930"/>
              </p:ext>
            </p:extLst>
          </p:nvPr>
        </p:nvGraphicFramePr>
        <p:xfrm>
          <a:off x="5596300" y="2697136"/>
          <a:ext cx="5796360" cy="732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6360">
                  <a:extLst>
                    <a:ext uri="{9D8B030D-6E8A-4147-A177-3AD203B41FA5}">
                      <a16:colId xmlns:a16="http://schemas.microsoft.com/office/drawing/2014/main" val="2338910284"/>
                    </a:ext>
                  </a:extLst>
                </a:gridCol>
              </a:tblGrid>
              <a:tr h="7324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dirty="0"/>
                        <a:t>Trésorerie disponible</a:t>
                      </a:r>
                      <a:br>
                        <a:rPr lang="fr-FR" dirty="0"/>
                      </a:br>
                      <a:r>
                        <a:rPr lang="fr-FR" dirty="0"/>
                        <a:t>x xxx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77199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1B0410A-5017-CBAC-2131-AF90F1D2A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640958"/>
              </p:ext>
            </p:extLst>
          </p:nvPr>
        </p:nvGraphicFramePr>
        <p:xfrm>
          <a:off x="697605" y="3573887"/>
          <a:ext cx="4631785" cy="2314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785">
                  <a:extLst>
                    <a:ext uri="{9D8B030D-6E8A-4147-A177-3AD203B41FA5}">
                      <a16:colId xmlns:a16="http://schemas.microsoft.com/office/drawing/2014/main" val="2338910284"/>
                    </a:ext>
                  </a:extLst>
                </a:gridCol>
              </a:tblGrid>
              <a:tr h="23145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dirty="0"/>
                        <a:t>Taux d'excédent 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77199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F9E1E688-78F3-DAE0-17EC-E73F4783D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679097"/>
              </p:ext>
            </p:extLst>
          </p:nvPr>
        </p:nvGraphicFramePr>
        <p:xfrm>
          <a:off x="5591577" y="3573887"/>
          <a:ext cx="5810736" cy="2314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0736">
                  <a:extLst>
                    <a:ext uri="{9D8B030D-6E8A-4147-A177-3AD203B41FA5}">
                      <a16:colId xmlns:a16="http://schemas.microsoft.com/office/drawing/2014/main" val="2338910284"/>
                    </a:ext>
                  </a:extLst>
                </a:gridCol>
              </a:tblGrid>
              <a:tr h="23145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dirty="0"/>
                        <a:t>Taux de marge sur ventes de produits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77199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0F9AAF-FEB3-AE84-5F5F-22EEB56F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34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E15DC-852A-CBF1-A046-82A1099BB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8563C-E8DA-50FD-53FA-099415D6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pédagogique</a:t>
            </a:r>
          </a:p>
        </p:txBody>
      </p: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BC180B4A-AB62-BF26-0B2C-35F6CA702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227318"/>
              </p:ext>
            </p:extLst>
          </p:nvPr>
        </p:nvGraphicFramePr>
        <p:xfrm>
          <a:off x="703340" y="1843810"/>
          <a:ext cx="4660443" cy="162458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9547">
                  <a:extLst>
                    <a:ext uri="{9D8B030D-6E8A-4147-A177-3AD203B41FA5}">
                      <a16:colId xmlns:a16="http://schemas.microsoft.com/office/drawing/2014/main" val="1512707073"/>
                    </a:ext>
                  </a:extLst>
                </a:gridCol>
                <a:gridCol w="3610896">
                  <a:extLst>
                    <a:ext uri="{9D8B030D-6E8A-4147-A177-3AD203B41FA5}">
                      <a16:colId xmlns:a16="http://schemas.microsoft.com/office/drawing/2014/main" val="692682996"/>
                    </a:ext>
                  </a:extLst>
                </a:gridCol>
              </a:tblGrid>
              <a:tr h="7107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dirty="0">
                          <a:solidFill>
                            <a:schemeClr val="bg1"/>
                          </a:solidFill>
                          <a:latin typeface="Calibri"/>
                        </a:rPr>
                        <a:t>Effectif</a:t>
                      </a:r>
                    </a:p>
                  </a:txBody>
                  <a:tcPr>
                    <a:lnL w="0">
                      <a:noFill/>
                    </a:lnL>
                    <a:lnR w="3175">
                      <a:solidFill>
                        <a:srgbClr val="000000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734B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  <a:latin typeface="Calibri"/>
                        </a:rPr>
                        <a:t>X XXX K€</a:t>
                      </a:r>
                    </a:p>
                  </a:txBody>
                  <a:tcPr>
                    <a:lnL w="3175">
                      <a:solidFill>
                        <a:srgbClr val="000000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734B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310262"/>
                  </a:ext>
                </a:extLst>
              </a:tr>
              <a:tr h="91383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dirty="0"/>
                    </a:p>
                  </a:txBody>
                  <a:tcPr>
                    <a:lnL w="0">
                      <a:noFill/>
                    </a:lnL>
                    <a:lnR w="3175">
                      <a:solidFill>
                        <a:srgbClr val="000000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734B6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+ X,XX%</a:t>
                      </a:r>
                      <a:br>
                        <a:rPr lang="fr-FR" sz="1800" b="0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</a:br>
                      <a:r>
                        <a:rPr lang="fr-FR" sz="1800" b="0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Hausse de xx €</a:t>
                      </a:r>
                    </a:p>
                  </a:txBody>
                  <a:tcPr>
                    <a:lnL w="3175">
                      <a:solidFill>
                        <a:srgbClr val="000000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734B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388854"/>
                  </a:ext>
                </a:extLst>
              </a:tr>
            </a:tbl>
          </a:graphicData>
        </a:graphic>
      </p:graphicFrame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1540BC50-C683-3598-1AAE-F9C8A42F9022}"/>
              </a:ext>
            </a:extLst>
          </p:cNvPr>
          <p:cNvSpPr/>
          <p:nvPr/>
        </p:nvSpPr>
        <p:spPr>
          <a:xfrm rot="18900000">
            <a:off x="896091" y="2779872"/>
            <a:ext cx="690861" cy="470255"/>
          </a:xfrm>
          <a:prstGeom prst="rightArrow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76DD545F-F14A-7ED3-2D07-7964FB6BA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493732"/>
              </p:ext>
            </p:extLst>
          </p:nvPr>
        </p:nvGraphicFramePr>
        <p:xfrm>
          <a:off x="5596300" y="1838545"/>
          <a:ext cx="5796360" cy="732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6360">
                  <a:extLst>
                    <a:ext uri="{9D8B030D-6E8A-4147-A177-3AD203B41FA5}">
                      <a16:colId xmlns:a16="http://schemas.microsoft.com/office/drawing/2014/main" val="2338910284"/>
                    </a:ext>
                  </a:extLst>
                </a:gridCol>
              </a:tblGrid>
              <a:tr h="7324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dirty="0"/>
                        <a:t>Nouvelles admissions prévues</a:t>
                      </a:r>
                      <a:br>
                        <a:rPr lang="fr-FR" dirty="0"/>
                      </a:br>
                      <a:r>
                        <a:rPr lang="fr-FR" dirty="0"/>
                        <a:t>x xxx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77199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D9D3267-6061-0487-19FA-DC17E6427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67651"/>
              </p:ext>
            </p:extLst>
          </p:nvPr>
        </p:nvGraphicFramePr>
        <p:xfrm>
          <a:off x="5596300" y="2697136"/>
          <a:ext cx="5796360" cy="732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6360">
                  <a:extLst>
                    <a:ext uri="{9D8B030D-6E8A-4147-A177-3AD203B41FA5}">
                      <a16:colId xmlns:a16="http://schemas.microsoft.com/office/drawing/2014/main" val="2338910284"/>
                    </a:ext>
                  </a:extLst>
                </a:gridCol>
              </a:tblGrid>
              <a:tr h="7324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dirty="0"/>
                        <a:t>Coût pédagogique par élève</a:t>
                      </a:r>
                      <a:br>
                        <a:rPr lang="fr-FR" dirty="0"/>
                      </a:br>
                      <a:r>
                        <a:rPr lang="fr-FR" dirty="0"/>
                        <a:t>x xxx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77199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A45AC4B-04BF-1D63-3719-0609B1E14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412365"/>
              </p:ext>
            </p:extLst>
          </p:nvPr>
        </p:nvGraphicFramePr>
        <p:xfrm>
          <a:off x="697605" y="3573887"/>
          <a:ext cx="4631785" cy="2026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785">
                  <a:extLst>
                    <a:ext uri="{9D8B030D-6E8A-4147-A177-3AD203B41FA5}">
                      <a16:colId xmlns:a16="http://schemas.microsoft.com/office/drawing/2014/main" val="2338910284"/>
                    </a:ext>
                  </a:extLst>
                </a:gridCol>
              </a:tblGrid>
              <a:tr h="6755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dirty="0"/>
                        <a:t>Taux de réussite</a:t>
                      </a:r>
                    </a:p>
                  </a:txBody>
                  <a:tcPr>
                    <a:solidFill>
                      <a:srgbClr val="734B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277199"/>
                  </a:ext>
                </a:extLst>
              </a:tr>
              <a:tr h="6755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Taux d'assiduité</a:t>
                      </a:r>
                    </a:p>
                  </a:txBody>
                  <a:tcPr>
                    <a:solidFill>
                      <a:srgbClr val="734B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094043"/>
                  </a:ext>
                </a:extLst>
              </a:tr>
              <a:tr h="67557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Taux de satisfaction</a:t>
                      </a:r>
                    </a:p>
                  </a:txBody>
                  <a:tcPr>
                    <a:solidFill>
                      <a:srgbClr val="734B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601206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A08382DF-B52F-08F9-DDD9-16B725EC6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658831"/>
              </p:ext>
            </p:extLst>
          </p:nvPr>
        </p:nvGraphicFramePr>
        <p:xfrm>
          <a:off x="5600284" y="3573886"/>
          <a:ext cx="5781980" cy="2026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980">
                  <a:extLst>
                    <a:ext uri="{9D8B030D-6E8A-4147-A177-3AD203B41FA5}">
                      <a16:colId xmlns:a16="http://schemas.microsoft.com/office/drawing/2014/main" val="2338910284"/>
                    </a:ext>
                  </a:extLst>
                </a:gridCol>
              </a:tblGrid>
              <a:tr h="6755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dirty="0"/>
                        <a:t>Taux d'insertion</a:t>
                      </a:r>
                    </a:p>
                  </a:txBody>
                  <a:tcPr>
                    <a:solidFill>
                      <a:srgbClr val="734B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277199"/>
                  </a:ext>
                </a:extLst>
              </a:tr>
              <a:tr h="6755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Taux poursuite études</a:t>
                      </a:r>
                    </a:p>
                  </a:txBody>
                  <a:tcPr>
                    <a:solidFill>
                      <a:srgbClr val="734B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094043"/>
                  </a:ext>
                </a:extLst>
              </a:tr>
              <a:tr h="67557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Qualité de production</a:t>
                      </a:r>
                    </a:p>
                  </a:txBody>
                  <a:tcPr>
                    <a:solidFill>
                      <a:srgbClr val="734B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601206"/>
                  </a:ext>
                </a:extLst>
              </a:tr>
            </a:tbl>
          </a:graphicData>
        </a:graphic>
      </p:graphicFrame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E7C81A-3905-2EA6-7F8A-913A2BE4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52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EDC32-03DE-B2D4-1EA7-2360FCEB5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3FC22-4C1C-8983-D0C8-4C65D4AC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PRODUCTION</a:t>
            </a:r>
          </a:p>
        </p:txBody>
      </p: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2A496FDC-128A-1E0F-47A8-812F34B5C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626439"/>
              </p:ext>
            </p:extLst>
          </p:nvPr>
        </p:nvGraphicFramePr>
        <p:xfrm>
          <a:off x="703340" y="1843810"/>
          <a:ext cx="4660443" cy="175478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9547">
                  <a:extLst>
                    <a:ext uri="{9D8B030D-6E8A-4147-A177-3AD203B41FA5}">
                      <a16:colId xmlns:a16="http://schemas.microsoft.com/office/drawing/2014/main" val="1512707073"/>
                    </a:ext>
                  </a:extLst>
                </a:gridCol>
                <a:gridCol w="3610896">
                  <a:extLst>
                    <a:ext uri="{9D8B030D-6E8A-4147-A177-3AD203B41FA5}">
                      <a16:colId xmlns:a16="http://schemas.microsoft.com/office/drawing/2014/main" val="692682996"/>
                    </a:ext>
                  </a:extLst>
                </a:gridCol>
              </a:tblGrid>
              <a:tr h="82725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dirty="0">
                          <a:solidFill>
                            <a:schemeClr val="bg1"/>
                          </a:solidFill>
                          <a:latin typeface="Calibri"/>
                        </a:rPr>
                        <a:t>Nb commandes</a:t>
                      </a:r>
                    </a:p>
                  </a:txBody>
                  <a:tcPr>
                    <a:lnL w="0">
                      <a:noFill/>
                    </a:lnL>
                    <a:lnR w="3175">
                      <a:solidFill>
                        <a:srgbClr val="000000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734B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  <a:latin typeface="Calibri"/>
                        </a:rPr>
                        <a:t>X XXX </a:t>
                      </a:r>
                    </a:p>
                  </a:txBody>
                  <a:tcPr>
                    <a:lnL w="3175">
                      <a:solidFill>
                        <a:srgbClr val="000000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734B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310262"/>
                  </a:ext>
                </a:extLst>
              </a:tr>
              <a:tr h="84038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dirty="0"/>
                    </a:p>
                  </a:txBody>
                  <a:tcPr>
                    <a:lnL w="0">
                      <a:noFill/>
                    </a:lnL>
                    <a:lnR w="3175">
                      <a:solidFill>
                        <a:srgbClr val="000000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734B6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+ X,XX%</a:t>
                      </a:r>
                      <a:br>
                        <a:rPr lang="fr-FR" sz="1800" b="0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</a:br>
                      <a:r>
                        <a:rPr lang="fr-FR" sz="1800" b="0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Hausse de xx </a:t>
                      </a:r>
                    </a:p>
                  </a:txBody>
                  <a:tcPr>
                    <a:lnL w="3175">
                      <a:solidFill>
                        <a:srgbClr val="000000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734B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388854"/>
                  </a:ext>
                </a:extLst>
              </a:tr>
            </a:tbl>
          </a:graphicData>
        </a:graphic>
      </p:graphicFrame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30965A1D-B799-EF28-2C59-DB6AF829C32D}"/>
              </a:ext>
            </a:extLst>
          </p:cNvPr>
          <p:cNvSpPr/>
          <p:nvPr/>
        </p:nvSpPr>
        <p:spPr>
          <a:xfrm rot="18900000">
            <a:off x="896091" y="2779872"/>
            <a:ext cx="690861" cy="470255"/>
          </a:xfrm>
          <a:prstGeom prst="rightArrow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2AC93CE9-8EF0-FBC5-B32F-43256AAF1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284353"/>
              </p:ext>
            </p:extLst>
          </p:nvPr>
        </p:nvGraphicFramePr>
        <p:xfrm>
          <a:off x="5596300" y="1838545"/>
          <a:ext cx="5796360" cy="732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6360">
                  <a:extLst>
                    <a:ext uri="{9D8B030D-6E8A-4147-A177-3AD203B41FA5}">
                      <a16:colId xmlns:a16="http://schemas.microsoft.com/office/drawing/2014/main" val="2338910284"/>
                    </a:ext>
                  </a:extLst>
                </a:gridCol>
              </a:tblGrid>
              <a:tr h="7324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dirty="0"/>
                        <a:t>Marge brute</a:t>
                      </a:r>
                      <a:br>
                        <a:rPr lang="fr-FR" dirty="0"/>
                      </a:br>
                      <a:r>
                        <a:rPr lang="fr-FR" dirty="0"/>
                        <a:t>x xxx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77199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B479803-9F56-0EE6-D9D0-E46F3DE6C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192860"/>
              </p:ext>
            </p:extLst>
          </p:nvPr>
        </p:nvGraphicFramePr>
        <p:xfrm>
          <a:off x="5596300" y="2697136"/>
          <a:ext cx="5796360" cy="732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6360">
                  <a:extLst>
                    <a:ext uri="{9D8B030D-6E8A-4147-A177-3AD203B41FA5}">
                      <a16:colId xmlns:a16="http://schemas.microsoft.com/office/drawing/2014/main" val="2338910284"/>
                    </a:ext>
                  </a:extLst>
                </a:gridCol>
              </a:tblGrid>
              <a:tr h="7324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dirty="0"/>
                        <a:t>Nombre nouvelles entreprises partenaires</a:t>
                      </a:r>
                      <a:br>
                        <a:rPr lang="fr-FR" dirty="0"/>
                      </a:br>
                      <a:r>
                        <a:rPr lang="fr-FR" dirty="0"/>
                        <a:t>x xxx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77199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AFF752E-79D8-94E7-03F2-A8C4E89BD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504026"/>
              </p:ext>
            </p:extLst>
          </p:nvPr>
        </p:nvGraphicFramePr>
        <p:xfrm>
          <a:off x="697605" y="3746415"/>
          <a:ext cx="4631785" cy="2026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785">
                  <a:extLst>
                    <a:ext uri="{9D8B030D-6E8A-4147-A177-3AD203B41FA5}">
                      <a16:colId xmlns:a16="http://schemas.microsoft.com/office/drawing/2014/main" val="2338910284"/>
                    </a:ext>
                  </a:extLst>
                </a:gridCol>
              </a:tblGrid>
              <a:tr h="6755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dirty="0"/>
                        <a:t>Taux de conformité</a:t>
                      </a:r>
                    </a:p>
                  </a:txBody>
                  <a:tcPr>
                    <a:solidFill>
                      <a:srgbClr val="734B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277199"/>
                  </a:ext>
                </a:extLst>
              </a:tr>
              <a:tr h="6755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Taux d'utilisation des équipements</a:t>
                      </a:r>
                    </a:p>
                  </a:txBody>
                  <a:tcPr>
                    <a:solidFill>
                      <a:srgbClr val="734B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094043"/>
                  </a:ext>
                </a:extLst>
              </a:tr>
              <a:tr h="67557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Taux de service des machines</a:t>
                      </a:r>
                    </a:p>
                  </a:txBody>
                  <a:tcPr>
                    <a:solidFill>
                      <a:srgbClr val="734B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601206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CFEA4CB7-5390-2EF9-D52F-33F487DFB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823259"/>
              </p:ext>
            </p:extLst>
          </p:nvPr>
        </p:nvGraphicFramePr>
        <p:xfrm>
          <a:off x="5600284" y="3746414"/>
          <a:ext cx="5781980" cy="2026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980">
                  <a:extLst>
                    <a:ext uri="{9D8B030D-6E8A-4147-A177-3AD203B41FA5}">
                      <a16:colId xmlns:a16="http://schemas.microsoft.com/office/drawing/2014/main" val="2338910284"/>
                    </a:ext>
                  </a:extLst>
                </a:gridCol>
              </a:tblGrid>
              <a:tr h="6755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dirty="0"/>
                        <a:t>Taux satisfaction clients</a:t>
                      </a:r>
                    </a:p>
                  </a:txBody>
                  <a:tcPr>
                    <a:solidFill>
                      <a:srgbClr val="734B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277199"/>
                  </a:ext>
                </a:extLst>
              </a:tr>
              <a:tr h="6755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Taux de fidélisation entreprises partenaires</a:t>
                      </a:r>
                    </a:p>
                  </a:txBody>
                  <a:tcPr>
                    <a:solidFill>
                      <a:srgbClr val="734B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094043"/>
                  </a:ext>
                </a:extLst>
              </a:tr>
              <a:tr h="67557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Taux de conformité de production</a:t>
                      </a:r>
                    </a:p>
                  </a:txBody>
                  <a:tcPr>
                    <a:solidFill>
                      <a:srgbClr val="734B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601206"/>
                  </a:ext>
                </a:extLst>
              </a:tr>
            </a:tbl>
          </a:graphicData>
        </a:graphic>
      </p:graphicFrame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78462B-B680-23A7-DD84-A07B998E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687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E3A49-566B-F4D0-8291-5EB97524F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A7967A-93B5-6307-DD2B-F926D541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gouvernance</a:t>
            </a:r>
          </a:p>
        </p:txBody>
      </p: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50B537EA-AC6D-78C9-A777-8F55A3416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525866"/>
              </p:ext>
            </p:extLst>
          </p:nvPr>
        </p:nvGraphicFramePr>
        <p:xfrm>
          <a:off x="703340" y="1843810"/>
          <a:ext cx="4660443" cy="175478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9547">
                  <a:extLst>
                    <a:ext uri="{9D8B030D-6E8A-4147-A177-3AD203B41FA5}">
                      <a16:colId xmlns:a16="http://schemas.microsoft.com/office/drawing/2014/main" val="1512707073"/>
                    </a:ext>
                  </a:extLst>
                </a:gridCol>
                <a:gridCol w="3610896">
                  <a:extLst>
                    <a:ext uri="{9D8B030D-6E8A-4147-A177-3AD203B41FA5}">
                      <a16:colId xmlns:a16="http://schemas.microsoft.com/office/drawing/2014/main" val="692682996"/>
                    </a:ext>
                  </a:extLst>
                </a:gridCol>
              </a:tblGrid>
              <a:tr h="82725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dirty="0">
                          <a:solidFill>
                            <a:schemeClr val="bg1"/>
                          </a:solidFill>
                          <a:latin typeface="Calibri"/>
                        </a:rPr>
                        <a:t>Nb  bénévoles</a:t>
                      </a:r>
                    </a:p>
                  </a:txBody>
                  <a:tcPr>
                    <a:lnL w="0">
                      <a:noFill/>
                    </a:lnL>
                    <a:lnR w="3175">
                      <a:solidFill>
                        <a:srgbClr val="000000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734B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  <a:latin typeface="Calibri"/>
                        </a:rPr>
                        <a:t>X XXX </a:t>
                      </a:r>
                    </a:p>
                  </a:txBody>
                  <a:tcPr>
                    <a:lnL w="3175">
                      <a:solidFill>
                        <a:srgbClr val="000000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734B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310262"/>
                  </a:ext>
                </a:extLst>
              </a:tr>
              <a:tr h="84038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dirty="0"/>
                    </a:p>
                  </a:txBody>
                  <a:tcPr>
                    <a:lnL w="0">
                      <a:noFill/>
                    </a:lnL>
                    <a:lnR w="3175">
                      <a:solidFill>
                        <a:srgbClr val="000000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734B6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+ X,XX%</a:t>
                      </a:r>
                      <a:br>
                        <a:rPr lang="fr-FR" sz="1800" b="0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</a:br>
                      <a:r>
                        <a:rPr lang="fr-FR" sz="1800" b="0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Hausse de xx </a:t>
                      </a:r>
                    </a:p>
                  </a:txBody>
                  <a:tcPr>
                    <a:lnL w="3175">
                      <a:solidFill>
                        <a:srgbClr val="000000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734B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388854"/>
                  </a:ext>
                </a:extLst>
              </a:tr>
            </a:tbl>
          </a:graphicData>
        </a:graphic>
      </p:graphicFrame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56A8E3A9-35B4-BD07-3F58-4E662E7911FF}"/>
              </a:ext>
            </a:extLst>
          </p:cNvPr>
          <p:cNvSpPr/>
          <p:nvPr/>
        </p:nvSpPr>
        <p:spPr>
          <a:xfrm rot="18900000">
            <a:off x="896091" y="2779872"/>
            <a:ext cx="690861" cy="470255"/>
          </a:xfrm>
          <a:prstGeom prst="rightArrow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DA6CC52C-73FF-25B3-C112-1AAAC0E60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383448"/>
              </p:ext>
            </p:extLst>
          </p:nvPr>
        </p:nvGraphicFramePr>
        <p:xfrm>
          <a:off x="5596300" y="1838545"/>
          <a:ext cx="5796360" cy="732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6360">
                  <a:extLst>
                    <a:ext uri="{9D8B030D-6E8A-4147-A177-3AD203B41FA5}">
                      <a16:colId xmlns:a16="http://schemas.microsoft.com/office/drawing/2014/main" val="2338910284"/>
                    </a:ext>
                  </a:extLst>
                </a:gridCol>
              </a:tblGrid>
              <a:tr h="7324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dirty="0"/>
                        <a:t>Nombre réunions CA / COPIL</a:t>
                      </a:r>
                      <a:br>
                        <a:rPr lang="fr-FR" dirty="0"/>
                      </a:br>
                      <a:r>
                        <a:rPr lang="fr-FR" dirty="0"/>
                        <a:t>x xxx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77199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77C12E3-9D20-598C-BE20-15962A5F7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030587"/>
              </p:ext>
            </p:extLst>
          </p:nvPr>
        </p:nvGraphicFramePr>
        <p:xfrm>
          <a:off x="5596300" y="2697136"/>
          <a:ext cx="5796360" cy="732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6360">
                  <a:extLst>
                    <a:ext uri="{9D8B030D-6E8A-4147-A177-3AD203B41FA5}">
                      <a16:colId xmlns:a16="http://schemas.microsoft.com/office/drawing/2014/main" val="2338910284"/>
                    </a:ext>
                  </a:extLst>
                </a:gridCol>
              </a:tblGrid>
              <a:tr h="7324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dirty="0"/>
                        <a:t>Nombre bénévoles</a:t>
                      </a:r>
                      <a:br>
                        <a:rPr lang="fr-FR" dirty="0"/>
                      </a:br>
                      <a:r>
                        <a:rPr lang="fr-FR" dirty="0"/>
                        <a:t>x xxx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77199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C52625E-37C1-447B-F96F-14AB65BA3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281305"/>
              </p:ext>
            </p:extLst>
          </p:nvPr>
        </p:nvGraphicFramePr>
        <p:xfrm>
          <a:off x="697605" y="3746415"/>
          <a:ext cx="4631785" cy="2026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785">
                  <a:extLst>
                    <a:ext uri="{9D8B030D-6E8A-4147-A177-3AD203B41FA5}">
                      <a16:colId xmlns:a16="http://schemas.microsoft.com/office/drawing/2014/main" val="2338910284"/>
                    </a:ext>
                  </a:extLst>
                </a:gridCol>
              </a:tblGrid>
              <a:tr h="6755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dirty="0"/>
                        <a:t>Nombre événements promotions</a:t>
                      </a:r>
                    </a:p>
                  </a:txBody>
                  <a:tcPr>
                    <a:solidFill>
                      <a:srgbClr val="734B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277199"/>
                  </a:ext>
                </a:extLst>
              </a:tr>
              <a:tr h="6755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Nombre publications médias</a:t>
                      </a:r>
                    </a:p>
                  </a:txBody>
                  <a:tcPr>
                    <a:solidFill>
                      <a:srgbClr val="734B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094043"/>
                  </a:ext>
                </a:extLst>
              </a:tr>
              <a:tr h="67557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Taux de service des machines</a:t>
                      </a:r>
                    </a:p>
                  </a:txBody>
                  <a:tcPr>
                    <a:solidFill>
                      <a:srgbClr val="734B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601206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BD25A5F0-C3ED-F41E-64D8-7B98C16C0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642071"/>
              </p:ext>
            </p:extLst>
          </p:nvPr>
        </p:nvGraphicFramePr>
        <p:xfrm>
          <a:off x="5600284" y="3746414"/>
          <a:ext cx="5781980" cy="2026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980">
                  <a:extLst>
                    <a:ext uri="{9D8B030D-6E8A-4147-A177-3AD203B41FA5}">
                      <a16:colId xmlns:a16="http://schemas.microsoft.com/office/drawing/2014/main" val="2338910284"/>
                    </a:ext>
                  </a:extLst>
                </a:gridCol>
              </a:tblGrid>
              <a:tr h="6755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dirty="0"/>
                        <a:t>Montant de fonds levés</a:t>
                      </a:r>
                    </a:p>
                  </a:txBody>
                  <a:tcPr>
                    <a:solidFill>
                      <a:srgbClr val="734B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277199"/>
                  </a:ext>
                </a:extLst>
              </a:tr>
              <a:tr h="6755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xx</a:t>
                      </a:r>
                    </a:p>
                  </a:txBody>
                  <a:tcPr>
                    <a:solidFill>
                      <a:srgbClr val="734B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094043"/>
                  </a:ext>
                </a:extLst>
              </a:tr>
              <a:tr h="67557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Taux de conformité de production</a:t>
                      </a:r>
                    </a:p>
                  </a:txBody>
                  <a:tcPr>
                    <a:solidFill>
                      <a:srgbClr val="734B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601206"/>
                  </a:ext>
                </a:extLst>
              </a:tr>
            </a:tbl>
          </a:graphicData>
        </a:graphic>
      </p:graphicFrame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AAEB0C-1378-8139-0BDD-FE6CAB43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924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30496-3DC7-4427-EC83-211A92927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A053D0-A04B-6CC2-EC1D-37BA8A38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9D9F75-4FD2-0134-F133-0E0138039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Xx classes </a:t>
            </a:r>
          </a:p>
          <a:p>
            <a:r>
              <a:rPr lang="fr-FR" dirty="0"/>
              <a:t>Xx élèves</a:t>
            </a:r>
          </a:p>
          <a:p>
            <a:r>
              <a:rPr lang="fr-FR" dirty="0"/>
              <a:t>nouveau diplôme</a:t>
            </a:r>
          </a:p>
          <a:p>
            <a:r>
              <a:rPr lang="fr-FR" dirty="0" err="1"/>
              <a:t>Nouevau</a:t>
            </a:r>
            <a:r>
              <a:rPr lang="fr-FR" dirty="0"/>
              <a:t> </a:t>
            </a:r>
            <a:r>
              <a:rPr lang="fr-FR" dirty="0" err="1"/>
              <a:t>partenairats</a:t>
            </a:r>
          </a:p>
          <a:p>
            <a:r>
              <a:rPr lang="fr-FR" dirty="0"/>
              <a:t>Carnet de commande / </a:t>
            </a:r>
            <a:r>
              <a:rPr lang="fr-FR" dirty="0" err="1"/>
              <a:t>perpsectives</a:t>
            </a:r>
            <a:r>
              <a:rPr lang="fr-FR" dirty="0"/>
              <a:t> de commandes .. </a:t>
            </a:r>
          </a:p>
          <a:p>
            <a:r>
              <a:rPr lang="fr-FR" dirty="0"/>
              <a:t>Nouveautés machines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A7D756-6188-358C-F9D7-1CD41CAC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956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23B74-B7BF-3DA7-01D1-8A31898B7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20E9BB-7FD0-F0C6-84DF-8526DE98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&amp; 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036993-1511-95BE-401E-A2ABE3736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Xx classes </a:t>
            </a:r>
          </a:p>
          <a:p>
            <a:r>
              <a:rPr lang="fr-FR" dirty="0"/>
              <a:t>Xx élèves</a:t>
            </a:r>
          </a:p>
          <a:p>
            <a:r>
              <a:rPr lang="fr-FR" dirty="0"/>
              <a:t>blablabla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55A040-D250-DFD0-0394-D380C971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58085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ChronicleVTI</vt:lpstr>
      <vt:lpstr>Rapport d'activité et financier de l'association [Nom de l'école de production]</vt:lpstr>
      <vt:lpstr>Sommaire</vt:lpstr>
      <vt:lpstr>Etat des lieux</vt:lpstr>
      <vt:lpstr>Bilan financier</vt:lpstr>
      <vt:lpstr>Bilan pédagogique</vt:lpstr>
      <vt:lpstr>Bilan PRODUCTION</vt:lpstr>
      <vt:lpstr>Bilan gouvernance</vt:lpstr>
      <vt:lpstr>PERSPECTIVES</vt:lpstr>
      <vt:lpstr>CONCLUSION &amp; QUESTIONS</vt:lpstr>
    </vt:vector>
  </TitlesOfParts>
  <Company>COCERTO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GOMBAUD</dc:creator>
  <cp:lastModifiedBy>Laura GOMBAUD</cp:lastModifiedBy>
  <cp:revision>197</cp:revision>
  <dcterms:created xsi:type="dcterms:W3CDTF">2025-07-30T19:37:36Z</dcterms:created>
  <dcterms:modified xsi:type="dcterms:W3CDTF">2025-08-11T19:13:16Z</dcterms:modified>
</cp:coreProperties>
</file>