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8" r:id="rId2"/>
    <p:sldId id="273" r:id="rId3"/>
    <p:sldId id="272" r:id="rId4"/>
    <p:sldId id="271" r:id="rId5"/>
    <p:sldId id="279" r:id="rId6"/>
    <p:sldId id="267" r:id="rId7"/>
    <p:sldId id="269" r:id="rId8"/>
    <p:sldId id="280" r:id="rId9"/>
    <p:sldId id="275" r:id="rId10"/>
    <p:sldId id="27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24A26"/>
    <a:srgbClr val="D6AC44"/>
    <a:srgbClr val="E9DCD3"/>
    <a:srgbClr val="7F772E"/>
    <a:srgbClr val="86A886"/>
    <a:srgbClr val="87C78D"/>
    <a:srgbClr val="537353"/>
    <a:srgbClr val="288052"/>
    <a:srgbClr val="184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EDA9-CBAD-8CE5-D628-D1D0C3F7579D}" v="1463" dt="2025-08-19T14:00:52.631"/>
    <p1510:client id="{7F47BDAB-011E-5D79-3290-E5E115CA5DED}" v="382" dt="2025-08-19T11:14:56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GOMBAUD" userId="95dfd7b3-193d-40a4-ae58-03a5f77a8c61" providerId="ADAL" clId="{A8172031-A439-46C0-A83D-2CCB1D10560F}"/>
    <pc:docChg chg="undo custSel modSld">
      <pc:chgData name="Laura GOMBAUD" userId="95dfd7b3-193d-40a4-ae58-03a5f77a8c61" providerId="ADAL" clId="{A8172031-A439-46C0-A83D-2CCB1D10560F}" dt="2025-08-19T16:26:34.284" v="58" actId="20577"/>
      <pc:docMkLst>
        <pc:docMk/>
      </pc:docMkLst>
      <pc:sldChg chg="modSp mod">
        <pc:chgData name="Laura GOMBAUD" userId="95dfd7b3-193d-40a4-ae58-03a5f77a8c61" providerId="ADAL" clId="{A8172031-A439-46C0-A83D-2CCB1D10560F}" dt="2025-08-19T16:25:39.720" v="0" actId="14100"/>
        <pc:sldMkLst>
          <pc:docMk/>
          <pc:sldMk cId="2733612999" sldId="272"/>
        </pc:sldMkLst>
        <pc:spChg chg="mod">
          <ac:chgData name="Laura GOMBAUD" userId="95dfd7b3-193d-40a4-ae58-03a5f77a8c61" providerId="ADAL" clId="{A8172031-A439-46C0-A83D-2CCB1D10560F}" dt="2025-08-19T16:25:39.720" v="0" actId="14100"/>
          <ac:spMkLst>
            <pc:docMk/>
            <pc:sldMk cId="2733612999" sldId="272"/>
            <ac:spMk id="8" creationId="{A4A1788D-431D-16BF-7741-32C3AF5BABD3}"/>
          </ac:spMkLst>
        </pc:spChg>
      </pc:sldChg>
      <pc:sldChg chg="modSp mod">
        <pc:chgData name="Laura GOMBAUD" userId="95dfd7b3-193d-40a4-ae58-03a5f77a8c61" providerId="ADAL" clId="{A8172031-A439-46C0-A83D-2CCB1D10560F}" dt="2025-08-19T16:26:34.284" v="58" actId="20577"/>
        <pc:sldMkLst>
          <pc:docMk/>
          <pc:sldMk cId="844782001" sldId="280"/>
        </pc:sldMkLst>
        <pc:spChg chg="mod">
          <ac:chgData name="Laura GOMBAUD" userId="95dfd7b3-193d-40a4-ae58-03a5f77a8c61" providerId="ADAL" clId="{A8172031-A439-46C0-A83D-2CCB1D10560F}" dt="2025-08-19T16:26:26.451" v="50" actId="20577"/>
          <ac:spMkLst>
            <pc:docMk/>
            <pc:sldMk cId="844782001" sldId="280"/>
            <ac:spMk id="3" creationId="{D9B4A2FD-1C3E-17A5-B38A-FCEEFD025E8F}"/>
          </ac:spMkLst>
        </pc:spChg>
        <pc:spChg chg="mod">
          <ac:chgData name="Laura GOMBAUD" userId="95dfd7b3-193d-40a4-ae58-03a5f77a8c61" providerId="ADAL" clId="{A8172031-A439-46C0-A83D-2CCB1D10560F}" dt="2025-08-19T16:26:30.417" v="54" actId="20577"/>
          <ac:spMkLst>
            <pc:docMk/>
            <pc:sldMk cId="844782001" sldId="280"/>
            <ac:spMk id="6" creationId="{D516FBEF-F7E2-9499-B520-8194ABFD89DF}"/>
          </ac:spMkLst>
        </pc:spChg>
        <pc:spChg chg="mod">
          <ac:chgData name="Laura GOMBAUD" userId="95dfd7b3-193d-40a4-ae58-03a5f77a8c61" providerId="ADAL" clId="{A8172031-A439-46C0-A83D-2CCB1D10560F}" dt="2025-08-19T16:26:34.284" v="58" actId="20577"/>
          <ac:spMkLst>
            <pc:docMk/>
            <pc:sldMk cId="844782001" sldId="280"/>
            <ac:spMk id="22" creationId="{A21E1DB3-486F-CF45-CC26-453020694C2E}"/>
          </ac:spMkLst>
        </pc:spChg>
        <pc:spChg chg="mod">
          <ac:chgData name="Laura GOMBAUD" userId="95dfd7b3-193d-40a4-ae58-03a5f77a8c61" providerId="ADAL" clId="{A8172031-A439-46C0-A83D-2CCB1D10560F}" dt="2025-08-19T16:26:22.526" v="46" actId="20577"/>
          <ac:spMkLst>
            <pc:docMk/>
            <pc:sldMk cId="844782001" sldId="280"/>
            <ac:spMk id="24" creationId="{D711FD5B-6A55-DCFE-4905-C4E608C4026C}"/>
          </ac:spMkLst>
        </pc:spChg>
      </pc:sldChg>
    </pc:docChg>
  </pc:docChgLst>
  <pc:docChgLst>
    <pc:chgData name="laura-gombaud@laposte.net" userId="S::urn:spo:guest#laura-gombaud@laposte.net::" providerId="AD" clId="Web-{7F47BDAB-011E-5D79-3290-E5E115CA5DED}"/>
    <pc:docChg chg="addSld delSld modSld addMainMaster delMainMaster">
      <pc:chgData name="laura-gombaud@laposte.net" userId="S::urn:spo:guest#laura-gombaud@laposte.net::" providerId="AD" clId="Web-{7F47BDAB-011E-5D79-3290-E5E115CA5DED}" dt="2025-08-19T11:14:21.944" v="312"/>
      <pc:docMkLst>
        <pc:docMk/>
      </pc:docMkLst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3147147755" sldId="267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3147147755" sldId="267"/>
            <ac:spMk id="2" creationId="{DF25C66A-4795-8701-212B-DE306BBE688F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3147147755" sldId="267"/>
            <ac:spMk id="26" creationId="{299EFA9A-1A29-FE94-6584-DB9CC98F2B99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377381188" sldId="268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377381188" sldId="268"/>
            <ac:spMk id="2" creationId="{C347ABE5-8CBE-AE75-83A8-52F7691D6589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377381188" sldId="268"/>
            <ac:spMk id="15" creationId="{EE9C6EC6-9E92-68E1-570D-785C21E1FC4A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920496561" sldId="269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920496561" sldId="269"/>
            <ac:spMk id="2" creationId="{F3253E0A-CB47-B32F-0EAA-EA998A3CACB5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920496561" sldId="269"/>
            <ac:spMk id="7" creationId="{B1ED6457-1EF0-CD20-C99C-A34AA6EDBF2F}"/>
          </ac:spMkLst>
        </pc:spChg>
      </pc:sldChg>
      <pc:sldChg chg="addSp delSp modSp mod modClrScheme chgLayout">
        <pc:chgData name="laura-gombaud@laposte.net" userId="S::urn:spo:guest#laura-gombaud@laposte.net::" providerId="AD" clId="Web-{7F47BDAB-011E-5D79-3290-E5E115CA5DED}" dt="2025-08-19T11:14:21.944" v="312"/>
        <pc:sldMkLst>
          <pc:docMk/>
          <pc:sldMk cId="1923760963" sldId="270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923760963" sldId="270"/>
            <ac:spMk id="2" creationId="{ECA8A251-B742-E249-EDA2-4A97ACEE0502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923760963" sldId="270"/>
            <ac:spMk id="3" creationId="{3F24711F-FC1E-1D9D-12F0-0382E18C0672}"/>
          </ac:spMkLst>
        </pc:spChg>
        <pc:picChg chg="add del mod">
          <ac:chgData name="laura-gombaud@laposte.net" userId="S::urn:spo:guest#laura-gombaud@laposte.net::" providerId="AD" clId="Web-{7F47BDAB-011E-5D79-3290-E5E115CA5DED}" dt="2025-08-19T11:14:21.944" v="312"/>
          <ac:picMkLst>
            <pc:docMk/>
            <pc:sldMk cId="1923760963" sldId="270"/>
            <ac:picMk id="4" creationId="{C10158BC-D9AB-2241-3893-7DC7CF5BEDFC}"/>
          </ac:picMkLst>
        </pc:picChg>
        <pc:picChg chg="add del mod">
          <ac:chgData name="laura-gombaud@laposte.net" userId="S::urn:spo:guest#laura-gombaud@laposte.net::" providerId="AD" clId="Web-{7F47BDAB-011E-5D79-3290-E5E115CA5DED}" dt="2025-08-19T11:14:20.569" v="311"/>
          <ac:picMkLst>
            <pc:docMk/>
            <pc:sldMk cId="1923760963" sldId="270"/>
            <ac:picMk id="5" creationId="{60102B42-7139-9AD1-AF5F-19D083C7DD89}"/>
          </ac:picMkLst>
        </pc:picChg>
      </pc:sldChg>
      <pc:sldChg chg="modSp mod modClrScheme chgLayout">
        <pc:chgData name="laura-gombaud@laposte.net" userId="S::urn:spo:guest#laura-gombaud@laposte.net::" providerId="AD" clId="Web-{7F47BDAB-011E-5D79-3290-E5E115CA5DED}" dt="2025-08-19T11:12:07.018" v="307" actId="20577"/>
        <pc:sldMkLst>
          <pc:docMk/>
          <pc:sldMk cId="541879771" sldId="271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541879771" sldId="271"/>
            <ac:spMk id="2" creationId="{C4724A0B-18E2-C30A-4040-E889D9E34FDC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541879771" sldId="271"/>
            <ac:spMk id="3" creationId="{DD36FCD8-E5BE-051D-292B-47C5ADFC011F}"/>
          </ac:spMkLst>
        </pc:spChg>
        <pc:spChg chg="mod ord">
          <ac:chgData name="laura-gombaud@laposte.net" userId="S::urn:spo:guest#laura-gombaud@laposte.net::" providerId="AD" clId="Web-{7F47BDAB-011E-5D79-3290-E5E115CA5DED}" dt="2025-08-19T11:12:07.018" v="307" actId="20577"/>
          <ac:spMkLst>
            <pc:docMk/>
            <pc:sldMk cId="541879771" sldId="271"/>
            <ac:spMk id="5" creationId="{ACB8D278-9CA6-D82A-2D41-6D0B8AA1E07C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9:03.246" v="232" actId="20577"/>
        <pc:sldMkLst>
          <pc:docMk/>
          <pc:sldMk cId="2733612999" sldId="272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733612999" sldId="272"/>
            <ac:spMk id="2" creationId="{47D923CD-74EF-1DA1-F382-92CF8ADB32C8}"/>
          </ac:spMkLst>
        </pc:spChg>
        <pc:spChg chg="mod">
          <ac:chgData name="laura-gombaud@laposte.net" userId="S::urn:spo:guest#laura-gombaud@laposte.net::" providerId="AD" clId="Web-{7F47BDAB-011E-5D79-3290-E5E115CA5DED}" dt="2025-08-19T11:09:03.246" v="232" actId="20577"/>
          <ac:spMkLst>
            <pc:docMk/>
            <pc:sldMk cId="2733612999" sldId="272"/>
            <ac:spMk id="3" creationId="{6FB6C92E-82CE-564F-FAC7-CFB9145A1E2F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733612999" sldId="272"/>
            <ac:spMk id="5" creationId="{A04EFAE7-2A7D-7423-30EE-025DBB973DD0}"/>
          </ac:spMkLst>
        </pc:spChg>
        <pc:picChg chg="mod ord">
          <ac:chgData name="laura-gombaud@laposte.net" userId="S::urn:spo:guest#laura-gombaud@laposte.net::" providerId="AD" clId="Web-{7F47BDAB-011E-5D79-3290-E5E115CA5DED}" dt="2025-08-19T11:04:11.206" v="63"/>
          <ac:picMkLst>
            <pc:docMk/>
            <pc:sldMk cId="2733612999" sldId="272"/>
            <ac:picMk id="9" creationId="{F5B1632B-6805-3FE5-CFE8-ACA27F5E8B4A}"/>
          </ac:picMkLst>
        </pc:pic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2599946661" sldId="273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2" creationId="{DC1DF8FD-9FF0-61DB-77A9-2F32CA22D0D4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3" creationId="{CB90D3A8-56AE-B719-6344-49E017294879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2599946661" sldId="273"/>
            <ac:spMk id="5" creationId="{CC710BF2-6328-1223-29D6-6BCBFFA0252A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1019502620" sldId="274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019502620" sldId="274"/>
            <ac:spMk id="2" creationId="{788E8407-A4B4-B410-107C-EE5C4FA35AD7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019502620" sldId="274"/>
            <ac:spMk id="3" creationId="{4BD1D04F-02C9-10DE-7EBC-0CC15C16A561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1019502620" sldId="274"/>
            <ac:spMk id="5" creationId="{3A753F64-2EE6-778E-BC33-CD145F86B7DB}"/>
          </ac:spMkLst>
        </pc:spChg>
      </pc:sldChg>
      <pc:sldChg chg="modSp mod modClrScheme chgLayout">
        <pc:chgData name="laura-gombaud@laposte.net" userId="S::urn:spo:guest#laura-gombaud@laposte.net::" providerId="AD" clId="Web-{7F47BDAB-011E-5D79-3290-E5E115CA5DED}" dt="2025-08-19T11:04:11.206" v="63"/>
        <pc:sldMkLst>
          <pc:docMk/>
          <pc:sldMk cId="914568548" sldId="275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914568548" sldId="275"/>
            <ac:spMk id="2" creationId="{1FBC5C8C-CC91-7404-6B34-F7FB582DA0FA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914568548" sldId="275"/>
            <ac:spMk id="3" creationId="{228321B2-9D91-7E61-B2CC-C3608ACB0A8E}"/>
          </ac:spMkLst>
        </pc:spChg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914568548" sldId="275"/>
            <ac:spMk id="5" creationId="{2060BF35-6832-7E1B-2DDD-0CB7B92C543E}"/>
          </ac:spMkLst>
        </pc:spChg>
      </pc:sldChg>
      <pc:sldChg chg="addSp delSp modSp del mod modClrScheme delDesignElem chgLayout">
        <pc:chgData name="laura-gombaud@laposte.net" userId="S::urn:spo:guest#laura-gombaud@laposte.net::" providerId="AD" clId="Web-{7F47BDAB-011E-5D79-3290-E5E115CA5DED}" dt="2025-08-19T11:05:31.865" v="85"/>
        <pc:sldMkLst>
          <pc:docMk/>
          <pc:sldMk cId="619538879" sldId="277"/>
        </pc:sldMkLst>
        <pc:spChg chg="mod ord">
          <ac:chgData name="laura-gombaud@laposte.net" userId="S::urn:spo:guest#laura-gombaud@laposte.net::" providerId="AD" clId="Web-{7F47BDAB-011E-5D79-3290-E5E115CA5DED}" dt="2025-08-19T11:04:11.206" v="63"/>
          <ac:spMkLst>
            <pc:docMk/>
            <pc:sldMk cId="619538879" sldId="277"/>
            <ac:spMk id="2" creationId="{41234A67-1198-C61A-926A-34162B64D160}"/>
          </ac:spMkLst>
        </pc:spChg>
        <pc:spChg chg="add mod">
          <ac:chgData name="laura-gombaud@laposte.net" userId="S::urn:spo:guest#laura-gombaud@laposte.net::" providerId="AD" clId="Web-{7F47BDAB-011E-5D79-3290-E5E115CA5DED}" dt="2025-08-19T11:03:14.392" v="60" actId="20577"/>
          <ac:spMkLst>
            <pc:docMk/>
            <pc:sldMk cId="619538879" sldId="277"/>
            <ac:spMk id="3" creationId="{BE1C994E-A0C0-F263-4993-BC94F5BCFCDF}"/>
          </ac:spMkLst>
        </pc:spChg>
        <pc:spChg chg="mod">
          <ac:chgData name="laura-gombaud@laposte.net" userId="S::urn:spo:guest#laura-gombaud@laposte.net::" providerId="AD" clId="Web-{7F47BDAB-011E-5D79-3290-E5E115CA5DED}" dt="2025-08-19T11:02:49.141" v="32" actId="20577"/>
          <ac:spMkLst>
            <pc:docMk/>
            <pc:sldMk cId="619538879" sldId="277"/>
            <ac:spMk id="5" creationId="{849ED97D-C9BD-49CC-5573-E6428DCB8F78}"/>
          </ac:spMkLst>
        </pc:spChg>
        <pc:spChg chg="mod">
          <ac:chgData name="laura-gombaud@laposte.net" userId="S::urn:spo:guest#laura-gombaud@laposte.net::" providerId="AD" clId="Web-{7F47BDAB-011E-5D79-3290-E5E115CA5DED}" dt="2025-08-19T11:02:56.422" v="41" actId="20577"/>
          <ac:spMkLst>
            <pc:docMk/>
            <pc:sldMk cId="619538879" sldId="277"/>
            <ac:spMk id="6" creationId="{0A8613C7-47EF-541B-37E9-E36224809A34}"/>
          </ac:spMkLst>
        </pc:spChg>
        <pc:spChg chg="mod">
          <ac:chgData name="laura-gombaud@laposte.net" userId="S::urn:spo:guest#laura-gombaud@laposte.net::" providerId="AD" clId="Web-{7F47BDAB-011E-5D79-3290-E5E115CA5DED}" dt="2025-08-19T11:02:37.172" v="19" actId="20577"/>
          <ac:spMkLst>
            <pc:docMk/>
            <pc:sldMk cId="619538879" sldId="277"/>
            <ac:spMk id="8" creationId="{E04761AA-16CF-621B-C431-11C8C1426047}"/>
          </ac:spMkLst>
        </pc:spChg>
        <pc:spChg chg="del">
          <ac:chgData name="laura-gombaud@laposte.net" userId="S::urn:spo:guest#laura-gombaud@laposte.net::" providerId="AD" clId="Web-{7F47BDAB-011E-5D79-3290-E5E115CA5DED}" dt="2025-08-19T11:04:08.596" v="62"/>
          <ac:spMkLst>
            <pc:docMk/>
            <pc:sldMk cId="619538879" sldId="277"/>
            <ac:spMk id="9" creationId="{CE944B95-7B9A-18C9-7A71-8BC103B4480C}"/>
          </ac:spMkLst>
        </pc:spChg>
        <pc:spChg chg="del">
          <ac:chgData name="laura-gombaud@laposte.net" userId="S::urn:spo:guest#laura-gombaud@laposte.net::" providerId="AD" clId="Web-{7F47BDAB-011E-5D79-3290-E5E115CA5DED}" dt="2025-08-19T11:04:08.596" v="62"/>
          <ac:spMkLst>
            <pc:docMk/>
            <pc:sldMk cId="619538879" sldId="277"/>
            <ac:spMk id="11" creationId="{B3369926-2BB1-96AD-CF29-1BD094A2C772}"/>
          </ac:spMkLst>
        </pc:spChg>
        <pc:picChg chg="del">
          <ac:chgData name="laura-gombaud@laposte.net" userId="S::urn:spo:guest#laura-gombaud@laposte.net::" providerId="AD" clId="Web-{7F47BDAB-011E-5D79-3290-E5E115CA5DED}" dt="2025-08-19T11:03:51.737" v="61"/>
          <ac:picMkLst>
            <pc:docMk/>
            <pc:sldMk cId="619538879" sldId="277"/>
            <ac:picMk id="10" creationId="{DCC8435B-AE14-56C5-97A1-C916C53990E8}"/>
          </ac:picMkLst>
        </pc:picChg>
      </pc:sldChg>
      <pc:sldChg chg="addSp delSp modSp new">
        <pc:chgData name="laura-gombaud@laposte.net" userId="S::urn:spo:guest#laura-gombaud@laposte.net::" providerId="AD" clId="Web-{7F47BDAB-011E-5D79-3290-E5E115CA5DED}" dt="2025-08-19T11:06:27.960" v="108"/>
        <pc:sldMkLst>
          <pc:docMk/>
          <pc:sldMk cId="3107800595" sldId="278"/>
        </pc:sldMkLst>
        <pc:spChg chg="del">
          <ac:chgData name="laura-gombaud@laposte.net" userId="S::urn:spo:guest#laura-gombaud@laposte.net::" providerId="AD" clId="Web-{7F47BDAB-011E-5D79-3290-E5E115CA5DED}" dt="2025-08-19T11:04:48.441" v="65"/>
          <ac:spMkLst>
            <pc:docMk/>
            <pc:sldMk cId="3107800595" sldId="278"/>
            <ac:spMk id="2" creationId="{D1C2E990-EA1B-A687-09A3-DC17CDF8B1F7}"/>
          </ac:spMkLst>
        </pc:spChg>
        <pc:spChg chg="del">
          <ac:chgData name="laura-gombaud@laposte.net" userId="S::urn:spo:guest#laura-gombaud@laposte.net::" providerId="AD" clId="Web-{7F47BDAB-011E-5D79-3290-E5E115CA5DED}" dt="2025-08-19T11:04:53.770" v="66"/>
          <ac:spMkLst>
            <pc:docMk/>
            <pc:sldMk cId="3107800595" sldId="278"/>
            <ac:spMk id="3" creationId="{8498F358-12A6-D47A-2AB8-E2EBB2D4337D}"/>
          </ac:spMkLst>
        </pc:spChg>
        <pc:spChg chg="add mod">
          <ac:chgData name="laura-gombaud@laposte.net" userId="S::urn:spo:guest#laura-gombaud@laposte.net::" providerId="AD" clId="Web-{7F47BDAB-011E-5D79-3290-E5E115CA5DED}" dt="2025-08-19T11:05:29.474" v="84" actId="20577"/>
          <ac:spMkLst>
            <pc:docMk/>
            <pc:sldMk cId="3107800595" sldId="278"/>
            <ac:spMk id="5" creationId="{D53AADE3-3CD4-E85E-C462-173B687C6E29}"/>
          </ac:spMkLst>
        </pc:spChg>
        <pc:spChg chg="add mod">
          <ac:chgData name="laura-gombaud@laposte.net" userId="S::urn:spo:guest#laura-gombaud@laposte.net::" providerId="AD" clId="Web-{7F47BDAB-011E-5D79-3290-E5E115CA5DED}" dt="2025-08-19T11:05:12.536" v="74"/>
          <ac:spMkLst>
            <pc:docMk/>
            <pc:sldMk cId="3107800595" sldId="278"/>
            <ac:spMk id="7" creationId="{DC8B25F4-2CCF-98C6-14DC-763A76F9DE49}"/>
          </ac:spMkLst>
        </pc:spChg>
        <pc:spChg chg="add mod">
          <ac:chgData name="laura-gombaud@laposte.net" userId="S::urn:spo:guest#laura-gombaud@laposte.net::" providerId="AD" clId="Web-{7F47BDAB-011E-5D79-3290-E5E115CA5DED}" dt="2025-08-19T11:05:12.536" v="75"/>
          <ac:spMkLst>
            <pc:docMk/>
            <pc:sldMk cId="3107800595" sldId="278"/>
            <ac:spMk id="9" creationId="{2C6C98EF-8D0C-8F3C-46FC-44A86984F72A}"/>
          </ac:spMkLst>
        </pc:spChg>
        <pc:spChg chg="add mod">
          <ac:chgData name="laura-gombaud@laposte.net" userId="S::urn:spo:guest#laura-gombaud@laposte.net::" providerId="AD" clId="Web-{7F47BDAB-011E-5D79-3290-E5E115CA5DED}" dt="2025-08-19T11:05:12.536" v="76"/>
          <ac:spMkLst>
            <pc:docMk/>
            <pc:sldMk cId="3107800595" sldId="278"/>
            <ac:spMk id="11" creationId="{B4909278-EFCC-A8D3-7CFE-E14DFC7BFDBB}"/>
          </ac:spMkLst>
        </pc:spChg>
        <pc:spChg chg="add del mod">
          <ac:chgData name="laura-gombaud@laposte.net" userId="S::urn:spo:guest#laura-gombaud@laposte.net::" providerId="AD" clId="Web-{7F47BDAB-011E-5D79-3290-E5E115CA5DED}" dt="2025-08-19T11:06:11.491" v="99"/>
          <ac:spMkLst>
            <pc:docMk/>
            <pc:sldMk cId="3107800595" sldId="278"/>
            <ac:spMk id="13" creationId="{F351754F-5D72-38F4-A1F6-529616260C13}"/>
          </ac:spMkLst>
        </pc:spChg>
        <pc:spChg chg="add mod">
          <ac:chgData name="laura-gombaud@laposte.net" userId="S::urn:spo:guest#laura-gombaud@laposte.net::" providerId="AD" clId="Web-{7F47BDAB-011E-5D79-3290-E5E115CA5DED}" dt="2025-08-19T11:06:27.960" v="108"/>
          <ac:spMkLst>
            <pc:docMk/>
            <pc:sldMk cId="3107800595" sldId="278"/>
            <ac:spMk id="14" creationId="{3E9E598B-23F3-948B-6018-23B45385FC40}"/>
          </ac:spMkLst>
        </pc:spChg>
        <pc:spChg chg="add del mod">
          <ac:chgData name="laura-gombaud@laposte.net" userId="S::urn:spo:guest#laura-gombaud@laposte.net::" providerId="AD" clId="Web-{7F47BDAB-011E-5D79-3290-E5E115CA5DED}" dt="2025-08-19T11:06:16.757" v="104"/>
          <ac:spMkLst>
            <pc:docMk/>
            <pc:sldMk cId="3107800595" sldId="278"/>
            <ac:spMk id="15" creationId="{9012B5E5-A0B2-7460-C1D5-42E73A005BE2}"/>
          </ac:spMkLst>
        </pc:spChg>
      </pc:sldChg>
      <pc:sldMasterChg chg="del delSldLayout">
        <pc:chgData name="laura-gombaud@laposte.net" userId="S::urn:spo:guest#laura-gombaud@laposte.net::" providerId="AD" clId="Web-{7F47BDAB-011E-5D79-3290-E5E115CA5DED}" dt="2025-08-19T11:04:08.596" v="62"/>
        <pc:sldMasterMkLst>
          <pc:docMk/>
          <pc:sldMasterMk cId="474013707" sldId="2147483660"/>
        </pc:sldMasterMkLst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052586614" sldId="2147483661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89560760" sldId="2147483662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654917337" sldId="2147483663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843323884" sldId="2147483664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827557155" sldId="2147483665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2626983362" sldId="2147483666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920100566" sldId="2147483667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3555684344" sldId="2147483668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058517375" sldId="2147483669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1834758841" sldId="2147483670"/>
          </pc:sldLayoutMkLst>
        </pc:sldLayoutChg>
        <pc:sldLayoutChg chg="del">
          <pc:chgData name="laura-gombaud@laposte.net" userId="S::urn:spo:guest#laura-gombaud@laposte.net::" providerId="AD" clId="Web-{7F47BDAB-011E-5D79-3290-E5E115CA5DED}" dt="2025-08-19T11:04:08.596" v="62"/>
          <pc:sldLayoutMkLst>
            <pc:docMk/>
            <pc:sldMasterMk cId="474013707" sldId="2147483660"/>
            <pc:sldLayoutMk cId="4175619599" sldId="2147483671"/>
          </pc:sldLayoutMkLst>
        </pc:sldLayoutChg>
      </pc:sldMasterChg>
      <pc:sldMasterChg chg="add del addSldLayout del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3773155301" sldId="2147483672"/>
        </pc:sldMasterMkLst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763883658" sldId="2147483673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202918692" sldId="2147483674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430894656" sldId="2147483675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597991087" sldId="2147483676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726229127" sldId="2147483677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881688595" sldId="2147483678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2943244586" sldId="2147483679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3725803445" sldId="2147483680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544053724" sldId="2147483681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4170312196" sldId="2147483682"/>
          </pc:sldLayoutMkLst>
        </pc:sldLayoutChg>
        <pc:sldLayoutChg chg="add del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3773155301" sldId="2147483672"/>
            <pc:sldLayoutMk cId="1028813439" sldId="2147483683"/>
          </pc:sldLayoutMkLst>
        </pc:sldLayoutChg>
      </pc:sldMasterChg>
      <pc:sldMasterChg chg="add addSldLayout modSldLayout">
        <pc:chgData name="laura-gombaud@laposte.net" userId="S::urn:spo:guest#laura-gombaud@laposte.net::" providerId="AD" clId="Web-{7F47BDAB-011E-5D79-3290-E5E115CA5DED}" dt="2025-08-19T11:04:11.206" v="63"/>
        <pc:sldMasterMkLst>
          <pc:docMk/>
          <pc:sldMasterMk cId="1071176179" sldId="2147483684"/>
        </pc:sldMasterMkLst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223560165" sldId="2147483685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4241953847" sldId="2147483686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745167963" sldId="2147483687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655063213" sldId="2147483688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1665030633" sldId="2147483689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429243626" sldId="2147483690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15154600" sldId="2147483691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951693969" sldId="2147483692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3333904225" sldId="2147483693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697030116" sldId="2147483694"/>
          </pc:sldLayoutMkLst>
        </pc:sldLayoutChg>
        <pc:sldLayoutChg chg="add mod replId">
          <pc:chgData name="laura-gombaud@laposte.net" userId="S::urn:spo:guest#laura-gombaud@laposte.net::" providerId="AD" clId="Web-{7F47BDAB-011E-5D79-3290-E5E115CA5DED}" dt="2025-08-19T11:04:11.206" v="63"/>
          <pc:sldLayoutMkLst>
            <pc:docMk/>
            <pc:sldMasterMk cId="1071176179" sldId="2147483684"/>
            <pc:sldLayoutMk cId="2346030186" sldId="2147483695"/>
          </pc:sldLayoutMkLst>
        </pc:sldLayoutChg>
      </pc:sldMasterChg>
    </pc:docChg>
  </pc:docChgLst>
  <pc:docChgLst>
    <pc:chgData clId="Web-{4FB8EDA9-CBAD-8CE5-D628-D1D0C3F7579D}"/>
    <pc:docChg chg="addSld">
      <pc:chgData name="" userId="" providerId="" clId="Web-{4FB8EDA9-CBAD-8CE5-D628-D1D0C3F7579D}" dt="2025-08-19T11:16:45.258" v="0"/>
      <pc:docMkLst>
        <pc:docMk/>
      </pc:docMkLst>
      <pc:sldChg chg="add">
        <pc:chgData name="" userId="" providerId="" clId="Web-{4FB8EDA9-CBAD-8CE5-D628-D1D0C3F7579D}" dt="2025-08-19T11:16:45.258" v="0"/>
        <pc:sldMkLst>
          <pc:docMk/>
          <pc:sldMk cId="2688854622" sldId="279"/>
        </pc:sldMkLst>
      </pc:sldChg>
    </pc:docChg>
  </pc:docChgLst>
  <pc:docChgLst>
    <pc:chgData name="Laura GOMBAUD" userId="95dfd7b3-193d-40a4-ae58-03a5f77a8c61" providerId="ADAL" clId="{ACA499A3-C8DB-491A-A069-855FA1BA466F}"/>
    <pc:docChg chg="undo redo custSel addSld delSld modSld sldOrd addMainMaster delMainMaster">
      <pc:chgData name="Laura GOMBAUD" userId="95dfd7b3-193d-40a4-ae58-03a5f77a8c61" providerId="ADAL" clId="{ACA499A3-C8DB-491A-A069-855FA1BA466F}" dt="2025-08-18T06:40:32.262" v="7232"/>
      <pc:docMkLst>
        <pc:docMk/>
      </pc:docMkLst>
      <pc:sldChg chg="addSp delSp modSp del mod setBg modClrScheme setClrOvrMap chgLayout">
        <pc:chgData name="Laura GOMBAUD" userId="95dfd7b3-193d-40a4-ae58-03a5f77a8c61" providerId="ADAL" clId="{ACA499A3-C8DB-491A-A069-855FA1BA466F}" dt="2025-08-18T02:24:43.489" v="3728" actId="47"/>
        <pc:sldMkLst>
          <pc:docMk/>
          <pc:sldMk cId="2928013113" sldId="256"/>
        </pc:sldMkLst>
      </pc:sldChg>
      <pc:sldChg chg="modSp del mod">
        <pc:chgData name="Laura GOMBAUD" userId="95dfd7b3-193d-40a4-ae58-03a5f77a8c61" providerId="ADAL" clId="{ACA499A3-C8DB-491A-A069-855FA1BA466F}" dt="2025-08-18T02:24:51.457" v="3729" actId="47"/>
        <pc:sldMkLst>
          <pc:docMk/>
          <pc:sldMk cId="734883131" sldId="257"/>
        </pc:sldMkLst>
      </pc:sldChg>
      <pc:sldChg chg="modSp del mod">
        <pc:chgData name="Laura GOMBAUD" userId="95dfd7b3-193d-40a4-ae58-03a5f77a8c61" providerId="ADAL" clId="{ACA499A3-C8DB-491A-A069-855FA1BA466F}" dt="2025-08-18T02:24:56.972" v="3731" actId="47"/>
        <pc:sldMkLst>
          <pc:docMk/>
          <pc:sldMk cId="1498634148" sldId="258"/>
        </pc:sldMkLst>
      </pc:sldChg>
      <pc:sldChg chg="addSp modSp del mod ord">
        <pc:chgData name="Laura GOMBAUD" userId="95dfd7b3-193d-40a4-ae58-03a5f77a8c61" providerId="ADAL" clId="{ACA499A3-C8DB-491A-A069-855FA1BA466F}" dt="2025-08-18T02:25:01.571" v="3732" actId="47"/>
        <pc:sldMkLst>
          <pc:docMk/>
          <pc:sldMk cId="1333340679" sldId="259"/>
        </pc:sldMkLst>
        <pc:graphicFrameChg chg="mod">
          <ac:chgData name="Laura GOMBAUD" userId="95dfd7b3-193d-40a4-ae58-03a5f77a8c61" providerId="ADAL" clId="{ACA499A3-C8DB-491A-A069-855FA1BA466F}" dt="2025-08-18T02:24:34.653" v="3725"/>
          <ac:graphicFrameMkLst>
            <pc:docMk/>
            <pc:sldMk cId="1333340679" sldId="259"/>
            <ac:graphicFrameMk id="9" creationId="{A5DB1028-8505-50BD-CB6E-078BC8AD3FF0}"/>
          </ac:graphicFrameMkLst>
        </pc:graphicFrameChg>
      </pc:sldChg>
      <pc:sldChg chg="addSp delSp modSp del mod ord">
        <pc:chgData name="Laura GOMBAUD" userId="95dfd7b3-193d-40a4-ae58-03a5f77a8c61" providerId="ADAL" clId="{ACA499A3-C8DB-491A-A069-855FA1BA466F}" dt="2025-08-18T02:25:04.872" v="3734" actId="47"/>
        <pc:sldMkLst>
          <pc:docMk/>
          <pc:sldMk cId="3329527172" sldId="260"/>
        </pc:sldMkLst>
        <pc:graphicFrameChg chg="mod">
          <ac:chgData name="Laura GOMBAUD" userId="95dfd7b3-193d-40a4-ae58-03a5f77a8c61" providerId="ADAL" clId="{ACA499A3-C8DB-491A-A069-855FA1BA466F}" dt="2025-08-18T02:24:34.653" v="3725"/>
          <ac:graphicFrameMkLst>
            <pc:docMk/>
            <pc:sldMk cId="3329527172" sldId="260"/>
            <ac:graphicFrameMk id="13" creationId="{3A570618-D099-5D09-0030-4EEE4FCE8DE2}"/>
          </ac:graphicFrameMkLst>
        </pc:graphicFrameChg>
        <pc:graphicFrameChg chg="mod">
          <ac:chgData name="Laura GOMBAUD" userId="95dfd7b3-193d-40a4-ae58-03a5f77a8c61" providerId="ADAL" clId="{ACA499A3-C8DB-491A-A069-855FA1BA466F}" dt="2025-08-18T02:24:34.653" v="3725"/>
          <ac:graphicFrameMkLst>
            <pc:docMk/>
            <pc:sldMk cId="3329527172" sldId="260"/>
            <ac:graphicFrameMk id="18" creationId="{8336FED7-EFF4-9258-C196-5543823EC1A4}"/>
          </ac:graphicFrameMkLst>
        </pc:graphicFrameChg>
        <pc:graphicFrameChg chg="mod">
          <ac:chgData name="Laura GOMBAUD" userId="95dfd7b3-193d-40a4-ae58-03a5f77a8c61" providerId="ADAL" clId="{ACA499A3-C8DB-491A-A069-855FA1BA466F}" dt="2025-08-18T02:24:34.701" v="3726"/>
          <ac:graphicFrameMkLst>
            <pc:docMk/>
            <pc:sldMk cId="3329527172" sldId="260"/>
            <ac:graphicFrameMk id="19" creationId="{B3860DEB-9061-4A3A-E209-1EAD41648571}"/>
          </ac:graphicFrameMkLst>
        </pc:graphicFrameChg>
      </pc:sldChg>
      <pc:sldChg chg="addSp delSp modSp del mod ord">
        <pc:chgData name="Laura GOMBAUD" userId="95dfd7b3-193d-40a4-ae58-03a5f77a8c61" providerId="ADAL" clId="{ACA499A3-C8DB-491A-A069-855FA1BA466F}" dt="2025-08-18T02:25:03.381" v="3733" actId="47"/>
        <pc:sldMkLst>
          <pc:docMk/>
          <pc:sldMk cId="3877687722" sldId="261"/>
        </pc:sldMkLst>
      </pc:sldChg>
      <pc:sldChg chg="modSp del mod">
        <pc:chgData name="Laura GOMBAUD" userId="95dfd7b3-193d-40a4-ae58-03a5f77a8c61" providerId="ADAL" clId="{ACA499A3-C8DB-491A-A069-855FA1BA466F}" dt="2025-08-18T02:25:06.279" v="3735" actId="47"/>
        <pc:sldMkLst>
          <pc:docMk/>
          <pc:sldMk cId="2084924560" sldId="262"/>
        </pc:sldMkLst>
      </pc:sldChg>
      <pc:sldChg chg="del">
        <pc:chgData name="Laura GOMBAUD" userId="95dfd7b3-193d-40a4-ae58-03a5f77a8c61" providerId="ADAL" clId="{ACA499A3-C8DB-491A-A069-855FA1BA466F}" dt="2025-08-18T02:25:07.810" v="3736" actId="47"/>
        <pc:sldMkLst>
          <pc:docMk/>
          <pc:sldMk cId="1336956524" sldId="263"/>
        </pc:sldMkLst>
      </pc:sldChg>
      <pc:sldChg chg="addSp delSp modSp del mod">
        <pc:chgData name="Laura GOMBAUD" userId="95dfd7b3-193d-40a4-ae58-03a5f77a8c61" providerId="ADAL" clId="{ACA499A3-C8DB-491A-A069-855FA1BA466F}" dt="2025-08-18T02:25:10.092" v="3737" actId="47"/>
        <pc:sldMkLst>
          <pc:docMk/>
          <pc:sldMk cId="3973580852" sldId="264"/>
        </pc:sldMkLst>
      </pc:sldChg>
      <pc:sldChg chg="modSp del mod">
        <pc:chgData name="Laura GOMBAUD" userId="95dfd7b3-193d-40a4-ae58-03a5f77a8c61" providerId="ADAL" clId="{ACA499A3-C8DB-491A-A069-855FA1BA466F}" dt="2025-08-18T02:24:41.948" v="3727" actId="47"/>
        <pc:sldMkLst>
          <pc:docMk/>
          <pc:sldMk cId="2322155872" sldId="265"/>
        </pc:sldMkLst>
      </pc:sldChg>
      <pc:sldChg chg="modSp new del mod ord">
        <pc:chgData name="Laura GOMBAUD" userId="95dfd7b3-193d-40a4-ae58-03a5f77a8c61" providerId="ADAL" clId="{ACA499A3-C8DB-491A-A069-855FA1BA466F}" dt="2025-08-18T02:24:53.753" v="3730" actId="47"/>
        <pc:sldMkLst>
          <pc:docMk/>
          <pc:sldMk cId="3772199661" sldId="266"/>
        </pc:sldMkLst>
      </pc:sldChg>
      <pc:sldChg chg="modSp new del ord">
        <pc:chgData name="Laura GOMBAUD" userId="95dfd7b3-193d-40a4-ae58-03a5f77a8c61" providerId="ADAL" clId="{ACA499A3-C8DB-491A-A069-855FA1BA466F}" dt="2025-08-17T14:53:50.661" v="857" actId="2696"/>
        <pc:sldMkLst>
          <pc:docMk/>
          <pc:sldMk cId="1765623013" sldId="267"/>
        </pc:sldMkLst>
      </pc:sldChg>
      <pc:sldChg chg="addSp delSp modSp new mod ord modNotesTx">
        <pc:chgData name="Laura GOMBAUD" userId="95dfd7b3-193d-40a4-ae58-03a5f77a8c61" providerId="ADAL" clId="{ACA499A3-C8DB-491A-A069-855FA1BA466F}" dt="2025-08-18T04:22:27.823" v="7227" actId="20577"/>
        <pc:sldMkLst>
          <pc:docMk/>
          <pc:sldMk cId="3147147755" sldId="267"/>
        </pc:sldMkLst>
        <pc:spChg chg="mod">
          <ac:chgData name="Laura GOMBAUD" userId="95dfd7b3-193d-40a4-ae58-03a5f77a8c61" providerId="ADAL" clId="{ACA499A3-C8DB-491A-A069-855FA1BA466F}" dt="2025-08-17T15:42:34.249" v="1185" actId="207"/>
          <ac:spMkLst>
            <pc:docMk/>
            <pc:sldMk cId="3147147755" sldId="267"/>
            <ac:spMk id="2" creationId="{DF25C66A-4795-8701-212B-DE306BBE688F}"/>
          </ac:spMkLst>
        </pc:spChg>
        <pc:spChg chg="add del mod">
          <ac:chgData name="Laura GOMBAUD" userId="95dfd7b3-193d-40a4-ae58-03a5f77a8c61" providerId="ADAL" clId="{ACA499A3-C8DB-491A-A069-855FA1BA466F}" dt="2025-08-18T04:22:22.815" v="7223" actId="20577"/>
          <ac:spMkLst>
            <pc:docMk/>
            <pc:sldMk cId="3147147755" sldId="267"/>
            <ac:spMk id="5" creationId="{AE5E282E-F1E6-3C04-02DD-04C5EF2E3230}"/>
          </ac:spMkLst>
        </pc:spChg>
        <pc:spChg chg="add del mod">
          <ac:chgData name="Laura GOMBAUD" userId="95dfd7b3-193d-40a4-ae58-03a5f77a8c61" providerId="ADAL" clId="{ACA499A3-C8DB-491A-A069-855FA1BA466F}" dt="2025-08-18T03:32:58.092" v="4867" actId="20577"/>
          <ac:spMkLst>
            <pc:docMk/>
            <pc:sldMk cId="3147147755" sldId="267"/>
            <ac:spMk id="7" creationId="{DD448E28-3CEC-56F4-77FA-D815F7843656}"/>
          </ac:spMkLst>
        </pc:spChg>
        <pc:spChg chg="add mod">
          <ac:chgData name="Laura GOMBAUD" userId="95dfd7b3-193d-40a4-ae58-03a5f77a8c61" providerId="ADAL" clId="{ACA499A3-C8DB-491A-A069-855FA1BA466F}" dt="2025-08-17T16:48:40.440" v="2936" actId="692"/>
          <ac:spMkLst>
            <pc:docMk/>
            <pc:sldMk cId="3147147755" sldId="267"/>
            <ac:spMk id="11" creationId="{938DD722-A1EB-6F16-0586-144A580077B2}"/>
          </ac:spMkLst>
        </pc:spChg>
        <pc:spChg chg="add del mod">
          <ac:chgData name="Laura GOMBAUD" userId="95dfd7b3-193d-40a4-ae58-03a5f77a8c61" providerId="ADAL" clId="{ACA499A3-C8DB-491A-A069-855FA1BA466F}" dt="2025-08-18T03:34:01.974" v="4962" actId="20577"/>
          <ac:spMkLst>
            <pc:docMk/>
            <pc:sldMk cId="3147147755" sldId="267"/>
            <ac:spMk id="20" creationId="{CB59FF07-F2D2-B0AA-9896-9531B455372E}"/>
          </ac:spMkLst>
        </pc:spChg>
        <pc:spChg chg="add del mod">
          <ac:chgData name="Laura GOMBAUD" userId="95dfd7b3-193d-40a4-ae58-03a5f77a8c61" providerId="ADAL" clId="{ACA499A3-C8DB-491A-A069-855FA1BA466F}" dt="2025-08-18T03:36:43.213" v="5327" actId="20577"/>
          <ac:spMkLst>
            <pc:docMk/>
            <pc:sldMk cId="3147147755" sldId="267"/>
            <ac:spMk id="21" creationId="{5B8CDD29-46AC-CBEF-E2AB-84E30D6D11BE}"/>
          </ac:spMkLst>
        </pc:spChg>
        <pc:spChg chg="add del mod">
          <ac:chgData name="Laura GOMBAUD" userId="95dfd7b3-193d-40a4-ae58-03a5f77a8c61" providerId="ADAL" clId="{ACA499A3-C8DB-491A-A069-855FA1BA466F}" dt="2025-08-18T03:34:49.270" v="4984" actId="20577"/>
          <ac:spMkLst>
            <pc:docMk/>
            <pc:sldMk cId="3147147755" sldId="267"/>
            <ac:spMk id="22" creationId="{CEBC85E8-AE75-9B92-C4B8-63E07C2AB7FA}"/>
          </ac:spMkLst>
        </pc:spChg>
        <pc:spChg chg="add del mod">
          <ac:chgData name="Laura GOMBAUD" userId="95dfd7b3-193d-40a4-ae58-03a5f77a8c61" providerId="ADAL" clId="{ACA499A3-C8DB-491A-A069-855FA1BA466F}" dt="2025-08-18T04:22:27.823" v="7227" actId="20577"/>
          <ac:spMkLst>
            <pc:docMk/>
            <pc:sldMk cId="3147147755" sldId="267"/>
            <ac:spMk id="23" creationId="{303EC9BB-6A7A-6B63-181D-06ED0F83CF01}"/>
          </ac:spMkLst>
        </pc:spChg>
        <pc:spChg chg="add del mod">
          <ac:chgData name="Laura GOMBAUD" userId="95dfd7b3-193d-40a4-ae58-03a5f77a8c61" providerId="ADAL" clId="{ACA499A3-C8DB-491A-A069-855FA1BA466F}" dt="2025-08-18T03:31:33.604" v="4823" actId="20577"/>
          <ac:spMkLst>
            <pc:docMk/>
            <pc:sldMk cId="3147147755" sldId="267"/>
            <ac:spMk id="24" creationId="{AAA0EEFC-7C54-57B6-D42A-58B4BAC6A49A}"/>
          </ac:spMkLst>
        </pc:spChg>
        <pc:graphicFrameChg chg="mod">
          <ac:chgData name="Laura GOMBAUD" userId="95dfd7b3-193d-40a4-ae58-03a5f77a8c61" providerId="ADAL" clId="{ACA499A3-C8DB-491A-A069-855FA1BA466F}" dt="2025-08-18T04:18:38.897" v="7139"/>
          <ac:graphicFrameMkLst>
            <pc:docMk/>
            <pc:sldMk cId="3147147755" sldId="267"/>
            <ac:graphicFrameMk id="3" creationId="{20A728B1-05AA-F15A-2D51-F858632EF5C6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97" v="7140"/>
          <ac:graphicFrameMkLst>
            <pc:docMk/>
            <pc:sldMk cId="3147147755" sldId="267"/>
            <ac:graphicFrameMk id="6" creationId="{7BE9FBF4-869E-8A41-E80B-6B023173B352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97" v="7141"/>
          <ac:graphicFrameMkLst>
            <pc:docMk/>
            <pc:sldMk cId="3147147755" sldId="267"/>
            <ac:graphicFrameMk id="8" creationId="{22F1E02D-8F8D-A6A5-C7B5-A1D543B51E1E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97" v="7142"/>
          <ac:graphicFrameMkLst>
            <pc:docMk/>
            <pc:sldMk cId="3147147755" sldId="267"/>
            <ac:graphicFrameMk id="9" creationId="{D2ABCEDA-F6C0-0F36-8DF0-B6DEC5306490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97" v="7143"/>
          <ac:graphicFrameMkLst>
            <pc:docMk/>
            <pc:sldMk cId="3147147755" sldId="267"/>
            <ac:graphicFrameMk id="10" creationId="{69DC37A2-014E-8C9E-8F0F-038D2D8B958D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13" v="7144"/>
          <ac:graphicFrameMkLst>
            <pc:docMk/>
            <pc:sldMk cId="3147147755" sldId="267"/>
            <ac:graphicFrameMk id="12" creationId="{BF2DB608-35CA-3E05-006C-AF95481ED925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13" v="7145"/>
          <ac:graphicFrameMkLst>
            <pc:docMk/>
            <pc:sldMk cId="3147147755" sldId="267"/>
            <ac:graphicFrameMk id="13" creationId="{8C8D684F-8092-3F00-D5F4-75C537F890D2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29" v="7146"/>
          <ac:graphicFrameMkLst>
            <pc:docMk/>
            <pc:sldMk cId="3147147755" sldId="267"/>
            <ac:graphicFrameMk id="14" creationId="{B2E044A9-E533-C64F-715F-462140C3096A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29" v="7147"/>
          <ac:graphicFrameMkLst>
            <pc:docMk/>
            <pc:sldMk cId="3147147755" sldId="267"/>
            <ac:graphicFrameMk id="15" creationId="{8AFC7D1E-279D-A305-4C32-C8B172C611A6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44" v="7148"/>
          <ac:graphicFrameMkLst>
            <pc:docMk/>
            <pc:sldMk cId="3147147755" sldId="267"/>
            <ac:graphicFrameMk id="16" creationId="{3CC41166-BA09-4669-5710-74F7A10BA03D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49" v="7149"/>
          <ac:graphicFrameMkLst>
            <pc:docMk/>
            <pc:sldMk cId="3147147755" sldId="267"/>
            <ac:graphicFrameMk id="17" creationId="{0EEB41E3-AB8A-8AC9-39FA-8D018B7324F9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53" v="7150"/>
          <ac:graphicFrameMkLst>
            <pc:docMk/>
            <pc:sldMk cId="3147147755" sldId="267"/>
            <ac:graphicFrameMk id="18" creationId="{D3560B4A-DB5D-E1E4-7967-17A87CD3ABC6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55" v="7151"/>
          <ac:graphicFrameMkLst>
            <pc:docMk/>
            <pc:sldMk cId="3147147755" sldId="267"/>
            <ac:graphicFrameMk id="19" creationId="{4056D095-A019-7164-CE93-AD4D1F2E5E1B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60" v="7152"/>
          <ac:graphicFrameMkLst>
            <pc:docMk/>
            <pc:sldMk cId="3147147755" sldId="267"/>
            <ac:graphicFrameMk id="25" creationId="{AAD43183-5FE9-48A8-449C-FB987FE85F2A}"/>
          </ac:graphicFrameMkLst>
        </pc:graphicFrameChg>
      </pc:sldChg>
      <pc:sldChg chg="addSp delSp modSp add mod">
        <pc:chgData name="Laura GOMBAUD" userId="95dfd7b3-193d-40a4-ae58-03a5f77a8c61" providerId="ADAL" clId="{ACA499A3-C8DB-491A-A069-855FA1BA466F}" dt="2025-08-18T06:40:32.262" v="7232"/>
        <pc:sldMkLst>
          <pc:docMk/>
          <pc:sldMk cId="1377381188" sldId="268"/>
        </pc:sldMkLst>
        <pc:spChg chg="add mod">
          <ac:chgData name="Laura GOMBAUD" userId="95dfd7b3-193d-40a4-ae58-03a5f77a8c61" providerId="ADAL" clId="{ACA499A3-C8DB-491A-A069-855FA1BA466F}" dt="2025-08-18T04:22:07.398" v="7211" actId="20577"/>
          <ac:spMkLst>
            <pc:docMk/>
            <pc:sldMk cId="1377381188" sldId="268"/>
            <ac:spMk id="3" creationId="{D9B4A2FD-1C3E-17A5-B38A-FCEEFD025E8F}"/>
          </ac:spMkLst>
        </pc:spChg>
        <pc:spChg chg="add mod">
          <ac:chgData name="Laura GOMBAUD" userId="95dfd7b3-193d-40a4-ae58-03a5f77a8c61" providerId="ADAL" clId="{ACA499A3-C8DB-491A-A069-855FA1BA466F}" dt="2025-08-18T04:22:11.316" v="7215" actId="20577"/>
          <ac:spMkLst>
            <pc:docMk/>
            <pc:sldMk cId="1377381188" sldId="268"/>
            <ac:spMk id="6" creationId="{D516FBEF-F7E2-9499-B520-8194ABFD89DF}"/>
          </ac:spMkLst>
        </pc:spChg>
        <pc:spChg chg="mod">
          <ac:chgData name="Laura GOMBAUD" userId="95dfd7b3-193d-40a4-ae58-03a5f77a8c61" providerId="ADAL" clId="{ACA499A3-C8DB-491A-A069-855FA1BA466F}" dt="2025-08-18T04:22:15.229" v="7219" actId="20577"/>
          <ac:spMkLst>
            <pc:docMk/>
            <pc:sldMk cId="1377381188" sldId="268"/>
            <ac:spMk id="22" creationId="{A21E1DB3-486F-CF45-CC26-453020694C2E}"/>
          </ac:spMkLst>
        </pc:spChg>
        <pc:spChg chg="mod">
          <ac:chgData name="Laura GOMBAUD" userId="95dfd7b3-193d-40a4-ae58-03a5f77a8c61" providerId="ADAL" clId="{ACA499A3-C8DB-491A-A069-855FA1BA466F}" dt="2025-08-18T04:22:03.102" v="7207" actId="20577"/>
          <ac:spMkLst>
            <pc:docMk/>
            <pc:sldMk cId="1377381188" sldId="268"/>
            <ac:spMk id="24" creationId="{D711FD5B-6A55-DCFE-4905-C4E608C4026C}"/>
          </ac:spMkLst>
        </pc:sp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5" creationId="{B3038F57-0A8B-FA18-47C9-8E45180704FF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7" creationId="{AE35CF85-DFD7-DF93-608E-87FA9F159993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8" creationId="{B0023B89-A96E-42BC-998E-69D0992CA4B7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9" creationId="{C3608D08-71CE-74C4-0890-2DFF26EDE850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10" creationId="{61496370-78E3-2678-E435-A90A9629DF5B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12" creationId="{07741921-4618-85CC-7A2E-307E0AF56A3F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13" creationId="{04583FD8-072D-00D9-8884-141B3F2236A4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377381188" sldId="268"/>
            <ac:graphicFrameMk id="14" creationId="{D60160D4-B55D-8011-B089-83BBB297BB89}"/>
          </ac:graphicFrameMkLst>
        </pc:graphicFrameChg>
      </pc:sldChg>
      <pc:sldChg chg="addSp delSp modSp add mod ord">
        <pc:chgData name="Laura GOMBAUD" userId="95dfd7b3-193d-40a4-ae58-03a5f77a8c61" providerId="ADAL" clId="{ACA499A3-C8DB-491A-A069-855FA1BA466F}" dt="2025-08-18T06:40:32.262" v="7232"/>
        <pc:sldMkLst>
          <pc:docMk/>
          <pc:sldMk cId="1920496561" sldId="269"/>
        </pc:sldMkLst>
        <pc:spChg chg="mod">
          <ac:chgData name="Laura GOMBAUD" userId="95dfd7b3-193d-40a4-ae58-03a5f77a8c61" providerId="ADAL" clId="{ACA499A3-C8DB-491A-A069-855FA1BA466F}" dt="2025-08-17T16:02:34.792" v="1728" actId="20577"/>
          <ac:spMkLst>
            <pc:docMk/>
            <pc:sldMk cId="1920496561" sldId="269"/>
            <ac:spMk id="2" creationId="{F3253E0A-CB47-B32F-0EAA-EA998A3CACB5}"/>
          </ac:spMkLst>
        </pc:spChg>
        <pc:spChg chg="mod">
          <ac:chgData name="Laura GOMBAUD" userId="95dfd7b3-193d-40a4-ae58-03a5f77a8c61" providerId="ADAL" clId="{ACA499A3-C8DB-491A-A069-855FA1BA466F}" dt="2025-08-17T16:04:53.343" v="1809" actId="20577"/>
          <ac:spMkLst>
            <pc:docMk/>
            <pc:sldMk cId="1920496561" sldId="269"/>
            <ac:spMk id="3" creationId="{3C3AC40B-0B10-7FA4-E60F-A8A85BD69462}"/>
          </ac:spMkLst>
        </pc:spChg>
        <pc:spChg chg="mod">
          <ac:chgData name="Laura GOMBAUD" userId="95dfd7b3-193d-40a4-ae58-03a5f77a8c61" providerId="ADAL" clId="{ACA499A3-C8DB-491A-A069-855FA1BA466F}" dt="2025-08-18T03:49:58.247" v="5840" actId="20577"/>
          <ac:spMkLst>
            <pc:docMk/>
            <pc:sldMk cId="1920496561" sldId="269"/>
            <ac:spMk id="6" creationId="{48F4A141-B52B-A1E2-958B-8253B9431219}"/>
          </ac:spMkLst>
        </pc:spChg>
        <pc:spChg chg="mod">
          <ac:chgData name="Laura GOMBAUD" userId="95dfd7b3-193d-40a4-ae58-03a5f77a8c61" providerId="ADAL" clId="{ACA499A3-C8DB-491A-A069-855FA1BA466F}" dt="2025-08-17T16:48:45.495" v="2937" actId="692"/>
          <ac:spMkLst>
            <pc:docMk/>
            <pc:sldMk cId="1920496561" sldId="269"/>
            <ac:spMk id="11" creationId="{35076344-854C-8FFB-1432-9709D1635D2D}"/>
          </ac:spMkLst>
        </pc:spChg>
        <pc:spChg chg="add mod ord">
          <ac:chgData name="Laura GOMBAUD" userId="95dfd7b3-193d-40a4-ae58-03a5f77a8c61" providerId="ADAL" clId="{ACA499A3-C8DB-491A-A069-855FA1BA466F}" dt="2025-08-18T03:52:28.879" v="5887"/>
          <ac:spMkLst>
            <pc:docMk/>
            <pc:sldMk cId="1920496561" sldId="269"/>
            <ac:spMk id="16" creationId="{A7776EA0-4FEF-473C-A5C5-D929D7A68A1E}"/>
          </ac:spMkLst>
        </pc:spChg>
        <pc:spChg chg="mod">
          <ac:chgData name="Laura GOMBAUD" userId="95dfd7b3-193d-40a4-ae58-03a5f77a8c61" providerId="ADAL" clId="{ACA499A3-C8DB-491A-A069-855FA1BA466F}" dt="2025-08-18T03:49:41.752" v="5816" actId="20577"/>
          <ac:spMkLst>
            <pc:docMk/>
            <pc:sldMk cId="1920496561" sldId="269"/>
            <ac:spMk id="22" creationId="{16D7CC2C-A05B-5221-23EB-1EAFC057A76E}"/>
          </ac:spMkLst>
        </pc:spChg>
        <pc:spChg chg="mod">
          <ac:chgData name="Laura GOMBAUD" userId="95dfd7b3-193d-40a4-ae58-03a5f77a8c61" providerId="ADAL" clId="{ACA499A3-C8DB-491A-A069-855FA1BA466F}" dt="2025-08-18T03:49:14.654" v="5788" actId="20577"/>
          <ac:spMkLst>
            <pc:docMk/>
            <pc:sldMk cId="1920496561" sldId="269"/>
            <ac:spMk id="24" creationId="{93BB7114-F8DD-D690-31D7-F962E64A158F}"/>
          </ac:spMkLst>
        </pc:spChg>
        <pc:graphicFrameChg chg="mod">
          <ac:chgData name="Laura GOMBAUD" userId="95dfd7b3-193d-40a4-ae58-03a5f77a8c61" providerId="ADAL" clId="{ACA499A3-C8DB-491A-A069-855FA1BA466F}" dt="2025-08-18T04:18:38.960" v="7153"/>
          <ac:graphicFrameMkLst>
            <pc:docMk/>
            <pc:sldMk cId="1920496561" sldId="269"/>
            <ac:graphicFrameMk id="5" creationId="{B3F4A53A-92F8-D7F8-0B75-F411FB80FF8E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60" v="7154"/>
          <ac:graphicFrameMkLst>
            <pc:docMk/>
            <pc:sldMk cId="1920496561" sldId="269"/>
            <ac:graphicFrameMk id="8" creationId="{30D7C210-6D78-C5C5-2BA6-40285422302B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60" v="7155"/>
          <ac:graphicFrameMkLst>
            <pc:docMk/>
            <pc:sldMk cId="1920496561" sldId="269"/>
            <ac:graphicFrameMk id="9" creationId="{7067E6F6-5AA6-832E-2D7C-3A19AA76DFE0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60" v="7156"/>
          <ac:graphicFrameMkLst>
            <pc:docMk/>
            <pc:sldMk cId="1920496561" sldId="269"/>
            <ac:graphicFrameMk id="10" creationId="{2068F62D-70A7-C6BE-C4F4-380D60EEA56F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76" v="7157"/>
          <ac:graphicFrameMkLst>
            <pc:docMk/>
            <pc:sldMk cId="1920496561" sldId="269"/>
            <ac:graphicFrameMk id="12" creationId="{A28B4482-CD29-5283-D683-7985C844BEC2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976" v="7158"/>
          <ac:graphicFrameMkLst>
            <pc:docMk/>
            <pc:sldMk cId="1920496561" sldId="269"/>
            <ac:graphicFrameMk id="13" creationId="{2F22F747-14E9-D84D-4A2F-39281F857172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50:43.042" v="5846" actId="478"/>
          <ac:graphicFrameMkLst>
            <pc:docMk/>
            <pc:sldMk cId="1920496561" sldId="269"/>
            <ac:graphicFrameMk id="14" creationId="{615A228B-8F61-246C-8B0E-C66EA733B235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920496561" sldId="269"/>
            <ac:graphicFrameMk id="15" creationId="{0C228773-D19C-4ADE-8607-EB67ECF62327}"/>
          </ac:graphicFrameMkLst>
        </pc:graphicFrameChg>
        <pc:picChg chg="add del mod">
          <ac:chgData name="Laura GOMBAUD" userId="95dfd7b3-193d-40a4-ae58-03a5f77a8c61" providerId="ADAL" clId="{ACA499A3-C8DB-491A-A069-855FA1BA466F}" dt="2025-08-18T03:51:21.133" v="5850" actId="478"/>
          <ac:picMkLst>
            <pc:docMk/>
            <pc:sldMk cId="1920496561" sldId="269"/>
            <ac:picMk id="7" creationId="{03660A1F-6DB9-17BB-7608-36002D00BDE2}"/>
          </ac:picMkLst>
        </pc:picChg>
      </pc:sldChg>
      <pc:sldChg chg="addSp delSp modSp add mod ord modNotesTx">
        <pc:chgData name="Laura GOMBAUD" userId="95dfd7b3-193d-40a4-ae58-03a5f77a8c61" providerId="ADAL" clId="{ACA499A3-C8DB-491A-A069-855FA1BA466F}" dt="2025-08-18T06:40:32.262" v="7232"/>
        <pc:sldMkLst>
          <pc:docMk/>
          <pc:sldMk cId="1923760963" sldId="270"/>
        </pc:sldMkLst>
        <pc:spChg chg="add mod">
          <ac:chgData name="Laura GOMBAUD" userId="95dfd7b3-193d-40a4-ae58-03a5f77a8c61" providerId="ADAL" clId="{ACA499A3-C8DB-491A-A069-855FA1BA466F}" dt="2025-08-18T02:48:01.263" v="4139" actId="6549"/>
          <ac:spMkLst>
            <pc:docMk/>
            <pc:sldMk cId="1923760963" sldId="270"/>
            <ac:spMk id="6" creationId="{6AD2B68C-FB39-422F-D613-54FD0FFAFE83}"/>
          </ac:spMkLst>
        </pc:spChg>
        <pc:spChg chg="mod">
          <ac:chgData name="Laura GOMBAUD" userId="95dfd7b3-193d-40a4-ae58-03a5f77a8c61" providerId="ADAL" clId="{ACA499A3-C8DB-491A-A069-855FA1BA466F}" dt="2025-08-18T03:16:03.921" v="4453" actId="20577"/>
          <ac:spMkLst>
            <pc:docMk/>
            <pc:sldMk cId="1923760963" sldId="270"/>
            <ac:spMk id="7" creationId="{65F1BB9C-7C07-C9F6-CA86-7789773267CF}"/>
          </ac:spMkLst>
        </pc:spChg>
        <pc:spChg chg="add mod">
          <ac:chgData name="Laura GOMBAUD" userId="95dfd7b3-193d-40a4-ae58-03a5f77a8c61" providerId="ADAL" clId="{ACA499A3-C8DB-491A-A069-855FA1BA466F}" dt="2025-08-18T03:16:55.313" v="4479" actId="20577"/>
          <ac:spMkLst>
            <pc:docMk/>
            <pc:sldMk cId="1923760963" sldId="270"/>
            <ac:spMk id="8" creationId="{161161D6-66C3-BA0A-C794-93FE8CD1CEEB}"/>
          </ac:spMkLst>
        </pc:spChg>
        <pc:spChg chg="mod">
          <ac:chgData name="Laura GOMBAUD" userId="95dfd7b3-193d-40a4-ae58-03a5f77a8c61" providerId="ADAL" clId="{ACA499A3-C8DB-491A-A069-855FA1BA466F}" dt="2025-08-18T03:14:28.276" v="4428" actId="20577"/>
          <ac:spMkLst>
            <pc:docMk/>
            <pc:sldMk cId="1923760963" sldId="270"/>
            <ac:spMk id="21" creationId="{089306C5-6AC6-3D26-C7AF-81C0566077C1}"/>
          </ac:spMkLst>
        </pc:spChg>
        <pc:spChg chg="mod">
          <ac:chgData name="Laura GOMBAUD" userId="95dfd7b3-193d-40a4-ae58-03a5f77a8c61" providerId="ADAL" clId="{ACA499A3-C8DB-491A-A069-855FA1BA466F}" dt="2025-08-18T02:47:47.435" v="4127" actId="6549"/>
          <ac:spMkLst>
            <pc:docMk/>
            <pc:sldMk cId="1923760963" sldId="270"/>
            <ac:spMk id="23" creationId="{D627DA16-CFC7-AE6A-D8AE-AF88E97C22BC}"/>
          </ac:spMkLst>
        </pc:spChg>
        <pc:spChg chg="mod">
          <ac:chgData name="Laura GOMBAUD" userId="95dfd7b3-193d-40a4-ae58-03a5f77a8c61" providerId="ADAL" clId="{ACA499A3-C8DB-491A-A069-855FA1BA466F}" dt="2025-08-18T03:06:42.969" v="4287" actId="20577"/>
          <ac:spMkLst>
            <pc:docMk/>
            <pc:sldMk cId="1923760963" sldId="270"/>
            <ac:spMk id="24" creationId="{FC982083-115B-FF18-97B4-488F147FA021}"/>
          </ac:spMkLst>
        </pc:spChg>
        <pc:spChg chg="add del mod">
          <ac:chgData name="Laura GOMBAUD" userId="95dfd7b3-193d-40a4-ae58-03a5f77a8c61" providerId="ADAL" clId="{ACA499A3-C8DB-491A-A069-855FA1BA466F}" dt="2025-08-18T03:15:01.480" v="4432" actId="478"/>
          <ac:spMkLst>
            <pc:docMk/>
            <pc:sldMk cId="1923760963" sldId="270"/>
            <ac:spMk id="31" creationId="{6F0FAD68-1064-3FD9-BDD7-F7F366DA998D}"/>
          </ac:spMkLst>
        </pc:spChg>
        <pc:spChg chg="add del">
          <ac:chgData name="Laura GOMBAUD" userId="95dfd7b3-193d-40a4-ae58-03a5f77a8c61" providerId="ADAL" clId="{ACA499A3-C8DB-491A-A069-855FA1BA466F}" dt="2025-08-18T03:16:41.801" v="4458" actId="478"/>
          <ac:spMkLst>
            <pc:docMk/>
            <pc:sldMk cId="1923760963" sldId="270"/>
            <ac:spMk id="37" creationId="{5FAC8885-630E-6077-F6A4-1B08E42434B4}"/>
          </ac:spMkLst>
        </pc:spChg>
        <pc:graphicFrameChg chg="add del mod">
          <ac:chgData name="Laura GOMBAUD" userId="95dfd7b3-193d-40a4-ae58-03a5f77a8c61" providerId="ADAL" clId="{ACA499A3-C8DB-491A-A069-855FA1BA466F}" dt="2025-08-18T03:17:45.944" v="4489" actId="478"/>
          <ac:graphicFrameMkLst>
            <pc:docMk/>
            <pc:sldMk cId="1923760963" sldId="270"/>
            <ac:graphicFrameMk id="3" creationId="{D2039AAD-163C-6449-7397-8FBDD7D98FF8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2:29:16.602" v="3743" actId="478"/>
          <ac:graphicFrameMkLst>
            <pc:docMk/>
            <pc:sldMk cId="1923760963" sldId="270"/>
            <ac:graphicFrameMk id="5" creationId="{F7BB05AF-B6C9-D45F-45F5-0B05252D1A22}"/>
          </ac:graphicFrameMkLst>
        </pc:graphicFrameChg>
        <pc:graphicFrameChg chg="del mod ord">
          <ac:chgData name="Laura GOMBAUD" userId="95dfd7b3-193d-40a4-ae58-03a5f77a8c61" providerId="ADAL" clId="{ACA499A3-C8DB-491A-A069-855FA1BA466F}" dt="2025-08-18T02:33:20.111" v="3760" actId="478"/>
          <ac:graphicFrameMkLst>
            <pc:docMk/>
            <pc:sldMk cId="1923760963" sldId="270"/>
            <ac:graphicFrameMk id="9" creationId="{A06950D5-9903-09C5-EEA1-512A68DA8C35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06:57.057" v="4292" actId="478"/>
          <ac:graphicFrameMkLst>
            <pc:docMk/>
            <pc:sldMk cId="1923760963" sldId="270"/>
            <ac:graphicFrameMk id="10" creationId="{B6DA9FFC-ACAE-9E5B-5E23-A999FCF9D465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2:36:35.105" v="3802" actId="478"/>
          <ac:graphicFrameMkLst>
            <pc:docMk/>
            <pc:sldMk cId="1923760963" sldId="270"/>
            <ac:graphicFrameMk id="12" creationId="{363FC378-3AAC-81DE-A490-27C0347D283B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06:37.936" v="4281" actId="478"/>
          <ac:graphicFrameMkLst>
            <pc:docMk/>
            <pc:sldMk cId="1923760963" sldId="270"/>
            <ac:graphicFrameMk id="13" creationId="{C08E8546-BBC5-BD0C-7154-0B5984FE4142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06:48.267" v="4289" actId="478"/>
          <ac:graphicFrameMkLst>
            <pc:docMk/>
            <pc:sldMk cId="1923760963" sldId="270"/>
            <ac:graphicFrameMk id="14" creationId="{AE5D8CDB-4274-964A-2901-08C86D4A11F3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06:47.218" v="4288" actId="478"/>
          <ac:graphicFrameMkLst>
            <pc:docMk/>
            <pc:sldMk cId="1923760963" sldId="270"/>
            <ac:graphicFrameMk id="15" creationId="{6BA36535-14BE-DCFF-A200-B19FC9FBA617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06:49.284" v="4290" actId="478"/>
          <ac:graphicFrameMkLst>
            <pc:docMk/>
            <pc:sldMk cId="1923760963" sldId="270"/>
            <ac:graphicFrameMk id="16" creationId="{916E3064-FF94-D59A-7473-9938BC31D4A5}"/>
          </ac:graphicFrameMkLst>
        </pc:graphicFrameChg>
        <pc:graphicFrameChg chg="del mod ord">
          <ac:chgData name="Laura GOMBAUD" userId="95dfd7b3-193d-40a4-ae58-03a5f77a8c61" providerId="ADAL" clId="{ACA499A3-C8DB-491A-A069-855FA1BA466F}" dt="2025-08-18T03:06:50.283" v="4291" actId="478"/>
          <ac:graphicFrameMkLst>
            <pc:docMk/>
            <pc:sldMk cId="1923760963" sldId="270"/>
            <ac:graphicFrameMk id="17" creationId="{2FD67F2F-6B6E-D27F-7B0B-57CD665528FD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50" v="7127"/>
          <ac:graphicFrameMkLst>
            <pc:docMk/>
            <pc:sldMk cId="1923760963" sldId="270"/>
            <ac:graphicFrameMk id="19" creationId="{C2FE231E-C4AF-8B05-D679-B861ED43ABCD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50" v="7128"/>
          <ac:graphicFrameMkLst>
            <pc:docMk/>
            <pc:sldMk cId="1923760963" sldId="270"/>
            <ac:graphicFrameMk id="20" creationId="{DC76F162-847D-B355-780F-6E9A42853773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50" v="7129"/>
          <ac:graphicFrameMkLst>
            <pc:docMk/>
            <pc:sldMk cId="1923760963" sldId="270"/>
            <ac:graphicFrameMk id="25" creationId="{E6D76AC8-8B93-CEC9-D7FB-74D8648E096C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66" v="7130"/>
          <ac:graphicFrameMkLst>
            <pc:docMk/>
            <pc:sldMk cId="1923760963" sldId="270"/>
            <ac:graphicFrameMk id="26" creationId="{BDE8E07B-4D6A-A47B-DF31-EA23B6DE19BE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66" v="7131"/>
          <ac:graphicFrameMkLst>
            <pc:docMk/>
            <pc:sldMk cId="1923760963" sldId="270"/>
            <ac:graphicFrameMk id="27" creationId="{438B9D71-B042-B39D-79E6-B02164400BD5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66" v="7132"/>
          <ac:graphicFrameMkLst>
            <pc:docMk/>
            <pc:sldMk cId="1923760963" sldId="270"/>
            <ac:graphicFrameMk id="28" creationId="{CC865DCD-F918-97F1-8A66-B3CD702AE328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66" v="7133"/>
          <ac:graphicFrameMkLst>
            <pc:docMk/>
            <pc:sldMk cId="1923760963" sldId="270"/>
            <ac:graphicFrameMk id="29" creationId="{D2CC5B65-C688-9624-2A7A-1721A1B30373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66" v="7134"/>
          <ac:graphicFrameMkLst>
            <pc:docMk/>
            <pc:sldMk cId="1923760963" sldId="270"/>
            <ac:graphicFrameMk id="32" creationId="{907A325C-8669-99CD-957A-0EA0E16BD6D1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82" v="7135"/>
          <ac:graphicFrameMkLst>
            <pc:docMk/>
            <pc:sldMk cId="1923760963" sldId="270"/>
            <ac:graphicFrameMk id="33" creationId="{C16F7F8D-D38D-63E8-9710-5DB876F35878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82" v="7136"/>
          <ac:graphicFrameMkLst>
            <pc:docMk/>
            <pc:sldMk cId="1923760963" sldId="270"/>
            <ac:graphicFrameMk id="34" creationId="{332334E2-A95F-0689-CC4E-E88ECA3ED2F3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82" v="7137"/>
          <ac:graphicFrameMkLst>
            <pc:docMk/>
            <pc:sldMk cId="1923760963" sldId="270"/>
            <ac:graphicFrameMk id="35" creationId="{ED85DEDD-BAEE-D011-FD15-70B1CBC30BC0}"/>
          </ac:graphicFrameMkLst>
        </pc:graphicFrameChg>
        <pc:graphicFrameChg chg="del mod">
          <ac:chgData name="Laura GOMBAUD" userId="95dfd7b3-193d-40a4-ae58-03a5f77a8c61" providerId="ADAL" clId="{ACA499A3-C8DB-491A-A069-855FA1BA466F}" dt="2025-08-18T03:38:02.779" v="5441" actId="478"/>
          <ac:graphicFrameMkLst>
            <pc:docMk/>
            <pc:sldMk cId="1923760963" sldId="270"/>
            <ac:graphicFrameMk id="38" creationId="{257273B1-FABE-F50E-2DA9-F636BC99F498}"/>
          </ac:graphicFrameMkLst>
        </pc:graphicFrameChg>
        <pc:graphicFrameChg chg="mod">
          <ac:chgData name="Laura GOMBAUD" userId="95dfd7b3-193d-40a4-ae58-03a5f77a8c61" providerId="ADAL" clId="{ACA499A3-C8DB-491A-A069-855FA1BA466F}" dt="2025-08-18T06:40:32.262" v="7232"/>
          <ac:graphicFrameMkLst>
            <pc:docMk/>
            <pc:sldMk cId="1923760963" sldId="270"/>
            <ac:graphicFrameMk id="39" creationId="{62EC26FD-12E1-73C8-F3FE-9F5CF2101EB2}"/>
          </ac:graphicFrameMkLst>
        </pc:graphicFrameChg>
        <pc:graphicFrameChg chg="mod">
          <ac:chgData name="Laura GOMBAUD" userId="95dfd7b3-193d-40a4-ae58-03a5f77a8c61" providerId="ADAL" clId="{ACA499A3-C8DB-491A-A069-855FA1BA466F}" dt="2025-08-18T04:18:38.882" v="7138"/>
          <ac:graphicFrameMkLst>
            <pc:docMk/>
            <pc:sldMk cId="1923760963" sldId="270"/>
            <ac:graphicFrameMk id="40" creationId="{1E1241AF-5070-478A-E7AC-5A4FAFE10612}"/>
          </ac:graphicFrameMkLst>
        </pc:graphicFrameChg>
      </pc:sldChg>
      <pc:sldChg chg="addSp delSp modSp add mod ord">
        <pc:chgData name="Laura GOMBAUD" userId="95dfd7b3-193d-40a4-ae58-03a5f77a8c61" providerId="ADAL" clId="{ACA499A3-C8DB-491A-A069-855FA1BA466F}" dt="2025-08-17T16:55:26.463" v="2968" actId="20577"/>
        <pc:sldMkLst>
          <pc:docMk/>
          <pc:sldMk cId="541879771" sldId="271"/>
        </pc:sldMkLst>
        <pc:spChg chg="mod">
          <ac:chgData name="Laura GOMBAUD" userId="95dfd7b3-193d-40a4-ae58-03a5f77a8c61" providerId="ADAL" clId="{ACA499A3-C8DB-491A-A069-855FA1BA466F}" dt="2025-08-17T16:25:20.212" v="2424" actId="2711"/>
          <ac:spMkLst>
            <pc:docMk/>
            <pc:sldMk cId="541879771" sldId="271"/>
            <ac:spMk id="2" creationId="{C4724A0B-18E2-C30A-4040-E889D9E34FDC}"/>
          </ac:spMkLst>
        </pc:spChg>
        <pc:spChg chg="add mod">
          <ac:chgData name="Laura GOMBAUD" userId="95dfd7b3-193d-40a4-ae58-03a5f77a8c61" providerId="ADAL" clId="{ACA499A3-C8DB-491A-A069-855FA1BA466F}" dt="2025-08-17T16:55:26.463" v="2968" actId="20577"/>
          <ac:spMkLst>
            <pc:docMk/>
            <pc:sldMk cId="541879771" sldId="271"/>
            <ac:spMk id="5" creationId="{ACB8D278-9CA6-D82A-2D41-6D0B8AA1E07C}"/>
          </ac:spMkLst>
        </pc:spChg>
      </pc:sldChg>
      <pc:sldChg chg="addSp delSp modSp add mod ord setBg">
        <pc:chgData name="Laura GOMBAUD" userId="95dfd7b3-193d-40a4-ae58-03a5f77a8c61" providerId="ADAL" clId="{ACA499A3-C8DB-491A-A069-855FA1BA466F}" dt="2025-08-17T16:41:28.594" v="2871" actId="123"/>
        <pc:sldMkLst>
          <pc:docMk/>
          <pc:sldMk cId="2733612999" sldId="272"/>
        </pc:sldMkLst>
        <pc:spChg chg="mod">
          <ac:chgData name="Laura GOMBAUD" userId="95dfd7b3-193d-40a4-ae58-03a5f77a8c61" providerId="ADAL" clId="{ACA499A3-C8DB-491A-A069-855FA1BA466F}" dt="2025-08-17T16:34:31.758" v="2689" actId="26606"/>
          <ac:spMkLst>
            <pc:docMk/>
            <pc:sldMk cId="2733612999" sldId="272"/>
            <ac:spMk id="2" creationId="{47D923CD-74EF-1DA1-F382-92CF8ADB32C8}"/>
          </ac:spMkLst>
        </pc:spChg>
        <pc:spChg chg="add mod">
          <ac:chgData name="Laura GOMBAUD" userId="95dfd7b3-193d-40a4-ae58-03a5f77a8c61" providerId="ADAL" clId="{ACA499A3-C8DB-491A-A069-855FA1BA466F}" dt="2025-08-17T16:41:28.594" v="2871" actId="123"/>
          <ac:spMkLst>
            <pc:docMk/>
            <pc:sldMk cId="2733612999" sldId="272"/>
            <ac:spMk id="3" creationId="{6FB6C92E-82CE-564F-FAC7-CFB9145A1E2F}"/>
          </ac:spMkLst>
        </pc:spChg>
      </pc:sldChg>
      <pc:sldChg chg="modSp add mod ord">
        <pc:chgData name="Laura GOMBAUD" userId="95dfd7b3-193d-40a4-ae58-03a5f77a8c61" providerId="ADAL" clId="{ACA499A3-C8DB-491A-A069-855FA1BA466F}" dt="2025-08-18T03:53:30.155" v="5927" actId="20577"/>
        <pc:sldMkLst>
          <pc:docMk/>
          <pc:sldMk cId="2599946661" sldId="273"/>
        </pc:sldMkLst>
        <pc:spChg chg="mod">
          <ac:chgData name="Laura GOMBAUD" userId="95dfd7b3-193d-40a4-ae58-03a5f77a8c61" providerId="ADAL" clId="{ACA499A3-C8DB-491A-A069-855FA1BA466F}" dt="2025-08-17T16:26:10.961" v="2469" actId="20577"/>
          <ac:spMkLst>
            <pc:docMk/>
            <pc:sldMk cId="2599946661" sldId="273"/>
            <ac:spMk id="2" creationId="{DC1DF8FD-9FF0-61DB-77A9-2F32CA22D0D4}"/>
          </ac:spMkLst>
        </pc:spChg>
        <pc:spChg chg="mod">
          <ac:chgData name="Laura GOMBAUD" userId="95dfd7b3-193d-40a4-ae58-03a5f77a8c61" providerId="ADAL" clId="{ACA499A3-C8DB-491A-A069-855FA1BA466F}" dt="2025-08-18T03:53:30.155" v="5927" actId="20577"/>
          <ac:spMkLst>
            <pc:docMk/>
            <pc:sldMk cId="2599946661" sldId="273"/>
            <ac:spMk id="5" creationId="{CC710BF2-6328-1223-29D6-6BCBFFA0252A}"/>
          </ac:spMkLst>
        </pc:spChg>
      </pc:sldChg>
      <pc:sldChg chg="addSp delSp modSp add mod ord">
        <pc:chgData name="Laura GOMBAUD" userId="95dfd7b3-193d-40a4-ae58-03a5f77a8c61" providerId="ADAL" clId="{ACA499A3-C8DB-491A-A069-855FA1BA466F}" dt="2025-08-17T17:16:47.028" v="3399" actId="403"/>
        <pc:sldMkLst>
          <pc:docMk/>
          <pc:sldMk cId="1019502620" sldId="274"/>
        </pc:sldMkLst>
        <pc:spChg chg="mod">
          <ac:chgData name="Laura GOMBAUD" userId="95dfd7b3-193d-40a4-ae58-03a5f77a8c61" providerId="ADAL" clId="{ACA499A3-C8DB-491A-A069-855FA1BA466F}" dt="2025-08-17T16:27:00.810" v="2510" actId="20577"/>
          <ac:spMkLst>
            <pc:docMk/>
            <pc:sldMk cId="1019502620" sldId="274"/>
            <ac:spMk id="2" creationId="{788E8407-A4B4-B410-107C-EE5C4FA35AD7}"/>
          </ac:spMkLst>
        </pc:spChg>
        <pc:spChg chg="add mod">
          <ac:chgData name="Laura GOMBAUD" userId="95dfd7b3-193d-40a4-ae58-03a5f77a8c61" providerId="ADAL" clId="{ACA499A3-C8DB-491A-A069-855FA1BA466F}" dt="2025-08-17T17:16:47.028" v="3399" actId="403"/>
          <ac:spMkLst>
            <pc:docMk/>
            <pc:sldMk cId="1019502620" sldId="274"/>
            <ac:spMk id="3" creationId="{4BD1D04F-02C9-10DE-7EBC-0CC15C16A561}"/>
          </ac:spMkLst>
        </pc:spChg>
      </pc:sldChg>
      <pc:sldChg chg="addSp delSp modSp add mod ord">
        <pc:chgData name="Laura GOMBAUD" userId="95dfd7b3-193d-40a4-ae58-03a5f77a8c61" providerId="ADAL" clId="{ACA499A3-C8DB-491A-A069-855FA1BA466F}" dt="2025-08-18T04:07:53.418" v="7005"/>
        <pc:sldMkLst>
          <pc:docMk/>
          <pc:sldMk cId="914568548" sldId="275"/>
        </pc:sldMkLst>
        <pc:spChg chg="mod">
          <ac:chgData name="Laura GOMBAUD" userId="95dfd7b3-193d-40a4-ae58-03a5f77a8c61" providerId="ADAL" clId="{ACA499A3-C8DB-491A-A069-855FA1BA466F}" dt="2025-08-17T16:27:20.505" v="2527" actId="20577"/>
          <ac:spMkLst>
            <pc:docMk/>
            <pc:sldMk cId="914568548" sldId="275"/>
            <ac:spMk id="2" creationId="{1FBC5C8C-CC91-7404-6B34-F7FB582DA0FA}"/>
          </ac:spMkLst>
        </pc:spChg>
        <pc:spChg chg="mod">
          <ac:chgData name="Laura GOMBAUD" userId="95dfd7b3-193d-40a4-ae58-03a5f77a8c61" providerId="ADAL" clId="{ACA499A3-C8DB-491A-A069-855FA1BA466F}" dt="2025-08-18T04:07:53.418" v="7005"/>
          <ac:spMkLst>
            <pc:docMk/>
            <pc:sldMk cId="914568548" sldId="275"/>
            <ac:spMk id="5" creationId="{2060BF35-6832-7E1B-2DDD-0CB7B92C543E}"/>
          </ac:spMkLst>
        </pc:spChg>
      </pc:sldChg>
      <pc:sldChg chg="addSp delSp modSp add del mod">
        <pc:chgData name="Laura GOMBAUD" userId="95dfd7b3-193d-40a4-ae58-03a5f77a8c61" providerId="ADAL" clId="{ACA499A3-C8DB-491A-A069-855FA1BA466F}" dt="2025-08-17T18:52:40.878" v="3649" actId="2696"/>
        <pc:sldMkLst>
          <pc:docMk/>
          <pc:sldMk cId="876410270" sldId="276"/>
        </pc:sldMkLst>
      </pc:sldChg>
      <pc:sldChg chg="addSp delSp modSp add mod">
        <pc:chgData name="Laura GOMBAUD" userId="95dfd7b3-193d-40a4-ae58-03a5f77a8c61" providerId="ADAL" clId="{ACA499A3-C8DB-491A-A069-855FA1BA466F}" dt="2025-08-17T18:59:36.651" v="3723" actId="20577"/>
        <pc:sldMkLst>
          <pc:docMk/>
          <pc:sldMk cId="619538879" sldId="277"/>
        </pc:sldMkLst>
      </pc:sldChg>
      <pc:sldMasterChg chg="del del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1008010381" sldId="2147483648"/>
        </pc:sldMasterMkLst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750215958" sldId="2147483649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949527376" sldId="2147483650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3625428891" sldId="2147483651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171166051" sldId="2147483652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03735725" sldId="2147483653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992178953" sldId="2147483654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44990270" sldId="2147483655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52694506" sldId="2147483656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297720941" sldId="2147483657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904641348" sldId="2147483658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873472443" sldId="2147483659"/>
          </pc:sldLayoutMkLst>
        </pc:sldLayoutChg>
      </pc:sldMasterChg>
      <pc:sldMasterChg chg="add replId add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474013707" sldId="2147483660"/>
        </pc:sldMasterMkLst>
        <pc:sldLayoutChg chg="ad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052586614" sldId="2147483661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89560760" sldId="2147483662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54917337" sldId="2147483663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843323884" sldId="2147483664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827557155" sldId="2147483665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626983362" sldId="2147483666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920100566" sldId="2147483667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3555684344" sldId="2147483668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058517375" sldId="2147483669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834758841" sldId="2147483670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clId="Web-{25F9C9B1-D2F4-3B0B-70D2-5D1C961DBDAC}"/>
    <pc:docChg chg="modSld">
      <pc:chgData name="" userId="" providerId="" clId="Web-{25F9C9B1-D2F4-3B0B-70D2-5D1C961DBDAC}" dt="2025-08-11T09:26:21.124" v="1"/>
      <pc:docMkLst>
        <pc:docMk/>
      </pc:docMkLst>
      <pc:sldChg chg="modSp">
        <pc:chgData name="" userId="" providerId="" clId="Web-{25F9C9B1-D2F4-3B0B-70D2-5D1C961DBDAC}" dt="2025-08-11T09:26:21.124" v="1"/>
        <pc:sldMkLst>
          <pc:docMk/>
          <pc:sldMk cId="2084924560" sldId="262"/>
        </pc:sldMkLst>
      </pc:sldChg>
    </pc:docChg>
  </pc:docChgLst>
  <pc:docChgLst>
    <pc:chgData clId="Web-{5ACEC877-7D39-7A54-C39B-54ECD281951E}"/>
    <pc:docChg chg="modSld">
      <pc:chgData name="" userId="" providerId="" clId="Web-{5ACEC877-7D39-7A54-C39B-54ECD281951E}" dt="2025-08-15T18:34:56.912" v="0" actId="20577"/>
      <pc:docMkLst>
        <pc:docMk/>
      </pc:docMkLst>
      <pc:sldChg chg="modSp">
        <pc:chgData name="" userId="" providerId="" clId="Web-{5ACEC877-7D39-7A54-C39B-54ECD281951E}" dt="2025-08-15T18:34:56.912" v="0" actId="20577"/>
        <pc:sldMkLst>
          <pc:docMk/>
          <pc:sldMk cId="2928013113" sldId="256"/>
        </pc:sldMkLst>
      </pc:sldChg>
    </pc:docChg>
  </pc:docChgLst>
  <pc:docChgLst>
    <pc:chgData name="laura-gombaud@laposte.net" userId="S::urn:spo:guest#laura-gombaud@laposte.net::" providerId="AD" clId="Web-{5ACEC877-7D39-7A54-C39B-54ECD281951E}"/>
    <pc:docChg chg="modSld">
      <pc:chgData name="laura-gombaud@laposte.net" userId="S::urn:spo:guest#laura-gombaud@laposte.net::" providerId="AD" clId="Web-{5ACEC877-7D39-7A54-C39B-54ECD281951E}" dt="2025-08-15T18:44:35.295" v="88"/>
      <pc:docMkLst>
        <pc:docMk/>
      </pc:docMkLst>
      <pc:sldChg chg="modSp">
        <pc:chgData name="laura-gombaud@laposte.net" userId="S::urn:spo:guest#laura-gombaud@laposte.net::" providerId="AD" clId="Web-{5ACEC877-7D39-7A54-C39B-54ECD281951E}" dt="2025-08-15T18:35:05.053" v="0" actId="20577"/>
        <pc:sldMkLst>
          <pc:docMk/>
          <pc:sldMk cId="2928013113" sldId="256"/>
        </pc:sldMkLst>
      </pc:sldChg>
      <pc:sldChg chg="modSp">
        <pc:chgData name="laura-gombaud@laposte.net" userId="S::urn:spo:guest#laura-gombaud@laposte.net::" providerId="AD" clId="Web-{5ACEC877-7D39-7A54-C39B-54ECD281951E}" dt="2025-08-15T18:44:35.295" v="88"/>
        <pc:sldMkLst>
          <pc:docMk/>
          <pc:sldMk cId="1333340679" sldId="259"/>
        </pc:sldMkLst>
      </pc:sldChg>
    </pc:docChg>
  </pc:docChgLst>
  <pc:docChgLst>
    <pc:chgData name="laura-gombaud@laposte.net" userId="S::urn:spo:guest#laura-gombaud@laposte.net::" providerId="AD" clId="Web-{25F9C9B1-D2F4-3B0B-70D2-5D1C961DBDAC}"/>
    <pc:docChg chg="addSld modSld sldOrd modMainMaster">
      <pc:chgData name="laura-gombaud@laposte.net" userId="S::urn:spo:guest#laura-gombaud@laposte.net::" providerId="AD" clId="Web-{25F9C9B1-D2F4-3B0B-70D2-5D1C961DBDAC}" dt="2025-08-11T09:28:56.765" v="1296"/>
      <pc:docMkLst>
        <pc:docMk/>
      </pc:docMkLst>
      <pc:sldChg chg="addSp delSp modSp mod setBg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928013113" sldId="256"/>
        </pc:sldMkLst>
      </pc:sldChg>
      <pc:sldChg chg="addSp modSp new">
        <pc:chgData name="laura-gombaud@laposte.net" userId="S::urn:spo:guest#laura-gombaud@laposte.net::" providerId="AD" clId="Web-{25F9C9B1-D2F4-3B0B-70D2-5D1C961DBDAC}" dt="2025-08-11T09:28:56.765" v="1296"/>
        <pc:sldMkLst>
          <pc:docMk/>
          <pc:sldMk cId="734883131" sldId="257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498634148" sldId="258"/>
        </pc:sldMkLst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3340679" sldId="259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329527172" sldId="260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877687722" sldId="261"/>
        </pc:sldMkLst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084924560" sldId="262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6956524" sldId="263"/>
        </pc:sldMkLst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973580852" sldId="264"/>
        </pc:sldMkLst>
      </pc:sldChg>
      <pc:sldMasterChg chg="modSp mod modSldLayout">
        <pc:chgData name="laura-gombaud@laposte.net" userId="S::urn:spo:guest#laura-gombaud@laposte.net::" providerId="AD" clId="Web-{25F9C9B1-D2F4-3B0B-70D2-5D1C961DBDAC}" dt="2025-08-11T09:28:54.594" v="1295"/>
        <pc:sldMasterMkLst>
          <pc:docMk/>
          <pc:sldMasterMk cId="474013707" sldId="2147483660"/>
        </pc:sldMasterMkLst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052586614" sldId="2147483661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89560760" sldId="2147483662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54917337" sldId="2147483663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843323884" sldId="2147483664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827557155" sldId="2147483665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626983362" sldId="2147483666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920100566" sldId="2147483667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3555684344" sldId="2147483668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058517375" sldId="2147483669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834758841" sldId="2147483670"/>
          </pc:sldLayoutMkLst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clId="Web-{7F47BDAB-011E-5D79-3290-E5E115CA5DED}"/>
    <pc:docChg chg="modSld">
      <pc:chgData name="" userId="" providerId="" clId="Web-{7F47BDAB-011E-5D79-3290-E5E115CA5DED}" dt="2025-08-19T11:02:27.249" v="0" actId="20577"/>
      <pc:docMkLst>
        <pc:docMk/>
      </pc:docMkLst>
      <pc:sldChg chg="modSp">
        <pc:chgData name="" userId="" providerId="" clId="Web-{7F47BDAB-011E-5D79-3290-E5E115CA5DED}" dt="2025-08-19T11:02:27.249" v="0" actId="20577"/>
        <pc:sldMkLst>
          <pc:docMk/>
          <pc:sldMk cId="619538879" sldId="277"/>
        </pc:sldMkLst>
        <pc:spChg chg="mod">
          <ac:chgData name="" userId="" providerId="" clId="Web-{7F47BDAB-011E-5D79-3290-E5E115CA5DED}" dt="2025-08-19T11:02:27.249" v="0" actId="20577"/>
          <ac:spMkLst>
            <pc:docMk/>
            <pc:sldMk cId="619538879" sldId="277"/>
            <ac:spMk id="8" creationId="{E04761AA-16CF-621B-C431-11C8C1426047}"/>
          </ac:spMkLst>
        </pc:spChg>
      </pc:sldChg>
    </pc:docChg>
  </pc:docChgLst>
  <pc:docChgLst>
    <pc:chgData name="laura-gombaud@laposte.net" userId="S::urn:spo:guest#laura-gombaud@laposte.net::" providerId="AD" clId="Web-{4FB8EDA9-CBAD-8CE5-D628-D1D0C3F7579D}"/>
    <pc:docChg chg="addSld delSld modSld sldOrd">
      <pc:chgData name="laura-gombaud@laposte.net" userId="S::urn:spo:guest#laura-gombaud@laposte.net::" providerId="AD" clId="Web-{4FB8EDA9-CBAD-8CE5-D628-D1D0C3F7579D}" dt="2025-08-19T12:03:48.386" v="1430" actId="20577"/>
      <pc:docMkLst>
        <pc:docMk/>
      </pc:docMkLst>
      <pc:sldChg chg="modSp add del">
        <pc:chgData name="laura-gombaud@laposte.net" userId="S::urn:spo:guest#laura-gombaud@laposte.net::" providerId="AD" clId="Web-{4FB8EDA9-CBAD-8CE5-D628-D1D0C3F7579D}" dt="2025-08-19T11:27:32.683" v="664" actId="20577"/>
        <pc:sldMkLst>
          <pc:docMk/>
          <pc:sldMk cId="3147147755" sldId="267"/>
        </pc:sldMkLst>
        <pc:spChg chg="mod">
          <ac:chgData name="laura-gombaud@laposte.net" userId="S::urn:spo:guest#laura-gombaud@laposte.net::" providerId="AD" clId="Web-{4FB8EDA9-CBAD-8CE5-D628-D1D0C3F7579D}" dt="2025-08-19T11:23:44.786" v="383" actId="20577"/>
          <ac:spMkLst>
            <pc:docMk/>
            <pc:sldMk cId="3147147755" sldId="267"/>
            <ac:spMk id="2" creationId="{DF25C66A-4795-8701-212B-DE306BBE688F}"/>
          </ac:spMkLst>
        </pc:spChg>
        <pc:spChg chg="mod">
          <ac:chgData name="laura-gombaud@laposte.net" userId="S::urn:spo:guest#laura-gombaud@laposte.net::" providerId="AD" clId="Web-{4FB8EDA9-CBAD-8CE5-D628-D1D0C3F7579D}" dt="2025-08-19T11:24:58.710" v="445" actId="20577"/>
          <ac:spMkLst>
            <pc:docMk/>
            <pc:sldMk cId="3147147755" sldId="267"/>
            <ac:spMk id="5" creationId="{AE5E282E-F1E6-3C04-02DD-04C5EF2E3230}"/>
          </ac:spMkLst>
        </pc:spChg>
        <pc:spChg chg="mod">
          <ac:chgData name="laura-gombaud@laposte.net" userId="S::urn:spo:guest#laura-gombaud@laposte.net::" providerId="AD" clId="Web-{4FB8EDA9-CBAD-8CE5-D628-D1D0C3F7579D}" dt="2025-08-19T11:25:20.992" v="468" actId="20577"/>
          <ac:spMkLst>
            <pc:docMk/>
            <pc:sldMk cId="3147147755" sldId="267"/>
            <ac:spMk id="7" creationId="{DD448E28-3CEC-56F4-77FA-D815F7843656}"/>
          </ac:spMkLst>
        </pc:spChg>
        <pc:spChg chg="mod">
          <ac:chgData name="laura-gombaud@laposte.net" userId="S::urn:spo:guest#laura-gombaud@laposte.net::" providerId="AD" clId="Web-{4FB8EDA9-CBAD-8CE5-D628-D1D0C3F7579D}" dt="2025-08-19T11:27:21.151" v="663" actId="20577"/>
          <ac:spMkLst>
            <pc:docMk/>
            <pc:sldMk cId="3147147755" sldId="267"/>
            <ac:spMk id="11" creationId="{938DD722-A1EB-6F16-0586-144A580077B2}"/>
          </ac:spMkLst>
        </pc:spChg>
        <pc:spChg chg="mod">
          <ac:chgData name="laura-gombaud@laposte.net" userId="S::urn:spo:guest#laura-gombaud@laposte.net::" providerId="AD" clId="Web-{4FB8EDA9-CBAD-8CE5-D628-D1D0C3F7579D}" dt="2025-08-19T11:27:32.683" v="664" actId="20577"/>
          <ac:spMkLst>
            <pc:docMk/>
            <pc:sldMk cId="3147147755" sldId="267"/>
            <ac:spMk id="20" creationId="{CB59FF07-F2D2-B0AA-9896-9531B455372E}"/>
          </ac:spMkLst>
        </pc:spChg>
        <pc:spChg chg="mod">
          <ac:chgData name="laura-gombaud@laposte.net" userId="S::urn:spo:guest#laura-gombaud@laposte.net::" providerId="AD" clId="Web-{4FB8EDA9-CBAD-8CE5-D628-D1D0C3F7579D}" dt="2025-08-19T11:27:03.604" v="620" actId="20577"/>
          <ac:spMkLst>
            <pc:docMk/>
            <pc:sldMk cId="3147147755" sldId="267"/>
            <ac:spMk id="21" creationId="{5B8CDD29-46AC-CBEF-E2AB-84E30D6D11BE}"/>
          </ac:spMkLst>
        </pc:spChg>
        <pc:spChg chg="mod">
          <ac:chgData name="laura-gombaud@laposte.net" userId="S::urn:spo:guest#laura-gombaud@laposte.net::" providerId="AD" clId="Web-{4FB8EDA9-CBAD-8CE5-D628-D1D0C3F7579D}" dt="2025-08-19T11:26:22.697" v="559" actId="20577"/>
          <ac:spMkLst>
            <pc:docMk/>
            <pc:sldMk cId="3147147755" sldId="267"/>
            <ac:spMk id="22" creationId="{CEBC85E8-AE75-9B92-C4B8-63E07C2AB7FA}"/>
          </ac:spMkLst>
        </pc:spChg>
        <pc:spChg chg="mod">
          <ac:chgData name="laura-gombaud@laposte.net" userId="S::urn:spo:guest#laura-gombaud@laposte.net::" providerId="AD" clId="Web-{4FB8EDA9-CBAD-8CE5-D628-D1D0C3F7579D}" dt="2025-08-19T11:26:40.666" v="582" actId="20577"/>
          <ac:spMkLst>
            <pc:docMk/>
            <pc:sldMk cId="3147147755" sldId="267"/>
            <ac:spMk id="23" creationId="{303EC9BB-6A7A-6B63-181D-06ED0F83CF01}"/>
          </ac:spMkLst>
        </pc:spChg>
        <pc:spChg chg="mod">
          <ac:chgData name="laura-gombaud@laposte.net" userId="S::urn:spo:guest#laura-gombaud@laposte.net::" providerId="AD" clId="Web-{4FB8EDA9-CBAD-8CE5-D628-D1D0C3F7579D}" dt="2025-08-19T11:25:23.523" v="470" actId="20577"/>
          <ac:spMkLst>
            <pc:docMk/>
            <pc:sldMk cId="3147147755" sldId="267"/>
            <ac:spMk id="24" creationId="{AAA0EEFC-7C54-57B6-D42A-58B4BAC6A49A}"/>
          </ac:spMkLst>
        </pc:spChg>
      </pc:sldChg>
      <pc:sldChg chg="del ord">
        <pc:chgData name="laura-gombaud@laposte.net" userId="S::urn:spo:guest#laura-gombaud@laposte.net::" providerId="AD" clId="Web-{4FB8EDA9-CBAD-8CE5-D628-D1D0C3F7579D}" dt="2025-08-19T11:33:38.287" v="915"/>
        <pc:sldMkLst>
          <pc:docMk/>
          <pc:sldMk cId="1377381188" sldId="268"/>
        </pc:sldMkLst>
      </pc:sldChg>
      <pc:sldChg chg="addSp delSp modSp add del">
        <pc:chgData name="laura-gombaud@laposte.net" userId="S::urn:spo:guest#laura-gombaud@laposte.net::" providerId="AD" clId="Web-{4FB8EDA9-CBAD-8CE5-D628-D1D0C3F7579D}" dt="2025-08-19T11:32:40.848" v="914" actId="20577"/>
        <pc:sldMkLst>
          <pc:docMk/>
          <pc:sldMk cId="1920496561" sldId="269"/>
        </pc:sldMkLst>
        <pc:spChg chg="mod">
          <ac:chgData name="laura-gombaud@laposte.net" userId="S::urn:spo:guest#laura-gombaud@laposte.net::" providerId="AD" clId="Web-{4FB8EDA9-CBAD-8CE5-D628-D1D0C3F7579D}" dt="2025-08-19T11:32:19.988" v="874" actId="20577"/>
          <ac:spMkLst>
            <pc:docMk/>
            <pc:sldMk cId="1920496561" sldId="269"/>
            <ac:spMk id="2" creationId="{F3253E0A-CB47-B32F-0EAA-EA998A3CACB5}"/>
          </ac:spMkLst>
        </pc:spChg>
        <pc:spChg chg="mod">
          <ac:chgData name="laura-gombaud@laposte.net" userId="S::urn:spo:guest#laura-gombaud@laposte.net::" providerId="AD" clId="Web-{4FB8EDA9-CBAD-8CE5-D628-D1D0C3F7579D}" dt="2025-08-19T11:30:40.704" v="803" actId="20577"/>
          <ac:spMkLst>
            <pc:docMk/>
            <pc:sldMk cId="1920496561" sldId="269"/>
            <ac:spMk id="6" creationId="{48F4A141-B52B-A1E2-958B-8253B9431219}"/>
          </ac:spMkLst>
        </pc:spChg>
        <pc:spChg chg="add mod">
          <ac:chgData name="laura-gombaud@laposte.net" userId="S::urn:spo:guest#laura-gombaud@laposte.net::" providerId="AD" clId="Web-{4FB8EDA9-CBAD-8CE5-D628-D1D0C3F7579D}" dt="2025-08-19T11:29:31.921" v="686" actId="14100"/>
          <ac:spMkLst>
            <pc:docMk/>
            <pc:sldMk cId="1920496561" sldId="269"/>
            <ac:spMk id="8" creationId="{70C42932-503C-2EAA-49A7-3712E9E674CC}"/>
          </ac:spMkLst>
        </pc:spChg>
        <pc:spChg chg="mod">
          <ac:chgData name="laura-gombaud@laposte.net" userId="S::urn:spo:guest#laura-gombaud@laposte.net::" providerId="AD" clId="Web-{4FB8EDA9-CBAD-8CE5-D628-D1D0C3F7579D}" dt="2025-08-19T11:32:40.848" v="914" actId="20577"/>
          <ac:spMkLst>
            <pc:docMk/>
            <pc:sldMk cId="1920496561" sldId="269"/>
            <ac:spMk id="11" creationId="{35076344-854C-8FFB-1432-9709D1635D2D}"/>
          </ac:spMkLst>
        </pc:spChg>
        <pc:spChg chg="mod">
          <ac:chgData name="laura-gombaud@laposte.net" userId="S::urn:spo:guest#laura-gombaud@laposte.net::" providerId="AD" clId="Web-{4FB8EDA9-CBAD-8CE5-D628-D1D0C3F7579D}" dt="2025-08-19T11:30:23.172" v="774" actId="20577"/>
          <ac:spMkLst>
            <pc:docMk/>
            <pc:sldMk cId="1920496561" sldId="269"/>
            <ac:spMk id="22" creationId="{16D7CC2C-A05B-5221-23EB-1EAFC057A76E}"/>
          </ac:spMkLst>
        </pc:spChg>
        <pc:spChg chg="mod">
          <ac:chgData name="laura-gombaud@laposte.net" userId="S::urn:spo:guest#laura-gombaud@laposte.net::" providerId="AD" clId="Web-{4FB8EDA9-CBAD-8CE5-D628-D1D0C3F7579D}" dt="2025-08-19T11:29:52.015" v="728" actId="20577"/>
          <ac:spMkLst>
            <pc:docMk/>
            <pc:sldMk cId="1920496561" sldId="269"/>
            <ac:spMk id="24" creationId="{93BB7114-F8DD-D690-31D7-F962E64A158F}"/>
          </ac:spMkLst>
        </pc:spChg>
        <pc:picChg chg="del">
          <ac:chgData name="laura-gombaud@laposte.net" userId="S::urn:spo:guest#laura-gombaud@laposte.net::" providerId="AD" clId="Web-{4FB8EDA9-CBAD-8CE5-D628-D1D0C3F7579D}" dt="2025-08-19T11:29:25.983" v="684"/>
          <ac:picMkLst>
            <pc:docMk/>
            <pc:sldMk cId="1920496561" sldId="269"/>
            <ac:picMk id="7" creationId="{03660A1F-6DB9-17BB-7608-36002D00BDE2}"/>
          </ac:picMkLst>
        </pc:picChg>
      </pc:sldChg>
      <pc:sldChg chg="del">
        <pc:chgData name="laura-gombaud@laposte.net" userId="S::urn:spo:guest#laura-gombaud@laposte.net::" providerId="AD" clId="Web-{4FB8EDA9-CBAD-8CE5-D628-D1D0C3F7579D}" dt="2025-08-19T11:16:50.071" v="0"/>
        <pc:sldMkLst>
          <pc:docMk/>
          <pc:sldMk cId="1923760963" sldId="270"/>
        </pc:sldMkLst>
      </pc:sldChg>
      <pc:sldChg chg="addSp delSp modSp">
        <pc:chgData name="laura-gombaud@laposte.net" userId="S::urn:spo:guest#laura-gombaud@laposte.net::" providerId="AD" clId="Web-{4FB8EDA9-CBAD-8CE5-D628-D1D0C3F7579D}" dt="2025-08-19T12:03:48.386" v="1430" actId="20577"/>
        <pc:sldMkLst>
          <pc:docMk/>
          <pc:sldMk cId="2733612999" sldId="272"/>
        </pc:sldMkLst>
        <pc:spChg chg="mod">
          <ac:chgData name="laura-gombaud@laposte.net" userId="S::urn:spo:guest#laura-gombaud@laposte.net::" providerId="AD" clId="Web-{4FB8EDA9-CBAD-8CE5-D628-D1D0C3F7579D}" dt="2025-08-19T12:03:48.386" v="1430" actId="20577"/>
          <ac:spMkLst>
            <pc:docMk/>
            <pc:sldMk cId="2733612999" sldId="272"/>
            <ac:spMk id="3" creationId="{6FB6C92E-82CE-564F-FAC7-CFB9145A1E2F}"/>
          </ac:spMkLst>
        </pc:spChg>
        <pc:spChg chg="add del mod">
          <ac:chgData name="laura-gombaud@laposte.net" userId="S::urn:spo:guest#laura-gombaud@laposte.net::" providerId="AD" clId="Web-{4FB8EDA9-CBAD-8CE5-D628-D1D0C3F7579D}" dt="2025-08-19T12:03:37.776" v="1427"/>
          <ac:spMkLst>
            <pc:docMk/>
            <pc:sldMk cId="2733612999" sldId="272"/>
            <ac:spMk id="6" creationId="{4E5A577A-BCD5-BDFC-A777-3FF1A0291A9E}"/>
          </ac:spMkLst>
        </pc:spChg>
        <pc:spChg chg="add mod">
          <ac:chgData name="laura-gombaud@laposte.net" userId="S::urn:spo:guest#laura-gombaud@laposte.net::" providerId="AD" clId="Web-{4FB8EDA9-CBAD-8CE5-D628-D1D0C3F7579D}" dt="2025-08-19T12:03:18.244" v="1425" actId="1076"/>
          <ac:spMkLst>
            <pc:docMk/>
            <pc:sldMk cId="2733612999" sldId="272"/>
            <ac:spMk id="8" creationId="{A4A1788D-431D-16BF-7741-32C3AF5BABD3}"/>
          </ac:spMkLst>
        </pc:spChg>
        <pc:picChg chg="del">
          <ac:chgData name="laura-gombaud@laposte.net" userId="S::urn:spo:guest#laura-gombaud@laposte.net::" providerId="AD" clId="Web-{4FB8EDA9-CBAD-8CE5-D628-D1D0C3F7579D}" dt="2025-08-19T12:03:02.103" v="1415"/>
          <ac:picMkLst>
            <pc:docMk/>
            <pc:sldMk cId="2733612999" sldId="272"/>
            <ac:picMk id="9" creationId="{F5B1632B-6805-3FE5-CFE8-ACA27F5E8B4A}"/>
          </ac:picMkLst>
        </pc:picChg>
      </pc:sldChg>
      <pc:sldChg chg="modSp">
        <pc:chgData name="laura-gombaud@laposte.net" userId="S::urn:spo:guest#laura-gombaud@laposte.net::" providerId="AD" clId="Web-{4FB8EDA9-CBAD-8CE5-D628-D1D0C3F7579D}" dt="2025-08-19T11:38:40.702" v="1414" actId="20577"/>
        <pc:sldMkLst>
          <pc:docMk/>
          <pc:sldMk cId="1019502620" sldId="274"/>
        </pc:sldMkLst>
        <pc:spChg chg="mod">
          <ac:chgData name="laura-gombaud@laposte.net" userId="S::urn:spo:guest#laura-gombaud@laposte.net::" providerId="AD" clId="Web-{4FB8EDA9-CBAD-8CE5-D628-D1D0C3F7579D}" dt="2025-08-19T11:38:40.702" v="1414" actId="20577"/>
          <ac:spMkLst>
            <pc:docMk/>
            <pc:sldMk cId="1019502620" sldId="274"/>
            <ac:spMk id="3" creationId="{4BD1D04F-02C9-10DE-7EBC-0CC15C16A561}"/>
          </ac:spMkLst>
        </pc:spChg>
      </pc:sldChg>
      <pc:sldChg chg="modSp">
        <pc:chgData name="laura-gombaud@laposte.net" userId="S::urn:spo:guest#laura-gombaud@laposte.net::" providerId="AD" clId="Web-{4FB8EDA9-CBAD-8CE5-D628-D1D0C3F7579D}" dt="2025-08-19T11:38:03.701" v="1362" actId="20577"/>
        <pc:sldMkLst>
          <pc:docMk/>
          <pc:sldMk cId="914568548" sldId="275"/>
        </pc:sldMkLst>
        <pc:spChg chg="mod">
          <ac:chgData name="laura-gombaud@laposte.net" userId="S::urn:spo:guest#laura-gombaud@laposte.net::" providerId="AD" clId="Web-{4FB8EDA9-CBAD-8CE5-D628-D1D0C3F7579D}" dt="2025-08-19T11:38:03.701" v="1362" actId="20577"/>
          <ac:spMkLst>
            <pc:docMk/>
            <pc:sldMk cId="914568548" sldId="275"/>
            <ac:spMk id="5" creationId="{2060BF35-6832-7E1B-2DDD-0CB7B92C543E}"/>
          </ac:spMkLst>
        </pc:spChg>
      </pc:sldChg>
      <pc:sldChg chg="addSp delSp modSp">
        <pc:chgData name="laura-gombaud@laposte.net" userId="S::urn:spo:guest#laura-gombaud@laposte.net::" providerId="AD" clId="Web-{4FB8EDA9-CBAD-8CE5-D628-D1D0C3F7579D}" dt="2025-08-19T11:23:35.583" v="349" actId="20577"/>
        <pc:sldMkLst>
          <pc:docMk/>
          <pc:sldMk cId="2688854622" sldId="279"/>
        </pc:sldMkLst>
        <pc:spChg chg="mod">
          <ac:chgData name="laura-gombaud@laposte.net" userId="S::urn:spo:guest#laura-gombaud@laposte.net::" providerId="AD" clId="Web-{4FB8EDA9-CBAD-8CE5-D628-D1D0C3F7579D}" dt="2025-08-19T11:23:35.583" v="349" actId="20577"/>
          <ac:spMkLst>
            <pc:docMk/>
            <pc:sldMk cId="2688854622" sldId="279"/>
            <ac:spMk id="2" creationId="{ECA8A251-B742-E249-EDA2-4A97ACEE0502}"/>
          </ac:spMkLst>
        </pc:spChg>
        <pc:spChg chg="add mod">
          <ac:chgData name="laura-gombaud@laposte.net" userId="S::urn:spo:guest#laura-gombaud@laposte.net::" providerId="AD" clId="Web-{4FB8EDA9-CBAD-8CE5-D628-D1D0C3F7579D}" dt="2025-08-19T11:20:49.734" v="106"/>
          <ac:spMkLst>
            <pc:docMk/>
            <pc:sldMk cId="2688854622" sldId="279"/>
            <ac:spMk id="5" creationId="{FA141FA7-FB0D-BCB5-369B-D705F61E2420}"/>
          </ac:spMkLst>
        </pc:spChg>
        <pc:spChg chg="mod">
          <ac:chgData name="laura-gombaud@laposte.net" userId="S::urn:spo:guest#laura-gombaud@laposte.net::" providerId="AD" clId="Web-{4FB8EDA9-CBAD-8CE5-D628-D1D0C3F7579D}" dt="2025-08-19T11:19:49.686" v="69" actId="20577"/>
          <ac:spMkLst>
            <pc:docMk/>
            <pc:sldMk cId="2688854622" sldId="279"/>
            <ac:spMk id="6" creationId="{6AD2B68C-FB39-422F-D613-54FD0FFAFE83}"/>
          </ac:spMkLst>
        </pc:spChg>
        <pc:spChg chg="mod">
          <ac:chgData name="laura-gombaud@laposte.net" userId="S::urn:spo:guest#laura-gombaud@laposte.net::" providerId="AD" clId="Web-{4FB8EDA9-CBAD-8CE5-D628-D1D0C3F7579D}" dt="2025-08-19T11:21:49.845" v="163" actId="20577"/>
          <ac:spMkLst>
            <pc:docMk/>
            <pc:sldMk cId="2688854622" sldId="279"/>
            <ac:spMk id="7" creationId="{65F1BB9C-7C07-C9F6-CA86-7789773267CF}"/>
          </ac:spMkLst>
        </pc:spChg>
        <pc:spChg chg="mod">
          <ac:chgData name="laura-gombaud@laposte.net" userId="S::urn:spo:guest#laura-gombaud@laposte.net::" providerId="AD" clId="Web-{4FB8EDA9-CBAD-8CE5-D628-D1D0C3F7579D}" dt="2025-08-19T11:22:16.690" v="194" actId="20577"/>
          <ac:spMkLst>
            <pc:docMk/>
            <pc:sldMk cId="2688854622" sldId="279"/>
            <ac:spMk id="8" creationId="{161161D6-66C3-BA0A-C794-93FE8CD1CEEB}"/>
          </ac:spMkLst>
        </pc:spChg>
        <pc:spChg chg="mod">
          <ac:chgData name="laura-gombaud@laposte.net" userId="S::urn:spo:guest#laura-gombaud@laposte.net::" providerId="AD" clId="Web-{4FB8EDA9-CBAD-8CE5-D628-D1D0C3F7579D}" dt="2025-08-19T11:23:28.051" v="345" actId="20577"/>
          <ac:spMkLst>
            <pc:docMk/>
            <pc:sldMk cId="2688854622" sldId="279"/>
            <ac:spMk id="11" creationId="{F341C9E5-EB3F-5008-5B13-3087C57584CA}"/>
          </ac:spMkLst>
        </pc:spChg>
        <pc:spChg chg="mod">
          <ac:chgData name="laura-gombaud@laposte.net" userId="S::urn:spo:guest#laura-gombaud@laposte.net::" providerId="AD" clId="Web-{4FB8EDA9-CBAD-8CE5-D628-D1D0C3F7579D}" dt="2025-08-19T11:21:20.829" v="135" actId="20577"/>
          <ac:spMkLst>
            <pc:docMk/>
            <pc:sldMk cId="2688854622" sldId="279"/>
            <ac:spMk id="21" creationId="{089306C5-6AC6-3D26-C7AF-81C0566077C1}"/>
          </ac:spMkLst>
        </pc:spChg>
        <pc:spChg chg="mod">
          <ac:chgData name="laura-gombaud@laposte.net" userId="S::urn:spo:guest#laura-gombaud@laposte.net::" providerId="AD" clId="Web-{4FB8EDA9-CBAD-8CE5-D628-D1D0C3F7579D}" dt="2025-08-19T11:19:28.044" v="43" actId="20577"/>
          <ac:spMkLst>
            <pc:docMk/>
            <pc:sldMk cId="2688854622" sldId="279"/>
            <ac:spMk id="23" creationId="{D627DA16-CFC7-AE6A-D8AE-AF88E97C22BC}"/>
          </ac:spMkLst>
        </pc:spChg>
        <pc:spChg chg="mod">
          <ac:chgData name="laura-gombaud@laposte.net" userId="S::urn:spo:guest#laura-gombaud@laposte.net::" providerId="AD" clId="Web-{4FB8EDA9-CBAD-8CE5-D628-D1D0C3F7579D}" dt="2025-08-19T11:19:05.091" v="27" actId="20577"/>
          <ac:spMkLst>
            <pc:docMk/>
            <pc:sldMk cId="2688854622" sldId="279"/>
            <ac:spMk id="24" creationId="{FC982083-115B-FF18-97B4-488F147FA021}"/>
          </ac:spMkLst>
        </pc:spChg>
        <pc:graphicFrameChg chg="del">
          <ac:chgData name="laura-gombaud@laposte.net" userId="S::urn:spo:guest#laura-gombaud@laposte.net::" providerId="AD" clId="Web-{4FB8EDA9-CBAD-8CE5-D628-D1D0C3F7579D}" dt="2025-08-19T11:20:36.671" v="105"/>
          <ac:graphicFrameMkLst>
            <pc:docMk/>
            <pc:sldMk cId="2688854622" sldId="279"/>
            <ac:graphicFrameMk id="3" creationId="{D2039AAD-163C-6449-7397-8FBDD7D98FF8}"/>
          </ac:graphicFrameMkLst>
        </pc:graphicFrameChg>
      </pc:sldChg>
      <pc:sldChg chg="modSp add">
        <pc:chgData name="laura-gombaud@laposte.net" userId="S::urn:spo:guest#laura-gombaud@laposte.net::" providerId="AD" clId="Web-{4FB8EDA9-CBAD-8CE5-D628-D1D0C3F7579D}" dt="2025-08-19T11:36:42.965" v="1191" actId="20577"/>
        <pc:sldMkLst>
          <pc:docMk/>
          <pc:sldMk cId="844782001" sldId="280"/>
        </pc:sldMkLst>
        <pc:spChg chg="mod">
          <ac:chgData name="laura-gombaud@laposte.net" userId="S::urn:spo:guest#laura-gombaud@laposte.net::" providerId="AD" clId="Web-{4FB8EDA9-CBAD-8CE5-D628-D1D0C3F7579D}" dt="2025-08-19T11:36:42.965" v="1191" actId="20577"/>
          <ac:spMkLst>
            <pc:docMk/>
            <pc:sldMk cId="844782001" sldId="280"/>
            <ac:spMk id="2" creationId="{C347ABE5-8CBE-AE75-83A8-52F7691D6589}"/>
          </ac:spMkLst>
        </pc:spChg>
        <pc:spChg chg="mod">
          <ac:chgData name="laura-gombaud@laposte.net" userId="S::urn:spo:guest#laura-gombaud@laposte.net::" providerId="AD" clId="Web-{4FB8EDA9-CBAD-8CE5-D628-D1D0C3F7579D}" dt="2025-08-19T11:34:54.633" v="1037" actId="20577"/>
          <ac:spMkLst>
            <pc:docMk/>
            <pc:sldMk cId="844782001" sldId="280"/>
            <ac:spMk id="3" creationId="{D9B4A2FD-1C3E-17A5-B38A-FCEEFD025E8F}"/>
          </ac:spMkLst>
        </pc:spChg>
        <pc:spChg chg="mod">
          <ac:chgData name="laura-gombaud@laposte.net" userId="S::urn:spo:guest#laura-gombaud@laposte.net::" providerId="AD" clId="Web-{4FB8EDA9-CBAD-8CE5-D628-D1D0C3F7579D}" dt="2025-08-19T11:35:50.307" v="1083" actId="20577"/>
          <ac:spMkLst>
            <pc:docMk/>
            <pc:sldMk cId="844782001" sldId="280"/>
            <ac:spMk id="6" creationId="{D516FBEF-F7E2-9499-B520-8194ABFD89DF}"/>
          </ac:spMkLst>
        </pc:spChg>
        <pc:spChg chg="mod">
          <ac:chgData name="laura-gombaud@laposte.net" userId="S::urn:spo:guest#laura-gombaud@laposte.net::" providerId="AD" clId="Web-{4FB8EDA9-CBAD-8CE5-D628-D1D0C3F7579D}" dt="2025-08-19T11:36:36.121" v="1187" actId="20577"/>
          <ac:spMkLst>
            <pc:docMk/>
            <pc:sldMk cId="844782001" sldId="280"/>
            <ac:spMk id="11" creationId="{42C76E99-CEA3-6344-AF88-3DA076010D0A}"/>
          </ac:spMkLst>
        </pc:spChg>
        <pc:spChg chg="mod">
          <ac:chgData name="laura-gombaud@laposte.net" userId="S::urn:spo:guest#laura-gombaud@laposte.net::" providerId="AD" clId="Web-{4FB8EDA9-CBAD-8CE5-D628-D1D0C3F7579D}" dt="2025-08-19T11:34:30.351" v="1001" actId="20577"/>
          <ac:spMkLst>
            <pc:docMk/>
            <pc:sldMk cId="844782001" sldId="280"/>
            <ac:spMk id="22" creationId="{A21E1DB3-486F-CF45-CC26-453020694C2E}"/>
          </ac:spMkLst>
        </pc:spChg>
        <pc:spChg chg="mod">
          <ac:chgData name="laura-gombaud@laposte.net" userId="S::urn:spo:guest#laura-gombaud@laposte.net::" providerId="AD" clId="Web-{4FB8EDA9-CBAD-8CE5-D628-D1D0C3F7579D}" dt="2025-08-19T11:34:13.304" v="974" actId="20577"/>
          <ac:spMkLst>
            <pc:docMk/>
            <pc:sldMk cId="844782001" sldId="280"/>
            <ac:spMk id="24" creationId="{D711FD5B-6A55-DCFE-4905-C4E608C4026C}"/>
          </ac:spMkLst>
        </pc:spChg>
      </pc:sldChg>
    </pc:docChg>
  </pc:docChgLst>
  <pc:docChgLst>
    <pc:chgData name="laura-gombaud@laposte.net" userId="S::urn:spo:guest#laura-gombaud@laposte.net::" providerId="AD" clId="Web-{C217ECBD-03B4-966F-1C23-E6EC3C7CC8FD}"/>
    <pc:docChg chg="modSld">
      <pc:chgData name="laura-gombaud@laposte.net" userId="S::urn:spo:guest#laura-gombaud@laposte.net::" providerId="AD" clId="Web-{C217ECBD-03B4-966F-1C23-E6EC3C7CC8FD}" dt="2025-08-11T19:13:15.858" v="0"/>
      <pc:docMkLst>
        <pc:docMk/>
      </pc:docMkLst>
      <pc:sldChg chg="modSp">
        <pc:chgData name="laura-gombaud@laposte.net" userId="S::urn:spo:guest#laura-gombaud@laposte.net::" providerId="AD" clId="Web-{C217ECBD-03B4-966F-1C23-E6EC3C7CC8FD}" dt="2025-08-11T19:13:15.858" v="0"/>
        <pc:sldMkLst>
          <pc:docMk/>
          <pc:sldMk cId="1333340679" sldId="259"/>
        </pc:sldMkLst>
      </pc:sldChg>
    </pc:docChg>
  </pc:docChgLst>
  <pc:docChgLst>
    <pc:chgData name="laura-gombaud@laposte.net" userId="S::urn:spo:guest#laura-gombaud@laposte.net::" providerId="AD" clId="Web-{38F43753-7C0C-DAD7-28B7-7E3CA3E96FE9}"/>
    <pc:docChg chg="modSld">
      <pc:chgData name="laura-gombaud@laposte.net" userId="S::urn:spo:guest#laura-gombaud@laposte.net::" providerId="AD" clId="Web-{38F43753-7C0C-DAD7-28B7-7E3CA3E96FE9}" dt="2025-08-16T08:06:20.088" v="40"/>
      <pc:docMkLst>
        <pc:docMk/>
      </pc:docMkLst>
      <pc:sldChg chg="addSp modSp">
        <pc:chgData name="laura-gombaud@laposte.net" userId="S::urn:spo:guest#laura-gombaud@laposte.net::" providerId="AD" clId="Web-{38F43753-7C0C-DAD7-28B7-7E3CA3E96FE9}" dt="2025-08-16T08:06:20.088" v="40"/>
        <pc:sldMkLst>
          <pc:docMk/>
          <pc:sldMk cId="2322155872" sldId="265"/>
        </pc:sldMkLst>
      </pc:sldChg>
    </pc:docChg>
  </pc:docChgLst>
  <pc:docChgLst>
    <pc:chgData name="laura-gombaud@laposte.net" userId="S::urn:spo:guest#laura-gombaud@laposte.net::" providerId="AD" clId="Web-{D0A77C77-86A8-9567-AB4B-E5C63D54542C}"/>
    <pc:docChg chg="addSld modSld sldOrd">
      <pc:chgData name="laura-gombaud@laposte.net" userId="S::urn:spo:guest#laura-gombaud@laposte.net::" providerId="AD" clId="Web-{D0A77C77-86A8-9567-AB4B-E5C63D54542C}" dt="2025-08-15T13:46:15.741" v="28" actId="20577"/>
      <pc:docMkLst>
        <pc:docMk/>
      </pc:docMkLst>
      <pc:sldChg chg="modSp">
        <pc:chgData name="laura-gombaud@laposte.net" userId="S::urn:spo:guest#laura-gombaud@laposte.net::" providerId="AD" clId="Web-{D0A77C77-86A8-9567-AB4B-E5C63D54542C}" dt="2025-08-15T13:36:50.768" v="4"/>
        <pc:sldMkLst>
          <pc:docMk/>
          <pc:sldMk cId="1333340679" sldId="259"/>
        </pc:sldMkLst>
      </pc:sldChg>
      <pc:sldChg chg="modSp">
        <pc:chgData name="laura-gombaud@laposte.net" userId="S::urn:spo:guest#laura-gombaud@laposte.net::" providerId="AD" clId="Web-{D0A77C77-86A8-9567-AB4B-E5C63D54542C}" dt="2025-08-15T13:37:22.519" v="9"/>
        <pc:sldMkLst>
          <pc:docMk/>
          <pc:sldMk cId="3329527172" sldId="260"/>
        </pc:sldMkLst>
      </pc:sldChg>
      <pc:sldChg chg="modSp">
        <pc:chgData name="laura-gombaud@laposte.net" userId="S::urn:spo:guest#laura-gombaud@laposte.net::" providerId="AD" clId="Web-{D0A77C77-86A8-9567-AB4B-E5C63D54542C}" dt="2025-08-15T13:37:41.504" v="14"/>
        <pc:sldMkLst>
          <pc:docMk/>
          <pc:sldMk cId="3877687722" sldId="261"/>
        </pc:sldMkLst>
      </pc:sldChg>
      <pc:sldChg chg="modSp">
        <pc:chgData name="laura-gombaud@laposte.net" userId="S::urn:spo:guest#laura-gombaud@laposte.net::" providerId="AD" clId="Web-{D0A77C77-86A8-9567-AB4B-E5C63D54542C}" dt="2025-08-15T13:38:06.802" v="19"/>
        <pc:sldMkLst>
          <pc:docMk/>
          <pc:sldMk cId="2084924560" sldId="262"/>
        </pc:sldMkLst>
      </pc:sldChg>
      <pc:sldChg chg="modSp new ord">
        <pc:chgData name="laura-gombaud@laposte.net" userId="S::urn:spo:guest#laura-gombaud@laposte.net::" providerId="AD" clId="Web-{D0A77C77-86A8-9567-AB4B-E5C63D54542C}" dt="2025-08-15T13:46:15.741" v="28" actId="20577"/>
        <pc:sldMkLst>
          <pc:docMk/>
          <pc:sldMk cId="232215587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CCD6-879A-48D5-8BC6-3FA852F6C244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0FCFF-605D-4067-AF2F-C6DC93E7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6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0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53AADE3-3CD4-E85E-C462-173B687C6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113" y="149190"/>
            <a:ext cx="9006457" cy="135037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Rapport d'activité annuel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8B25F4-2CCF-98C6-14DC-763A76F9DE49}"/>
              </a:ext>
            </a:extLst>
          </p:cNvPr>
          <p:cNvSpPr txBox="1"/>
          <p:nvPr/>
        </p:nvSpPr>
        <p:spPr>
          <a:xfrm>
            <a:off x="416942" y="6238837"/>
            <a:ext cx="263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[Date présentation]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C98EF-8D0C-8F3C-46FC-44A86984F72A}"/>
              </a:ext>
            </a:extLst>
          </p:cNvPr>
          <p:cNvSpPr txBox="1"/>
          <p:nvPr/>
        </p:nvSpPr>
        <p:spPr>
          <a:xfrm>
            <a:off x="416942" y="4209205"/>
            <a:ext cx="2631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Exercice [JJ/MM/AAAA]</a:t>
            </a:r>
            <a:endParaRPr lang="fr-FR" sz="20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909278-EFCC-A8D3-7CFE-E14DFC7BFDBB}"/>
              </a:ext>
            </a:extLst>
          </p:cNvPr>
          <p:cNvSpPr txBox="1"/>
          <p:nvPr/>
        </p:nvSpPr>
        <p:spPr>
          <a:xfrm>
            <a:off x="416942" y="3429000"/>
            <a:ext cx="510755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[Nom de l'école de production]</a:t>
            </a:r>
            <a:endParaRPr lang="fr-FR" sz="25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E9E598B-23F3-948B-6018-23B45385FC40}"/>
              </a:ext>
            </a:extLst>
          </p:cNvPr>
          <p:cNvSpPr/>
          <p:nvPr/>
        </p:nvSpPr>
        <p:spPr>
          <a:xfrm>
            <a:off x="6323934" y="2180098"/>
            <a:ext cx="5408341" cy="4070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[Logo]</a:t>
            </a:r>
            <a:endParaRPr lang="fr-FR"/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2DDE4-F651-28BE-A914-4CD9288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E8407-A4B4-B410-107C-EE5C4FA3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et questions diverses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D1D04F-02C9-10DE-7EBC-0CC15C16A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008033"/>
            <a:ext cx="10691264" cy="3935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altLang="fr-FR" sz="2400">
                <a:latin typeface="Calibri"/>
                <a:ea typeface="Calibri"/>
                <a:cs typeface="Calibri"/>
              </a:rPr>
              <a:t>[conclure sur le bilan de l'année écoulée]</a:t>
            </a:r>
            <a:endParaRPr lang="fr-FR"/>
          </a:p>
          <a:p>
            <a:r>
              <a:rPr lang="fr-FR" altLang="fr-FR" sz="2400">
                <a:latin typeface="Calibri"/>
                <a:ea typeface="Calibri"/>
                <a:cs typeface="Calibri"/>
              </a:rPr>
              <a:t>[introduire la perspective de la nouvelle année]</a:t>
            </a:r>
          </a:p>
          <a:p>
            <a:endParaRPr lang="fr-FR" altLang="fr-FR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altLang="fr-FR" sz="2400">
                <a:latin typeface="Calibri"/>
                <a:ea typeface="Calibri"/>
                <a:cs typeface="Calibri"/>
              </a:rPr>
              <a:t>Des questions?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53F64-2EE6-778E-BC33-CD145F8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ANNEXE 21 - MODELE DE RAPPORT ADAPTE</a:t>
            </a:r>
          </a:p>
        </p:txBody>
      </p:sp>
    </p:spTree>
    <p:extLst>
      <p:ext uri="{BB962C8B-B14F-4D97-AF65-F5344CB8AC3E}">
        <p14:creationId xmlns:p14="http://schemas.microsoft.com/office/powerpoint/2010/main" val="101950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4E5C-0A0E-C595-54EB-02EBBE62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DF8FD-9FF0-61DB-77A9-2F32CA22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Sommaire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C710BF2-6328-1223-29D6-6BCBFFA0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l’École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État des lieux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financier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de production et relations entreprises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l'activité pédagogique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 de la gouvernance et communication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  <a:p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et questions diverses</a:t>
            </a:r>
          </a:p>
          <a:p>
            <a:pPr marL="0" indent="0">
              <a:buNone/>
            </a:pP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90D3A8-56AE-B719-6344-49E01729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ANNEXE 21 - MODELE DE RAPPORT ADAPTE</a:t>
            </a:r>
          </a:p>
        </p:txBody>
      </p:sp>
    </p:spTree>
    <p:extLst>
      <p:ext uri="{BB962C8B-B14F-4D97-AF65-F5344CB8AC3E}">
        <p14:creationId xmlns:p14="http://schemas.microsoft.com/office/powerpoint/2010/main" val="25999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FAC1D-90C0-AE2E-3215-25066935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23CD-74EF-1DA1-F382-92CF8ADB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l’école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EFAE7-2A7D-7423-30EE-025DBB97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ANNEXE 21 - MODELE DE RAPPORT ADAPTE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6C92E-82CE-564F-FAC7-CFB9145A1E2F}"/>
              </a:ext>
            </a:extLst>
          </p:cNvPr>
          <p:cNvSpPr txBox="1">
            <a:spLocks/>
          </p:cNvSpPr>
          <p:nvPr/>
        </p:nvSpPr>
        <p:spPr>
          <a:xfrm>
            <a:off x="800100" y="1875880"/>
            <a:ext cx="5423418" cy="406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600">
                <a:latin typeface="Calibri"/>
                <a:ea typeface="Calibri"/>
                <a:cs typeface="Calibri"/>
              </a:rPr>
              <a:t>Présenter l'école, par exemple 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Année de création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Reconnaissance FNEP si obtenue, quelle année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Localisation, particularité de localisation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Secteur de l'école de production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Public ciblé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Parler du type de commandes, type d'entreprises clientes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>
                <a:latin typeface="Calibri"/>
                <a:ea typeface="Calibri"/>
                <a:cs typeface="Calibri"/>
              </a:rPr>
              <a:t>Objectifs de l'école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fr-FR" sz="1400" dirty="0">
                <a:latin typeface="Calibri"/>
                <a:ea typeface="Calibri"/>
                <a:cs typeface="Calibri"/>
              </a:rPr>
              <a:t>Partenaires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A1788D-431D-16BF-7741-32C3AF5BABD3}"/>
              </a:ext>
            </a:extLst>
          </p:cNvPr>
          <p:cNvSpPr/>
          <p:nvPr/>
        </p:nvSpPr>
        <p:spPr>
          <a:xfrm>
            <a:off x="6668991" y="2136966"/>
            <a:ext cx="5012935" cy="37682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6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[photo équipe/école]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6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A6D0-3959-19C9-EE53-14AA354C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24A0B-18E2-C30A-4040-E889D9E3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État des lieux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CB8D278-9CA6-D82A-2D41-6D0B8AA1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32743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latin typeface="Calibri"/>
                <a:ea typeface="Calibri"/>
                <a:cs typeface="Calibri"/>
              </a:rPr>
              <a:t>[Année présentée] en bref :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[Nombre de classes] 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[Nombre total d'élèves]</a:t>
            </a: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>
                <a:latin typeface="Calibri"/>
                <a:ea typeface="Calibri"/>
                <a:cs typeface="Calibri"/>
              </a:rPr>
              <a:t>Préparation au diplôme de [Nom diplôme] ([années] ans d’étude)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[Décrire s'il y a eu des événements significatifs sur le dernier exercice]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36FCD8-E5BE-051D-292B-47C5ADFC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ANNEXE 21 - MODELE DE RAPPORT ADAPTE</a:t>
            </a:r>
          </a:p>
        </p:txBody>
      </p:sp>
    </p:spTree>
    <p:extLst>
      <p:ext uri="{BB962C8B-B14F-4D97-AF65-F5344CB8AC3E}">
        <p14:creationId xmlns:p14="http://schemas.microsoft.com/office/powerpoint/2010/main" val="5418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C3594-EB4C-2973-ACD1-585EEDE7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8A251-B742-E249-EDA2-4A97ACEE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Bilan financier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1A41D-06C3-B740-392B-96E25B71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65F1BB9C-7C07-C9F6-CA86-7789773267CF}"/>
              </a:ext>
            </a:extLst>
          </p:cNvPr>
          <p:cNvSpPr/>
          <p:nvPr/>
        </p:nvSpPr>
        <p:spPr>
          <a:xfrm>
            <a:off x="8145926" y="283428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Jours de trésorerie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[jours trésorerie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[jours trésorerie cible N]</a:t>
            </a:r>
            <a:endParaRPr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1C9E5-EB3F-5008-5B13-3087C57584CA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l'évolution des revenus et du soutien du public]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marge par rapport aux objectifs. Commenter le résultat net.]</a:t>
            </a: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la trésorerie et le poids des charges de personnel.]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089306C5-6AC6-3D26-C7AF-81C0566077C1}"/>
              </a:ext>
            </a:extLst>
          </p:cNvPr>
          <p:cNvSpPr/>
          <p:nvPr/>
        </p:nvSpPr>
        <p:spPr>
          <a:xfrm>
            <a:off x="8151900" y="1861992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Trésorerie disponible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[solde de trésorerie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solde de trésorerie N-1] €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ECA12FA-8125-821E-421B-6006EFDC30FD}"/>
              </a:ext>
            </a:extLst>
          </p:cNvPr>
          <p:cNvSpPr/>
          <p:nvPr/>
        </p:nvSpPr>
        <p:spPr>
          <a:xfrm>
            <a:off x="4222375" y="1836331"/>
            <a:ext cx="3657600" cy="270648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Répartition des ressources</a:t>
            </a: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lang="fr-F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300" b="1">
                <a:solidFill>
                  <a:srgbClr val="333333"/>
                </a:solidFill>
              </a:defRPr>
            </a:pP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D627DA16-CFC7-AE6A-D8AE-AF88E97C22BC}"/>
              </a:ext>
            </a:extLst>
          </p:cNvPr>
          <p:cNvSpPr/>
          <p:nvPr/>
        </p:nvSpPr>
        <p:spPr>
          <a:xfrm>
            <a:off x="711515" y="283428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 Net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[résultat N] €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résultat N-1] € vs N-1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FC982083-115B-FF18-97B4-488F147FA021}"/>
              </a:ext>
            </a:extLst>
          </p:cNvPr>
          <p:cNvSpPr/>
          <p:nvPr/>
        </p:nvSpPr>
        <p:spPr>
          <a:xfrm>
            <a:off x="711515" y="1836331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Chiffre d’affaires HT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[chiffre d'affaires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[+/-chiffre d'affaires N-1] € vs N-1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AD2B68C-FB39-422F-D613-54FD0FFAFE83}"/>
              </a:ext>
            </a:extLst>
          </p:cNvPr>
          <p:cNvSpPr/>
          <p:nvPr/>
        </p:nvSpPr>
        <p:spPr>
          <a:xfrm>
            <a:off x="700632" y="3822817"/>
            <a:ext cx="32400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marge brute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[taux marge brute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[taux marge brute cible N] %</a:t>
            </a:r>
            <a:endParaRPr lang="fr-FR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1161D6-66C3-BA0A-C794-93FE8CD1CEEB}"/>
              </a:ext>
            </a:extLst>
          </p:cNvPr>
          <p:cNvSpPr/>
          <p:nvPr/>
        </p:nvSpPr>
        <p:spPr>
          <a:xfrm>
            <a:off x="8145926" y="3822817"/>
            <a:ext cx="3240000" cy="72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Poids des charges de personnel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[poids des charges N] %</a:t>
            </a:r>
            <a:endParaRPr>
              <a:solidFill>
                <a:srgbClr val="224A26"/>
              </a:solidFill>
              <a:latin typeface="Calibri"/>
              <a:ea typeface="Calibri"/>
              <a:cs typeface="Calibri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latin typeface="Calibri"/>
                <a:ea typeface="Calibri"/>
                <a:cs typeface="Calibri"/>
              </a:rPr>
              <a:t>[+/- poids des charges N-1] % vs N-1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141FA7-FB0D-BCB5-369B-D705F61E2420}"/>
              </a:ext>
            </a:extLst>
          </p:cNvPr>
          <p:cNvSpPr/>
          <p:nvPr/>
        </p:nvSpPr>
        <p:spPr>
          <a:xfrm>
            <a:off x="4672641" y="2458528"/>
            <a:ext cx="2688566" cy="1840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[Graphique représentant la répartition des ressources N]</a:t>
            </a:r>
          </a:p>
        </p:txBody>
      </p:sp>
    </p:spTree>
    <p:extLst>
      <p:ext uri="{BB962C8B-B14F-4D97-AF65-F5344CB8AC3E}">
        <p14:creationId xmlns:p14="http://schemas.microsoft.com/office/powerpoint/2010/main" val="26888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5C66A-4795-8701-212B-DE306BBE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Bilan production et relation entreprises</a:t>
            </a:r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4901ED-BED5-A3BD-1B4D-E1EEFCA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E5E282E-F1E6-3C04-02DD-04C5EF2E3230}"/>
              </a:ext>
            </a:extLst>
          </p:cNvPr>
          <p:cNvSpPr/>
          <p:nvPr/>
        </p:nvSpPr>
        <p:spPr>
          <a:xfrm>
            <a:off x="700635" y="2892757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Nombre de</a:t>
            </a:r>
            <a:r>
              <a:rPr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sz="160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commandes</a:t>
            </a:r>
            <a:endParaRPr sz="160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commandes N]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nombre commandes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DD448E28-3CEC-56F4-77FA-D815F7843656}"/>
              </a:ext>
            </a:extLst>
          </p:cNvPr>
          <p:cNvSpPr/>
          <p:nvPr/>
        </p:nvSpPr>
        <p:spPr>
          <a:xfrm>
            <a:off x="700638" y="3781162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 clients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[satisfaction clients N] %</a:t>
            </a:r>
            <a:endParaRPr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[satisfaction clients cible N] %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DD722-A1EB-6F16-0586-144A580077B2}"/>
              </a:ext>
            </a:extLst>
          </p:cNvPr>
          <p:cNvSpPr/>
          <p:nvPr/>
        </p:nvSpPr>
        <p:spPr>
          <a:xfrm>
            <a:off x="700632" y="4772707"/>
            <a:ext cx="10691268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[Commenter les indicateurs présentés]</a:t>
            </a:r>
            <a:endParaRPr lang="fr-FR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CB59FF07-F2D2-B0AA-9896-9531B455372E}"/>
              </a:ext>
            </a:extLst>
          </p:cNvPr>
          <p:cNvSpPr/>
          <p:nvPr/>
        </p:nvSpPr>
        <p:spPr>
          <a:xfrm>
            <a:off x="4613299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Nouvelles entreprises partenaires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[nouveaux partenaires N]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[nouveaux partenaires cible N]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5B8CDD29-46AC-CBEF-E2AB-84E30D6D11BE}"/>
              </a:ext>
            </a:extLst>
          </p:cNvPr>
          <p:cNvSpPr/>
          <p:nvPr/>
        </p:nvSpPr>
        <p:spPr>
          <a:xfrm>
            <a:off x="8130133" y="337221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transformation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[taux de transformation N]%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[taux de transformation cible N] %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CEBC85E8-AE75-9B92-C4B8-63E07C2AB7FA}"/>
              </a:ext>
            </a:extLst>
          </p:cNvPr>
          <p:cNvSpPr/>
          <p:nvPr/>
        </p:nvSpPr>
        <p:spPr>
          <a:xfrm>
            <a:off x="4592650" y="3372214"/>
            <a:ext cx="33030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 de fidélisation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[taux de fidélisation] </a:t>
            </a:r>
            <a:r>
              <a:rPr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%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[taux de fidélisation cible N] </a:t>
            </a:r>
            <a:r>
              <a:rPr>
                <a:latin typeface="Calibri"/>
                <a:ea typeface="Calibri"/>
                <a:cs typeface="Calibri"/>
              </a:rPr>
              <a:t>%</a:t>
            </a: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303EC9BB-6A7A-6B63-181D-06ED0F83CF01}"/>
              </a:ext>
            </a:extLst>
          </p:cNvPr>
          <p:cNvSpPr/>
          <p:nvPr/>
        </p:nvSpPr>
        <p:spPr>
          <a:xfrm>
            <a:off x="8130133" y="2009564"/>
            <a:ext cx="3261767" cy="109728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/>
                <a:ea typeface="Calibri"/>
                <a:cs typeface="Calibri"/>
              </a:rPr>
              <a:t>Nombre de visites d’entreprises</a:t>
            </a:r>
            <a:endParaRPr sz="1600">
              <a:latin typeface="Calibri"/>
              <a:ea typeface="Calibri"/>
              <a:cs typeface="Calibri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visites N]</a:t>
            </a:r>
            <a:endParaRPr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[nombre visites cible N]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AAA0EEFC-7C54-57B6-D42A-58B4BAC6A49A}"/>
              </a:ext>
            </a:extLst>
          </p:cNvPr>
          <p:cNvSpPr/>
          <p:nvPr/>
        </p:nvSpPr>
        <p:spPr>
          <a:xfrm>
            <a:off x="700632" y="1999836"/>
            <a:ext cx="3657600" cy="72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moyen par </a:t>
            </a: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[CA moyen/élève N] </a:t>
            </a:r>
            <a:r>
              <a:rPr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cible N]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</a:t>
            </a:r>
            <a:r>
              <a:rPr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cible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/ </a:t>
            </a: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[+/- N-1] </a:t>
            </a:r>
            <a:r>
              <a:rPr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vs N-1</a:t>
            </a:r>
          </a:p>
        </p:txBody>
      </p:sp>
    </p:spTree>
    <p:extLst>
      <p:ext uri="{BB962C8B-B14F-4D97-AF65-F5344CB8AC3E}">
        <p14:creationId xmlns:p14="http://schemas.microsoft.com/office/powerpoint/2010/main" val="314714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0902-EC2D-696E-E431-B2B6A5CD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53E0A-CB47-B32F-0EAA-EA998A3C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Bilan pédagogique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1236AA-1898-A6F7-7797-9F8C59C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76344-854C-8FFB-1432-9709D1635D2D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Pédagogie : [commenter l'assiduité, la satisfaction, la réussite aux examens]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Orientation : [commenter l'insertion, la poursuite d'études, les décrochages]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16D7CC2C-A05B-5221-23EB-1EAFC057A76E}"/>
              </a:ext>
            </a:extLst>
          </p:cNvPr>
          <p:cNvSpPr/>
          <p:nvPr/>
        </p:nvSpPr>
        <p:spPr>
          <a:xfrm>
            <a:off x="1245380" y="2835364"/>
            <a:ext cx="4328568" cy="792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décrochages</a:t>
            </a:r>
            <a:endParaRPr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décrochages]</a:t>
            </a:r>
            <a:endParaRPr lang="fr-FR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>
                <a:latin typeface="Calibri"/>
                <a:ea typeface="Calibri"/>
                <a:cs typeface="Calibri"/>
              </a:rPr>
              <a:t>Objectif : </a:t>
            </a:r>
            <a:r>
              <a:rPr lang="fr-FR">
                <a:latin typeface="Calibri"/>
                <a:ea typeface="Calibri"/>
                <a:cs typeface="Calibri"/>
              </a:rPr>
              <a:t>[décrochages cible N] / N-1 : [décrochages N-1]</a:t>
            </a:r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93BB7114-F8DD-D690-31D7-F962E64A158F}"/>
              </a:ext>
            </a:extLst>
          </p:cNvPr>
          <p:cNvSpPr/>
          <p:nvPr/>
        </p:nvSpPr>
        <p:spPr>
          <a:xfrm>
            <a:off x="1245380" y="1847356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Effectif élèves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[effectif élèves N]</a:t>
            </a:r>
            <a:endParaRPr lang="fr-FR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[effectif élèves cible N] / N-1 : [effectif élèves N-1]</a:t>
            </a:r>
            <a:endParaRPr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3C3AC40B-0B10-7FA4-E60F-A8A85BD69462}"/>
              </a:ext>
            </a:extLst>
          </p:cNvPr>
          <p:cNvSpPr/>
          <p:nvPr/>
        </p:nvSpPr>
        <p:spPr>
          <a:xfrm>
            <a:off x="6118693" y="1847356"/>
            <a:ext cx="4552834" cy="2768016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Indicateurs de réussite et d’orientation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300" b="1">
                <a:solidFill>
                  <a:srgbClr val="333333"/>
                </a:solidFill>
              </a:defRPr>
            </a:pPr>
            <a:endParaRPr lang="fr-FR" sz="1600" b="1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8F4A141-B52B-A1E2-958B-8253B9431219}"/>
              </a:ext>
            </a:extLst>
          </p:cNvPr>
          <p:cNvSpPr/>
          <p:nvPr/>
        </p:nvSpPr>
        <p:spPr>
          <a:xfrm>
            <a:off x="1245380" y="3823372"/>
            <a:ext cx="4328568" cy="792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Coût moyen d’un élève</a:t>
            </a:r>
            <a:endParaRPr sz="16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[coût moyen d'un élève N] €</a:t>
            </a: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N-1 : [coût moyen d'un élève N-1] €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C42932-503C-2EAA-49A7-3712E9E674CC}"/>
              </a:ext>
            </a:extLst>
          </p:cNvPr>
          <p:cNvSpPr/>
          <p:nvPr/>
        </p:nvSpPr>
        <p:spPr>
          <a:xfrm>
            <a:off x="6671094" y="2372264"/>
            <a:ext cx="3464943" cy="2027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[Radar représentant les indicateurs de réussite et d'orientation]</a:t>
            </a:r>
          </a:p>
        </p:txBody>
      </p:sp>
    </p:spTree>
    <p:extLst>
      <p:ext uri="{BB962C8B-B14F-4D97-AF65-F5344CB8AC3E}">
        <p14:creationId xmlns:p14="http://schemas.microsoft.com/office/powerpoint/2010/main" val="192049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ED3D-EFA1-4E68-051C-C245A444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7ABE5-8CBE-AE75-83A8-52F769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Bilan</a:t>
            </a:r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gouvernance</a:t>
            </a:r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 et communication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F5AEAF-8122-AD51-D0A8-F82AA9C1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76E99-CEA3-6344-AF88-3DA076010D0A}"/>
              </a:ext>
            </a:extLst>
          </p:cNvPr>
          <p:cNvSpPr/>
          <p:nvPr/>
        </p:nvSpPr>
        <p:spPr>
          <a:xfrm>
            <a:off x="700634" y="4772707"/>
            <a:ext cx="10691266" cy="1097280"/>
          </a:xfrm>
          <a:prstGeom prst="rect">
            <a:avLst/>
          </a:prstGeom>
          <a:solidFill>
            <a:schemeClr val="bg2"/>
          </a:solidFill>
          <a:ln>
            <a:solidFill>
              <a:srgbClr val="22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ctr"/>
            <a:r>
              <a:rPr lang="fr-F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Synthèse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400">
                <a:solidFill>
                  <a:srgbClr val="333333"/>
                </a:solidFill>
              </a:defRPr>
            </a:pP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Gouvernance : [Commenter le rythme des réunions, le nombre de bénévoles et la qualité du réseau institutionnel]</a:t>
            </a:r>
            <a:b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Communication : [commenter la quantité et qualité des événements] 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A21E1DB3-486F-CF45-CC26-453020694C2E}"/>
              </a:ext>
            </a:extLst>
          </p:cNvPr>
          <p:cNvSpPr/>
          <p:nvPr/>
        </p:nvSpPr>
        <p:spPr>
          <a:xfrm>
            <a:off x="1245380" y="3310032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partenariats institutionnels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partenariats N]</a:t>
            </a:r>
            <a:endParaRPr lang="fr-FR" dirty="0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dirty="0">
                <a:latin typeface="Calibri"/>
                <a:ea typeface="Calibri"/>
                <a:cs typeface="Calibri"/>
              </a:rPr>
              <a:t>Objectif : </a:t>
            </a:r>
            <a:r>
              <a:rPr lang="fr-FR" dirty="0">
                <a:latin typeface="Calibri"/>
                <a:ea typeface="Calibri"/>
                <a:cs typeface="Calibri"/>
              </a:rPr>
              <a:t>[nb partenariats cible N] / N-1 : [nb partenariats N-1]</a:t>
            </a: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D711FD5B-6A55-DCFE-4905-C4E608C4026C}"/>
              </a:ext>
            </a:extLst>
          </p:cNvPr>
          <p:cNvSpPr/>
          <p:nvPr/>
        </p:nvSpPr>
        <p:spPr>
          <a:xfrm>
            <a:off x="1245380" y="184924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réunions du </a:t>
            </a:r>
            <a:r>
              <a:rPr lang="fr-FR" sz="16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Cadm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réunions du </a:t>
            </a:r>
            <a:r>
              <a:rPr lang="fr-FR" dirty="0" err="1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 dirty="0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 N]</a:t>
            </a:r>
            <a:endParaRPr lang="fr-FR" dirty="0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réunions </a:t>
            </a:r>
            <a:r>
              <a:rPr lang="fr-FR" dirty="0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cible N] / N-1 : [nb réunions </a:t>
            </a:r>
            <a:r>
              <a:rPr lang="fr-FR" dirty="0" err="1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Cadm</a:t>
            </a:r>
            <a:r>
              <a:rPr lang="fr-FR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 N-1]</a:t>
            </a:r>
            <a:endParaRPr dirty="0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D9B4A2FD-1C3E-17A5-B38A-FCEEFD025E8F}"/>
              </a:ext>
            </a:extLst>
          </p:cNvPr>
          <p:cNvSpPr/>
          <p:nvPr/>
        </p:nvSpPr>
        <p:spPr>
          <a:xfrm>
            <a:off x="6342959" y="1847357"/>
            <a:ext cx="4328568" cy="1080000"/>
          </a:xfrm>
          <a:prstGeom prst="roundRect">
            <a:avLst/>
          </a:prstGeom>
          <a:solidFill>
            <a:srgbClr val="D6AC4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>
              <a:defRPr sz="1300" b="1">
                <a:solidFill>
                  <a:srgbClr val="333333"/>
                </a:solidFill>
              </a:defRPr>
            </a:pPr>
            <a:r>
              <a:rPr lang="fr-FR" sz="16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de bénévoles</a:t>
            </a: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224A26"/>
                </a:solidFill>
                <a:latin typeface="Calibri"/>
                <a:ea typeface="Calibri"/>
                <a:cs typeface="Calibri"/>
              </a:rPr>
              <a:t>[nombre de bénévoles N]</a:t>
            </a:r>
            <a:endParaRPr lang="fr-FR" dirty="0">
              <a:solidFill>
                <a:srgbClr val="224A2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 sz="11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Objectif : [nb bénévoles cible N] / N-1 : [nb bénévoles N-1]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516FBEF-F7E2-9499-B520-8194ABFD89DF}"/>
              </a:ext>
            </a:extLst>
          </p:cNvPr>
          <p:cNvSpPr/>
          <p:nvPr/>
        </p:nvSpPr>
        <p:spPr>
          <a:xfrm>
            <a:off x="6342959" y="3310032"/>
            <a:ext cx="4328568" cy="1080000"/>
          </a:xfrm>
          <a:prstGeom prst="roundRect">
            <a:avLst/>
          </a:prstGeom>
          <a:solidFill>
            <a:srgbClr val="224A2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algn="l">
              <a:defRPr sz="1300" b="1">
                <a:solidFill>
                  <a:srgbClr val="333333"/>
                </a:solidFill>
              </a:defRPr>
            </a:pPr>
            <a:r>
              <a:rPr lang="fr-F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d’événements de communication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2000" b="1">
                <a:solidFill>
                  <a:srgbClr val="004D40"/>
                </a:solidFill>
              </a:defRPr>
            </a:pPr>
            <a:r>
              <a:rPr lang="fr-FR" dirty="0">
                <a:solidFill>
                  <a:srgbClr val="D6AC44"/>
                </a:solidFill>
                <a:latin typeface="Calibri"/>
                <a:ea typeface="Calibri"/>
                <a:cs typeface="Calibri"/>
              </a:rPr>
              <a:t>[nombre événements N]</a:t>
            </a:r>
            <a:endParaRPr lang="fr-FR" dirty="0">
              <a:solidFill>
                <a:srgbClr val="D6AC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333333"/>
                </a:solidFill>
              </a:defRPr>
            </a:pPr>
            <a:r>
              <a:rPr lang="fr-FR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Objectif : [nb événements cible N] / N-1 : [nb événements N-1]</a:t>
            </a:r>
          </a:p>
        </p:txBody>
      </p:sp>
    </p:spTree>
    <p:extLst>
      <p:ext uri="{BB962C8B-B14F-4D97-AF65-F5344CB8AC3E}">
        <p14:creationId xmlns:p14="http://schemas.microsoft.com/office/powerpoint/2010/main" val="84478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8E7F9-0058-2E67-B2FC-610644FB4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5C8C-CC91-7404-6B34-F7FB582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Perspectives</a:t>
            </a:r>
            <a:b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60BF35-6832-7E1B-2DDD-0CB7B92C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Calibri"/>
                <a:ea typeface="Calibri"/>
                <a:cs typeface="Calibri"/>
              </a:rPr>
              <a:t>Echanger sur les perspectives en terme de :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[Nombre de classes]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[Nombre d'élèves]</a:t>
            </a: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>
                <a:latin typeface="Calibri"/>
                <a:ea typeface="Calibri"/>
                <a:cs typeface="Calibri"/>
              </a:rPr>
              <a:t>[Nouveautés sur les diplômes préparés]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[Chiffre d'affaires prévu pour l'année en cours]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[Résultat prévu pour l'année en cours]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[Investissements prévu pour l'année en cours]</a:t>
            </a:r>
          </a:p>
          <a:p>
            <a:r>
              <a:rPr lang="fr-FR">
                <a:latin typeface="Calibri"/>
                <a:ea typeface="Calibri"/>
                <a:cs typeface="Calibri"/>
              </a:rPr>
              <a:t>[Autres éléments sur l'année en cours notables]</a:t>
            </a:r>
          </a:p>
          <a:p>
            <a:pPr marL="0" indent="0">
              <a:buNone/>
            </a:pPr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321B2-9D91-7E61-B2CC-C3608AC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ANNEXE 21 - MODELE DE RAPPORT ADAPTE</a:t>
            </a:r>
          </a:p>
        </p:txBody>
      </p:sp>
    </p:spTree>
    <p:extLst>
      <p:ext uri="{BB962C8B-B14F-4D97-AF65-F5344CB8AC3E}">
        <p14:creationId xmlns:p14="http://schemas.microsoft.com/office/powerpoint/2010/main" val="91456854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Grand écran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Courier New</vt:lpstr>
      <vt:lpstr>Neue Haas Grotesk Text Pro</vt:lpstr>
      <vt:lpstr>VanillaVTI</vt:lpstr>
      <vt:lpstr>Rapport d'activité annuel</vt:lpstr>
      <vt:lpstr>Sommaire </vt:lpstr>
      <vt:lpstr>Présentation de l’école </vt:lpstr>
      <vt:lpstr>État des lieux </vt:lpstr>
      <vt:lpstr>Bilan financier </vt:lpstr>
      <vt:lpstr>Bilan production et relation entreprises</vt:lpstr>
      <vt:lpstr>Bilan pédagogique </vt:lpstr>
      <vt:lpstr>Bilan gouvernance et communication </vt:lpstr>
      <vt:lpstr>Perspectives </vt:lpstr>
      <vt:lpstr>Conclusion et questions diverses 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2</cp:revision>
  <dcterms:created xsi:type="dcterms:W3CDTF">2025-07-30T19:37:36Z</dcterms:created>
  <dcterms:modified xsi:type="dcterms:W3CDTF">2025-08-19T16:26:39Z</dcterms:modified>
</cp:coreProperties>
</file>