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98" r:id="rId5"/>
    <p:sldId id="302" r:id="rId6"/>
    <p:sldId id="305" r:id="rId7"/>
    <p:sldId id="327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B82"/>
    <a:srgbClr val="C62828"/>
    <a:srgbClr val="EF5350"/>
    <a:srgbClr val="FFB74D"/>
    <a:srgbClr val="002B45"/>
    <a:srgbClr val="FFF9E5"/>
    <a:srgbClr val="003366"/>
    <a:srgbClr val="FF6F61"/>
    <a:srgbClr val="D3D3D3"/>
    <a:srgbClr val="2E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B080E2-2F19-07BF-4774-7E4FA0117116}" v="4" dt="2025-08-19T17:55:34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19" autoAdjust="0"/>
  </p:normalViewPr>
  <p:slideViewPr>
    <p:cSldViewPr snapToGrid="0">
      <p:cViewPr varScale="1">
        <p:scale>
          <a:sx n="95" d="100"/>
          <a:sy n="95" d="100"/>
        </p:scale>
        <p:origin x="108" y="6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-6" y="-18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GOMBAUD" userId="95dfd7b3-193d-40a4-ae58-03a5f77a8c61" providerId="ADAL" clId="{CC5B81FC-BCF0-4DCC-9F3E-E0AB1D8A7B60}"/>
    <pc:docChg chg="undo custSel addSld delSld modSld sldOrd">
      <pc:chgData name="Laura GOMBAUD" userId="95dfd7b3-193d-40a4-ae58-03a5f77a8c61" providerId="ADAL" clId="{CC5B81FC-BCF0-4DCC-9F3E-E0AB1D8A7B60}" dt="2025-08-02T16:08:21.073" v="865" actId="20577"/>
      <pc:docMkLst>
        <pc:docMk/>
      </pc:docMkLst>
      <pc:sldChg chg="addSp delSp modSp mod ord">
        <pc:chgData name="Laura GOMBAUD" userId="95dfd7b3-193d-40a4-ae58-03a5f77a8c61" providerId="ADAL" clId="{CC5B81FC-BCF0-4DCC-9F3E-E0AB1D8A7B60}" dt="2025-08-02T16:07:40.118" v="859" actId="20577"/>
        <pc:sldMkLst>
          <pc:docMk/>
          <pc:sldMk cId="193143965" sldId="298"/>
        </pc:sldMkLst>
        <pc:spChg chg="mod">
          <ac:chgData name="Laura GOMBAUD" userId="95dfd7b3-193d-40a4-ae58-03a5f77a8c61" providerId="ADAL" clId="{CC5B81FC-BCF0-4DCC-9F3E-E0AB1D8A7B60}" dt="2025-08-02T15:14:03.600" v="204" actId="2711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Laura GOMBAUD" userId="95dfd7b3-193d-40a4-ae58-03a5f77a8c61" providerId="ADAL" clId="{CC5B81FC-BCF0-4DCC-9F3E-E0AB1D8A7B60}" dt="2025-08-02T15:14:03.600" v="204" actId="2711"/>
          <ac:spMkLst>
            <pc:docMk/>
            <pc:sldMk cId="193143965" sldId="298"/>
            <ac:spMk id="3" creationId="{255E1F2F-E259-4EA8-9FFD-3A10AF541859}"/>
          </ac:spMkLst>
        </pc:spChg>
        <pc:spChg chg="mod">
          <ac:chgData name="Laura GOMBAUD" userId="95dfd7b3-193d-40a4-ae58-03a5f77a8c61" providerId="ADAL" clId="{CC5B81FC-BCF0-4DCC-9F3E-E0AB1D8A7B60}" dt="2025-08-02T15:14:03.600" v="204" actId="2711"/>
          <ac:spMkLst>
            <pc:docMk/>
            <pc:sldMk cId="193143965" sldId="298"/>
            <ac:spMk id="6" creationId="{3025308B-8AE7-D6D7-AAD7-B8B7339ABE55}"/>
          </ac:spMkLst>
        </pc:spChg>
        <pc:spChg chg="add mod">
          <ac:chgData name="Laura GOMBAUD" userId="95dfd7b3-193d-40a4-ae58-03a5f77a8c61" providerId="ADAL" clId="{CC5B81FC-BCF0-4DCC-9F3E-E0AB1D8A7B60}" dt="2025-08-02T16:07:40.118" v="859" actId="20577"/>
          <ac:spMkLst>
            <pc:docMk/>
            <pc:sldMk cId="193143965" sldId="298"/>
            <ac:spMk id="7" creationId="{4F1EB005-EA34-3AE0-DDDF-BB0160F8623B}"/>
          </ac:spMkLst>
        </pc:spChg>
      </pc:sldChg>
      <pc:sldChg chg="del ord">
        <pc:chgData name="Laura GOMBAUD" userId="95dfd7b3-193d-40a4-ae58-03a5f77a8c61" providerId="ADAL" clId="{CC5B81FC-BCF0-4DCC-9F3E-E0AB1D8A7B60}" dt="2025-08-02T14:47:27.739" v="46" actId="47"/>
        <pc:sldMkLst>
          <pc:docMk/>
          <pc:sldMk cId="3857619165" sldId="301"/>
        </pc:sldMkLst>
      </pc:sldChg>
      <pc:sldChg chg="addSp delSp modSp mod">
        <pc:chgData name="Laura GOMBAUD" userId="95dfd7b3-193d-40a4-ae58-03a5f77a8c61" providerId="ADAL" clId="{CC5B81FC-BCF0-4DCC-9F3E-E0AB1D8A7B60}" dt="2025-08-02T16:07:33.766" v="856" actId="20577"/>
        <pc:sldMkLst>
          <pc:docMk/>
          <pc:sldMk cId="4034650231" sldId="302"/>
        </pc:sldMkLst>
        <pc:spChg chg="mod">
          <ac:chgData name="Laura GOMBAUD" userId="95dfd7b3-193d-40a4-ae58-03a5f77a8c61" providerId="ADAL" clId="{CC5B81FC-BCF0-4DCC-9F3E-E0AB1D8A7B60}" dt="2025-08-02T15:13:56.444" v="203" actId="2711"/>
          <ac:spMkLst>
            <pc:docMk/>
            <pc:sldMk cId="4034650231" sldId="302"/>
            <ac:spMk id="2" creationId="{2AFD9139-01B7-03D3-F854-8F2F6AF98E68}"/>
          </ac:spMkLst>
        </pc:spChg>
        <pc:spChg chg="mod">
          <ac:chgData name="Laura GOMBAUD" userId="95dfd7b3-193d-40a4-ae58-03a5f77a8c61" providerId="ADAL" clId="{CC5B81FC-BCF0-4DCC-9F3E-E0AB1D8A7B60}" dt="2025-08-02T15:13:56.444" v="203" actId="2711"/>
          <ac:spMkLst>
            <pc:docMk/>
            <pc:sldMk cId="4034650231" sldId="302"/>
            <ac:spMk id="3" creationId="{2A7F0E52-689D-EA90-1406-0B421A440FBB}"/>
          </ac:spMkLst>
        </pc:spChg>
        <pc:spChg chg="mod">
          <ac:chgData name="Laura GOMBAUD" userId="95dfd7b3-193d-40a4-ae58-03a5f77a8c61" providerId="ADAL" clId="{CC5B81FC-BCF0-4DCC-9F3E-E0AB1D8A7B60}" dt="2025-08-02T15:13:56.444" v="203" actId="2711"/>
          <ac:spMkLst>
            <pc:docMk/>
            <pc:sldMk cId="4034650231" sldId="302"/>
            <ac:spMk id="5" creationId="{8F6858CA-8C1C-680D-67EF-F41249EDE90C}"/>
          </ac:spMkLst>
        </pc:spChg>
        <pc:spChg chg="add mod">
          <ac:chgData name="Laura GOMBAUD" userId="95dfd7b3-193d-40a4-ae58-03a5f77a8c61" providerId="ADAL" clId="{CC5B81FC-BCF0-4DCC-9F3E-E0AB1D8A7B60}" dt="2025-08-02T16:07:33.766" v="856" actId="20577"/>
          <ac:spMkLst>
            <pc:docMk/>
            <pc:sldMk cId="4034650231" sldId="302"/>
            <ac:spMk id="7" creationId="{D083E840-D8DB-B88C-79E0-128027738930}"/>
          </ac:spMkLst>
        </pc:spChg>
      </pc:sldChg>
      <pc:sldChg chg="addSp modSp del mod modAnim">
        <pc:chgData name="Laura GOMBAUD" userId="95dfd7b3-193d-40a4-ae58-03a5f77a8c61" providerId="ADAL" clId="{CC5B81FC-BCF0-4DCC-9F3E-E0AB1D8A7B60}" dt="2025-08-02T14:52:55.921" v="83" actId="47"/>
        <pc:sldMkLst>
          <pc:docMk/>
          <pc:sldMk cId="743045546" sldId="303"/>
        </pc:sldMkLst>
      </pc:sldChg>
      <pc:sldChg chg="addSp delSp modSp add del mod modAnim">
        <pc:chgData name="Laura GOMBAUD" userId="95dfd7b3-193d-40a4-ae58-03a5f77a8c61" providerId="ADAL" clId="{CC5B81FC-BCF0-4DCC-9F3E-E0AB1D8A7B60}" dt="2025-08-02T15:03:48.205" v="164" actId="2696"/>
        <pc:sldMkLst>
          <pc:docMk/>
          <pc:sldMk cId="803350763" sldId="304"/>
        </pc:sldMkLst>
      </pc:sldChg>
      <pc:sldChg chg="modSp add del mod">
        <pc:chgData name="Laura GOMBAUD" userId="95dfd7b3-193d-40a4-ae58-03a5f77a8c61" providerId="ADAL" clId="{CC5B81FC-BCF0-4DCC-9F3E-E0AB1D8A7B60}" dt="2025-08-02T15:01:26.972" v="157" actId="2696"/>
        <pc:sldMkLst>
          <pc:docMk/>
          <pc:sldMk cId="62996528" sldId="305"/>
        </pc:sldMkLst>
      </pc:sldChg>
      <pc:sldChg chg="addSp delSp modSp add mod modAnim">
        <pc:chgData name="Laura GOMBAUD" userId="95dfd7b3-193d-40a4-ae58-03a5f77a8c61" providerId="ADAL" clId="{CC5B81FC-BCF0-4DCC-9F3E-E0AB1D8A7B60}" dt="2025-08-02T16:00:07.552" v="795" actId="12788"/>
        <pc:sldMkLst>
          <pc:docMk/>
          <pc:sldMk cId="1566335460" sldId="305"/>
        </pc:sldMkLst>
        <pc:spChg chg="mod">
          <ac:chgData name="Laura GOMBAUD" userId="95dfd7b3-193d-40a4-ae58-03a5f77a8c61" providerId="ADAL" clId="{CC5B81FC-BCF0-4DCC-9F3E-E0AB1D8A7B60}" dt="2025-08-02T15:37:20.463" v="614" actId="1076"/>
          <ac:spMkLst>
            <pc:docMk/>
            <pc:sldMk cId="1566335460" sldId="305"/>
            <ac:spMk id="2" creationId="{30B7CD99-7151-9355-BD0E-58ECF74AAF03}"/>
          </ac:spMkLst>
        </pc:spChg>
        <pc:spChg chg="mod">
          <ac:chgData name="Laura GOMBAUD" userId="95dfd7b3-193d-40a4-ae58-03a5f77a8c61" providerId="ADAL" clId="{CC5B81FC-BCF0-4DCC-9F3E-E0AB1D8A7B60}" dt="2025-08-02T15:13:46.923" v="201" actId="2711"/>
          <ac:spMkLst>
            <pc:docMk/>
            <pc:sldMk cId="1566335460" sldId="305"/>
            <ac:spMk id="3" creationId="{E773768D-68F0-FEB6-7F28-3287910B649F}"/>
          </ac:spMkLst>
        </pc:spChg>
        <pc:spChg chg="mod">
          <ac:chgData name="Laura GOMBAUD" userId="95dfd7b3-193d-40a4-ae58-03a5f77a8c61" providerId="ADAL" clId="{CC5B81FC-BCF0-4DCC-9F3E-E0AB1D8A7B60}" dt="2025-08-02T15:14:49.542" v="273" actId="20577"/>
          <ac:spMkLst>
            <pc:docMk/>
            <pc:sldMk cId="1566335460" sldId="305"/>
            <ac:spMk id="4" creationId="{19D692EF-042E-2419-11FE-88B88B3DA343}"/>
          </ac:spMkLst>
        </pc:spChg>
        <pc:spChg chg="mod">
          <ac:chgData name="Laura GOMBAUD" userId="95dfd7b3-193d-40a4-ae58-03a5f77a8c61" providerId="ADAL" clId="{CC5B81FC-BCF0-4DCC-9F3E-E0AB1D8A7B60}" dt="2025-08-02T15:44:08.124" v="697" actId="1076"/>
          <ac:spMkLst>
            <pc:docMk/>
            <pc:sldMk cId="1566335460" sldId="305"/>
            <ac:spMk id="5" creationId="{82F42B0A-C55C-6935-036B-1C5FCC759120}"/>
          </ac:spMkLst>
        </pc:spChg>
        <pc:spChg chg="mod">
          <ac:chgData name="Laura GOMBAUD" userId="95dfd7b3-193d-40a4-ae58-03a5f77a8c61" providerId="ADAL" clId="{CC5B81FC-BCF0-4DCC-9F3E-E0AB1D8A7B60}" dt="2025-08-02T15:47:57.173" v="719" actId="1076"/>
          <ac:spMkLst>
            <pc:docMk/>
            <pc:sldMk cId="1566335460" sldId="305"/>
            <ac:spMk id="6" creationId="{B28FBDAE-0E7B-84D0-CB90-3CB6CFC873FF}"/>
          </ac:spMkLst>
        </pc:spChg>
        <pc:spChg chg="mod">
          <ac:chgData name="Laura GOMBAUD" userId="95dfd7b3-193d-40a4-ae58-03a5f77a8c61" providerId="ADAL" clId="{CC5B81FC-BCF0-4DCC-9F3E-E0AB1D8A7B60}" dt="2025-08-02T16:00:07.552" v="795" actId="12788"/>
          <ac:spMkLst>
            <pc:docMk/>
            <pc:sldMk cId="1566335460" sldId="305"/>
            <ac:spMk id="7" creationId="{72310CF3-A3B1-6107-1C8D-E267C2B6204B}"/>
          </ac:spMkLst>
        </pc:spChg>
        <pc:spChg chg="mod">
          <ac:chgData name="Laura GOMBAUD" userId="95dfd7b3-193d-40a4-ae58-03a5f77a8c61" providerId="ADAL" clId="{CC5B81FC-BCF0-4DCC-9F3E-E0AB1D8A7B60}" dt="2025-08-02T15:51:03.787" v="725" actId="1076"/>
          <ac:spMkLst>
            <pc:docMk/>
            <pc:sldMk cId="1566335460" sldId="305"/>
            <ac:spMk id="8" creationId="{71E80AB8-8C4B-B3AD-FD8E-53E027CF1682}"/>
          </ac:spMkLst>
        </pc:spChg>
        <pc:spChg chg="mod">
          <ac:chgData name="Laura GOMBAUD" userId="95dfd7b3-193d-40a4-ae58-03a5f77a8c61" providerId="ADAL" clId="{CC5B81FC-BCF0-4DCC-9F3E-E0AB1D8A7B60}" dt="2025-08-02T16:00:07.552" v="795" actId="12788"/>
          <ac:spMkLst>
            <pc:docMk/>
            <pc:sldMk cId="1566335460" sldId="305"/>
            <ac:spMk id="9" creationId="{404652F1-83C9-97E1-3244-684A3C7F3FFB}"/>
          </ac:spMkLst>
        </pc:spChg>
        <pc:spChg chg="mod">
          <ac:chgData name="Laura GOMBAUD" userId="95dfd7b3-193d-40a4-ae58-03a5f77a8c61" providerId="ADAL" clId="{CC5B81FC-BCF0-4DCC-9F3E-E0AB1D8A7B60}" dt="2025-08-02T15:13:46.923" v="201" actId="2711"/>
          <ac:spMkLst>
            <pc:docMk/>
            <pc:sldMk cId="1566335460" sldId="305"/>
            <ac:spMk id="10" creationId="{94F6AB57-2016-87BC-DEDF-F7A70D2750FD}"/>
          </ac:spMkLst>
        </pc:spChg>
      </pc:sldChg>
      <pc:sldChg chg="addSp delSp modSp add del mod modAnim">
        <pc:chgData name="Laura GOMBAUD" userId="95dfd7b3-193d-40a4-ae58-03a5f77a8c61" providerId="ADAL" clId="{CC5B81FC-BCF0-4DCC-9F3E-E0AB1D8A7B60}" dt="2025-08-02T15:59:14.643" v="788" actId="47"/>
        <pc:sldMkLst>
          <pc:docMk/>
          <pc:sldMk cId="2910630310" sldId="306"/>
        </pc:sldMkLst>
      </pc:sldChg>
      <pc:sldChg chg="delSp add del mod ord">
        <pc:chgData name="Laura GOMBAUD" userId="95dfd7b3-193d-40a4-ae58-03a5f77a8c61" providerId="ADAL" clId="{CC5B81FC-BCF0-4DCC-9F3E-E0AB1D8A7B60}" dt="2025-08-02T15:08:08.447" v="177" actId="2696"/>
        <pc:sldMkLst>
          <pc:docMk/>
          <pc:sldMk cId="3559050100" sldId="306"/>
        </pc:sldMkLst>
      </pc:sldChg>
      <pc:sldChg chg="addSp modSp add mod modAnim">
        <pc:chgData name="Laura GOMBAUD" userId="95dfd7b3-193d-40a4-ae58-03a5f77a8c61" providerId="ADAL" clId="{CC5B81FC-BCF0-4DCC-9F3E-E0AB1D8A7B60}" dt="2025-08-02T15:56:15.900" v="773" actId="1076"/>
        <pc:sldMkLst>
          <pc:docMk/>
          <pc:sldMk cId="850087606" sldId="307"/>
        </pc:sldMkLst>
        <pc:spChg chg="mod">
          <ac:chgData name="Laura GOMBAUD" userId="95dfd7b3-193d-40a4-ae58-03a5f77a8c61" providerId="ADAL" clId="{CC5B81FC-BCF0-4DCC-9F3E-E0AB1D8A7B60}" dt="2025-08-02T15:38:46.475" v="631" actId="108"/>
          <ac:spMkLst>
            <pc:docMk/>
            <pc:sldMk cId="850087606" sldId="307"/>
            <ac:spMk id="2" creationId="{77C2C4B6-6257-D643-C4DF-55093938A843}"/>
          </ac:spMkLst>
        </pc:spChg>
        <pc:spChg chg="mod">
          <ac:chgData name="Laura GOMBAUD" userId="95dfd7b3-193d-40a4-ae58-03a5f77a8c61" providerId="ADAL" clId="{CC5B81FC-BCF0-4DCC-9F3E-E0AB1D8A7B60}" dt="2025-08-02T15:23:52.142" v="367" actId="20577"/>
          <ac:spMkLst>
            <pc:docMk/>
            <pc:sldMk cId="850087606" sldId="307"/>
            <ac:spMk id="4" creationId="{C3605ED2-5A4F-E7C7-A331-3B1C15A6BC7E}"/>
          </ac:spMkLst>
        </pc:spChg>
        <pc:spChg chg="mod">
          <ac:chgData name="Laura GOMBAUD" userId="95dfd7b3-193d-40a4-ae58-03a5f77a8c61" providerId="ADAL" clId="{CC5B81FC-BCF0-4DCC-9F3E-E0AB1D8A7B60}" dt="2025-08-02T15:56:15.900" v="773" actId="1076"/>
          <ac:spMkLst>
            <pc:docMk/>
            <pc:sldMk cId="850087606" sldId="307"/>
            <ac:spMk id="6" creationId="{FD12B3BF-4A29-6BED-64EF-F0BC92B1F318}"/>
          </ac:spMkLst>
        </pc:spChg>
        <pc:spChg chg="mod">
          <ac:chgData name="Laura GOMBAUD" userId="95dfd7b3-193d-40a4-ae58-03a5f77a8c61" providerId="ADAL" clId="{CC5B81FC-BCF0-4DCC-9F3E-E0AB1D8A7B60}" dt="2025-08-02T15:41:35.519" v="681" actId="12788"/>
          <ac:spMkLst>
            <pc:docMk/>
            <pc:sldMk cId="850087606" sldId="307"/>
            <ac:spMk id="7" creationId="{062EA3A0-4970-403E-71A5-BD6FF700E8DE}"/>
          </ac:spMkLst>
        </pc:spChg>
        <pc:spChg chg="mod">
          <ac:chgData name="Laura GOMBAUD" userId="95dfd7b3-193d-40a4-ae58-03a5f77a8c61" providerId="ADAL" clId="{CC5B81FC-BCF0-4DCC-9F3E-E0AB1D8A7B60}" dt="2025-08-02T15:56:09.322" v="772" actId="1076"/>
          <ac:spMkLst>
            <pc:docMk/>
            <pc:sldMk cId="850087606" sldId="307"/>
            <ac:spMk id="9" creationId="{FAEA8813-7AFC-C184-83F1-C2AA11CF065A}"/>
          </ac:spMkLst>
        </pc:spChg>
      </pc:sldChg>
      <pc:sldChg chg="modSp add mod">
        <pc:chgData name="Laura GOMBAUD" userId="95dfd7b3-193d-40a4-ae58-03a5f77a8c61" providerId="ADAL" clId="{CC5B81FC-BCF0-4DCC-9F3E-E0AB1D8A7B60}" dt="2025-08-02T15:57:04.522" v="776" actId="1076"/>
        <pc:sldMkLst>
          <pc:docMk/>
          <pc:sldMk cId="997985961" sldId="308"/>
        </pc:sldMkLst>
        <pc:spChg chg="mod">
          <ac:chgData name="Laura GOMBAUD" userId="95dfd7b3-193d-40a4-ae58-03a5f77a8c61" providerId="ADAL" clId="{CC5B81FC-BCF0-4DCC-9F3E-E0AB1D8A7B60}" dt="2025-08-02T15:38:48.070" v="632" actId="108"/>
          <ac:spMkLst>
            <pc:docMk/>
            <pc:sldMk cId="997985961" sldId="308"/>
            <ac:spMk id="2" creationId="{817B7CAA-1576-D829-5976-3136E19CFA87}"/>
          </ac:spMkLst>
        </pc:spChg>
        <pc:spChg chg="mod">
          <ac:chgData name="Laura GOMBAUD" userId="95dfd7b3-193d-40a4-ae58-03a5f77a8c61" providerId="ADAL" clId="{CC5B81FC-BCF0-4DCC-9F3E-E0AB1D8A7B60}" dt="2025-08-02T15:24:12.302" v="373" actId="20577"/>
          <ac:spMkLst>
            <pc:docMk/>
            <pc:sldMk cId="997985961" sldId="308"/>
            <ac:spMk id="4" creationId="{4D34551C-EFE8-A38B-E8B2-94A43FF91C74}"/>
          </ac:spMkLst>
        </pc:spChg>
        <pc:spChg chg="mod">
          <ac:chgData name="Laura GOMBAUD" userId="95dfd7b3-193d-40a4-ae58-03a5f77a8c61" providerId="ADAL" clId="{CC5B81FC-BCF0-4DCC-9F3E-E0AB1D8A7B60}" dt="2025-08-02T15:57:04.522" v="776" actId="1076"/>
          <ac:spMkLst>
            <pc:docMk/>
            <pc:sldMk cId="997985961" sldId="308"/>
            <ac:spMk id="6" creationId="{C58FAF0E-F4FD-3FA6-02BF-5D48782A1800}"/>
          </ac:spMkLst>
        </pc:spChg>
        <pc:spChg chg="mod">
          <ac:chgData name="Laura GOMBAUD" userId="95dfd7b3-193d-40a4-ae58-03a5f77a8c61" providerId="ADAL" clId="{CC5B81FC-BCF0-4DCC-9F3E-E0AB1D8A7B60}" dt="2025-08-02T15:42:16.972" v="691" actId="12788"/>
          <ac:spMkLst>
            <pc:docMk/>
            <pc:sldMk cId="997985961" sldId="308"/>
            <ac:spMk id="7" creationId="{44FC35AE-F553-502B-4C76-45C1E99B5972}"/>
          </ac:spMkLst>
        </pc:spChg>
        <pc:spChg chg="mod">
          <ac:chgData name="Laura GOMBAUD" userId="95dfd7b3-193d-40a4-ae58-03a5f77a8c61" providerId="ADAL" clId="{CC5B81FC-BCF0-4DCC-9F3E-E0AB1D8A7B60}" dt="2025-08-02T15:56:57.911" v="775" actId="1076"/>
          <ac:spMkLst>
            <pc:docMk/>
            <pc:sldMk cId="997985961" sldId="308"/>
            <ac:spMk id="9" creationId="{B7C81489-2055-7F7C-0271-0DC4102DEA93}"/>
          </ac:spMkLst>
        </pc:spChg>
      </pc:sldChg>
      <pc:sldChg chg="modSp add mod">
        <pc:chgData name="Laura GOMBAUD" userId="95dfd7b3-193d-40a4-ae58-03a5f77a8c61" providerId="ADAL" clId="{CC5B81FC-BCF0-4DCC-9F3E-E0AB1D8A7B60}" dt="2025-08-02T15:48:44.869" v="722" actId="1076"/>
        <pc:sldMkLst>
          <pc:docMk/>
          <pc:sldMk cId="2859370614" sldId="309"/>
        </pc:sldMkLst>
        <pc:spChg chg="mod">
          <ac:chgData name="Laura GOMBAUD" userId="95dfd7b3-193d-40a4-ae58-03a5f77a8c61" providerId="ADAL" clId="{CC5B81FC-BCF0-4DCC-9F3E-E0AB1D8A7B60}" dt="2025-08-02T15:38:53.041" v="633" actId="108"/>
          <ac:spMkLst>
            <pc:docMk/>
            <pc:sldMk cId="2859370614" sldId="309"/>
            <ac:spMk id="2" creationId="{C8E30515-6FBF-50A2-1833-D011EF3B9EEE}"/>
          </ac:spMkLst>
        </pc:spChg>
        <pc:spChg chg="mod">
          <ac:chgData name="Laura GOMBAUD" userId="95dfd7b3-193d-40a4-ae58-03a5f77a8c61" providerId="ADAL" clId="{CC5B81FC-BCF0-4DCC-9F3E-E0AB1D8A7B60}" dt="2025-08-02T15:24:30.069" v="378" actId="20577"/>
          <ac:spMkLst>
            <pc:docMk/>
            <pc:sldMk cId="2859370614" sldId="309"/>
            <ac:spMk id="4" creationId="{2165B3E0-4AB9-732E-7744-E83E57447079}"/>
          </ac:spMkLst>
        </pc:spChg>
        <pc:spChg chg="mod">
          <ac:chgData name="Laura GOMBAUD" userId="95dfd7b3-193d-40a4-ae58-03a5f77a8c61" providerId="ADAL" clId="{CC5B81FC-BCF0-4DCC-9F3E-E0AB1D8A7B60}" dt="2025-08-02T15:48:44.869" v="722" actId="1076"/>
          <ac:spMkLst>
            <pc:docMk/>
            <pc:sldMk cId="2859370614" sldId="309"/>
            <ac:spMk id="6" creationId="{F17530B5-01B0-8065-3644-A23E2A0DCBFB}"/>
          </ac:spMkLst>
        </pc:spChg>
        <pc:spChg chg="mod">
          <ac:chgData name="Laura GOMBAUD" userId="95dfd7b3-193d-40a4-ae58-03a5f77a8c61" providerId="ADAL" clId="{CC5B81FC-BCF0-4DCC-9F3E-E0AB1D8A7B60}" dt="2025-08-02T15:42:41.772" v="694" actId="12788"/>
          <ac:spMkLst>
            <pc:docMk/>
            <pc:sldMk cId="2859370614" sldId="309"/>
            <ac:spMk id="7" creationId="{252B2006-F967-02E1-A91F-08200DB54BF6}"/>
          </ac:spMkLst>
        </pc:spChg>
        <pc:spChg chg="mod">
          <ac:chgData name="Laura GOMBAUD" userId="95dfd7b3-193d-40a4-ae58-03a5f77a8c61" providerId="ADAL" clId="{CC5B81FC-BCF0-4DCC-9F3E-E0AB1D8A7B60}" dt="2025-08-02T15:48:37.777" v="721" actId="1076"/>
          <ac:spMkLst>
            <pc:docMk/>
            <pc:sldMk cId="2859370614" sldId="309"/>
            <ac:spMk id="9" creationId="{03D118DC-C1F7-EDF2-FB93-AFC605BAE45B}"/>
          </ac:spMkLst>
        </pc:spChg>
      </pc:sldChg>
      <pc:sldChg chg="modSp add mod">
        <pc:chgData name="Laura GOMBAUD" userId="95dfd7b3-193d-40a4-ae58-03a5f77a8c61" providerId="ADAL" clId="{CC5B81FC-BCF0-4DCC-9F3E-E0AB1D8A7B60}" dt="2025-08-02T15:57:35.053" v="778" actId="1076"/>
        <pc:sldMkLst>
          <pc:docMk/>
          <pc:sldMk cId="4080259528" sldId="310"/>
        </pc:sldMkLst>
        <pc:spChg chg="mod">
          <ac:chgData name="Laura GOMBAUD" userId="95dfd7b3-193d-40a4-ae58-03a5f77a8c61" providerId="ADAL" clId="{CC5B81FC-BCF0-4DCC-9F3E-E0AB1D8A7B60}" dt="2025-08-02T15:38:57.266" v="634" actId="108"/>
          <ac:spMkLst>
            <pc:docMk/>
            <pc:sldMk cId="4080259528" sldId="310"/>
            <ac:spMk id="2" creationId="{B2378A3D-D423-0B45-41E8-F8D056B0F3B4}"/>
          </ac:spMkLst>
        </pc:spChg>
        <pc:spChg chg="mod">
          <ac:chgData name="Laura GOMBAUD" userId="95dfd7b3-193d-40a4-ae58-03a5f77a8c61" providerId="ADAL" clId="{CC5B81FC-BCF0-4DCC-9F3E-E0AB1D8A7B60}" dt="2025-08-02T15:24:49.440" v="383" actId="20577"/>
          <ac:spMkLst>
            <pc:docMk/>
            <pc:sldMk cId="4080259528" sldId="310"/>
            <ac:spMk id="4" creationId="{11F66F09-16E4-67AA-9B2C-D67BCCA871D7}"/>
          </ac:spMkLst>
        </pc:spChg>
        <pc:spChg chg="mod">
          <ac:chgData name="Laura GOMBAUD" userId="95dfd7b3-193d-40a4-ae58-03a5f77a8c61" providerId="ADAL" clId="{CC5B81FC-BCF0-4DCC-9F3E-E0AB1D8A7B60}" dt="2025-08-02T15:57:35.053" v="778" actId="1076"/>
          <ac:spMkLst>
            <pc:docMk/>
            <pc:sldMk cId="4080259528" sldId="310"/>
            <ac:spMk id="6" creationId="{9988563F-A22D-5448-ADE8-47CD78C8BD5F}"/>
          </ac:spMkLst>
        </pc:spChg>
        <pc:spChg chg="mod">
          <ac:chgData name="Laura GOMBAUD" userId="95dfd7b3-193d-40a4-ae58-03a5f77a8c61" providerId="ADAL" clId="{CC5B81FC-BCF0-4DCC-9F3E-E0AB1D8A7B60}" dt="2025-08-02T15:24:46.468" v="381"/>
          <ac:spMkLst>
            <pc:docMk/>
            <pc:sldMk cId="4080259528" sldId="310"/>
            <ac:spMk id="7" creationId="{D4BE44CB-5134-28A8-8591-5E87C6BDF5EC}"/>
          </ac:spMkLst>
        </pc:spChg>
        <pc:spChg chg="mod">
          <ac:chgData name="Laura GOMBAUD" userId="95dfd7b3-193d-40a4-ae58-03a5f77a8c61" providerId="ADAL" clId="{CC5B81FC-BCF0-4DCC-9F3E-E0AB1D8A7B60}" dt="2025-08-02T15:57:26.495" v="777" actId="1076"/>
          <ac:spMkLst>
            <pc:docMk/>
            <pc:sldMk cId="4080259528" sldId="310"/>
            <ac:spMk id="9" creationId="{573108A8-8DFD-8FFF-CF48-03BD57E4C81B}"/>
          </ac:spMkLst>
        </pc:spChg>
      </pc:sldChg>
      <pc:sldChg chg="modSp add mod">
        <pc:chgData name="Laura GOMBAUD" userId="95dfd7b3-193d-40a4-ae58-03a5f77a8c61" providerId="ADAL" clId="{CC5B81FC-BCF0-4DCC-9F3E-E0AB1D8A7B60}" dt="2025-08-02T16:01:19.052" v="798" actId="12788"/>
        <pc:sldMkLst>
          <pc:docMk/>
          <pc:sldMk cId="1775205369" sldId="311"/>
        </pc:sldMkLst>
        <pc:spChg chg="mod">
          <ac:chgData name="Laura GOMBAUD" userId="95dfd7b3-193d-40a4-ae58-03a5f77a8c61" providerId="ADAL" clId="{CC5B81FC-BCF0-4DCC-9F3E-E0AB1D8A7B60}" dt="2025-08-02T15:38:59.165" v="635" actId="108"/>
          <ac:spMkLst>
            <pc:docMk/>
            <pc:sldMk cId="1775205369" sldId="311"/>
            <ac:spMk id="2" creationId="{B6E6172C-7E93-80CB-A77B-8736E3236F61}"/>
          </ac:spMkLst>
        </pc:spChg>
        <pc:spChg chg="mod">
          <ac:chgData name="Laura GOMBAUD" userId="95dfd7b3-193d-40a4-ae58-03a5f77a8c61" providerId="ADAL" clId="{CC5B81FC-BCF0-4DCC-9F3E-E0AB1D8A7B60}" dt="2025-08-02T15:25:10.063" v="388" actId="20577"/>
          <ac:spMkLst>
            <pc:docMk/>
            <pc:sldMk cId="1775205369" sldId="311"/>
            <ac:spMk id="4" creationId="{D5288044-DA87-A590-455A-07B4D2045145}"/>
          </ac:spMkLst>
        </pc:spChg>
        <pc:spChg chg="mod">
          <ac:chgData name="Laura GOMBAUD" userId="95dfd7b3-193d-40a4-ae58-03a5f77a8c61" providerId="ADAL" clId="{CC5B81FC-BCF0-4DCC-9F3E-E0AB1D8A7B60}" dt="2025-08-02T15:57:49.883" v="780" actId="1076"/>
          <ac:spMkLst>
            <pc:docMk/>
            <pc:sldMk cId="1775205369" sldId="311"/>
            <ac:spMk id="6" creationId="{3A58BD28-8684-2BB5-6D08-6A624FB6DE72}"/>
          </ac:spMkLst>
        </pc:spChg>
        <pc:spChg chg="mod">
          <ac:chgData name="Laura GOMBAUD" userId="95dfd7b3-193d-40a4-ae58-03a5f77a8c61" providerId="ADAL" clId="{CC5B81FC-BCF0-4DCC-9F3E-E0AB1D8A7B60}" dt="2025-08-02T16:01:19.052" v="798" actId="12788"/>
          <ac:spMkLst>
            <pc:docMk/>
            <pc:sldMk cId="1775205369" sldId="311"/>
            <ac:spMk id="7" creationId="{2A30982A-E309-902E-F8A4-2DE43D4F0446}"/>
          </ac:spMkLst>
        </pc:spChg>
        <pc:spChg chg="mod">
          <ac:chgData name="Laura GOMBAUD" userId="95dfd7b3-193d-40a4-ae58-03a5f77a8c61" providerId="ADAL" clId="{CC5B81FC-BCF0-4DCC-9F3E-E0AB1D8A7B60}" dt="2025-08-02T16:01:19.052" v="798" actId="12788"/>
          <ac:spMkLst>
            <pc:docMk/>
            <pc:sldMk cId="1775205369" sldId="311"/>
            <ac:spMk id="9" creationId="{67C7C28C-8913-BA40-0DA0-84BA05F6AEFA}"/>
          </ac:spMkLst>
        </pc:spChg>
      </pc:sldChg>
      <pc:sldChg chg="modSp add mod">
        <pc:chgData name="Laura GOMBAUD" userId="95dfd7b3-193d-40a4-ae58-03a5f77a8c61" providerId="ADAL" clId="{CC5B81FC-BCF0-4DCC-9F3E-E0AB1D8A7B60}" dt="2025-08-02T16:01:25.204" v="799" actId="12788"/>
        <pc:sldMkLst>
          <pc:docMk/>
          <pc:sldMk cId="2220482362" sldId="312"/>
        </pc:sldMkLst>
        <pc:spChg chg="mod">
          <ac:chgData name="Laura GOMBAUD" userId="95dfd7b3-193d-40a4-ae58-03a5f77a8c61" providerId="ADAL" clId="{CC5B81FC-BCF0-4DCC-9F3E-E0AB1D8A7B60}" dt="2025-08-02T15:39:02.007" v="636" actId="108"/>
          <ac:spMkLst>
            <pc:docMk/>
            <pc:sldMk cId="2220482362" sldId="312"/>
            <ac:spMk id="2" creationId="{3A7C3692-102E-4BFF-E33D-5E3EC2A76AED}"/>
          </ac:spMkLst>
        </pc:spChg>
        <pc:spChg chg="mod">
          <ac:chgData name="Laura GOMBAUD" userId="95dfd7b3-193d-40a4-ae58-03a5f77a8c61" providerId="ADAL" clId="{CC5B81FC-BCF0-4DCC-9F3E-E0AB1D8A7B60}" dt="2025-08-02T15:25:20.895" v="392" actId="20577"/>
          <ac:spMkLst>
            <pc:docMk/>
            <pc:sldMk cId="2220482362" sldId="312"/>
            <ac:spMk id="4" creationId="{DBF54C42-DAF8-4218-FDE8-16A7503B5148}"/>
          </ac:spMkLst>
        </pc:spChg>
        <pc:spChg chg="mod">
          <ac:chgData name="Laura GOMBAUD" userId="95dfd7b3-193d-40a4-ae58-03a5f77a8c61" providerId="ADAL" clId="{CC5B81FC-BCF0-4DCC-9F3E-E0AB1D8A7B60}" dt="2025-08-02T15:58:05.648" v="782" actId="1076"/>
          <ac:spMkLst>
            <pc:docMk/>
            <pc:sldMk cId="2220482362" sldId="312"/>
            <ac:spMk id="6" creationId="{46E1F646-3D19-22D9-2BCB-4C58374E4C15}"/>
          </ac:spMkLst>
        </pc:spChg>
        <pc:spChg chg="mod">
          <ac:chgData name="Laura GOMBAUD" userId="95dfd7b3-193d-40a4-ae58-03a5f77a8c61" providerId="ADAL" clId="{CC5B81FC-BCF0-4DCC-9F3E-E0AB1D8A7B60}" dt="2025-08-02T16:01:25.204" v="799" actId="12788"/>
          <ac:spMkLst>
            <pc:docMk/>
            <pc:sldMk cId="2220482362" sldId="312"/>
            <ac:spMk id="7" creationId="{2777F5DA-8542-374E-82E4-BA56247100BA}"/>
          </ac:spMkLst>
        </pc:spChg>
        <pc:spChg chg="mod">
          <ac:chgData name="Laura GOMBAUD" userId="95dfd7b3-193d-40a4-ae58-03a5f77a8c61" providerId="ADAL" clId="{CC5B81FC-BCF0-4DCC-9F3E-E0AB1D8A7B60}" dt="2025-08-02T16:01:25.204" v="799" actId="12788"/>
          <ac:spMkLst>
            <pc:docMk/>
            <pc:sldMk cId="2220482362" sldId="312"/>
            <ac:spMk id="9" creationId="{48B8B84F-153E-023C-B768-30554ED89EAA}"/>
          </ac:spMkLst>
        </pc:spChg>
      </pc:sldChg>
      <pc:sldChg chg="modSp add mod">
        <pc:chgData name="Laura GOMBAUD" userId="95dfd7b3-193d-40a4-ae58-03a5f77a8c61" providerId="ADAL" clId="{CC5B81FC-BCF0-4DCC-9F3E-E0AB1D8A7B60}" dt="2025-08-02T16:01:32.373" v="800" actId="12788"/>
        <pc:sldMkLst>
          <pc:docMk/>
          <pc:sldMk cId="2086210833" sldId="313"/>
        </pc:sldMkLst>
        <pc:spChg chg="mod">
          <ac:chgData name="Laura GOMBAUD" userId="95dfd7b3-193d-40a4-ae58-03a5f77a8c61" providerId="ADAL" clId="{CC5B81FC-BCF0-4DCC-9F3E-E0AB1D8A7B60}" dt="2025-08-02T15:39:06.672" v="637" actId="108"/>
          <ac:spMkLst>
            <pc:docMk/>
            <pc:sldMk cId="2086210833" sldId="313"/>
            <ac:spMk id="2" creationId="{6EB97CEA-F219-35DC-02D9-8D506197FA46}"/>
          </ac:spMkLst>
        </pc:spChg>
        <pc:spChg chg="mod">
          <ac:chgData name="Laura GOMBAUD" userId="95dfd7b3-193d-40a4-ae58-03a5f77a8c61" providerId="ADAL" clId="{CC5B81FC-BCF0-4DCC-9F3E-E0AB1D8A7B60}" dt="2025-08-02T15:25:56.486" v="398" actId="20577"/>
          <ac:spMkLst>
            <pc:docMk/>
            <pc:sldMk cId="2086210833" sldId="313"/>
            <ac:spMk id="4" creationId="{77447E70-1985-CAA2-6EF8-FDAABA9956D1}"/>
          </ac:spMkLst>
        </pc:spChg>
        <pc:spChg chg="mod">
          <ac:chgData name="Laura GOMBAUD" userId="95dfd7b3-193d-40a4-ae58-03a5f77a8c61" providerId="ADAL" clId="{CC5B81FC-BCF0-4DCC-9F3E-E0AB1D8A7B60}" dt="2025-08-02T15:47:12.976" v="714" actId="1076"/>
          <ac:spMkLst>
            <pc:docMk/>
            <pc:sldMk cId="2086210833" sldId="313"/>
            <ac:spMk id="6" creationId="{4361675E-4255-5482-EEE1-8DB8FEB1E021}"/>
          </ac:spMkLst>
        </pc:spChg>
        <pc:spChg chg="mod">
          <ac:chgData name="Laura GOMBAUD" userId="95dfd7b3-193d-40a4-ae58-03a5f77a8c61" providerId="ADAL" clId="{CC5B81FC-BCF0-4DCC-9F3E-E0AB1D8A7B60}" dt="2025-08-02T16:01:32.373" v="800" actId="12788"/>
          <ac:spMkLst>
            <pc:docMk/>
            <pc:sldMk cId="2086210833" sldId="313"/>
            <ac:spMk id="7" creationId="{4919E743-39A2-AA68-3A5C-BF53832CB5AE}"/>
          </ac:spMkLst>
        </pc:spChg>
        <pc:spChg chg="mod">
          <ac:chgData name="Laura GOMBAUD" userId="95dfd7b3-193d-40a4-ae58-03a5f77a8c61" providerId="ADAL" clId="{CC5B81FC-BCF0-4DCC-9F3E-E0AB1D8A7B60}" dt="2025-08-02T16:01:32.373" v="800" actId="12788"/>
          <ac:spMkLst>
            <pc:docMk/>
            <pc:sldMk cId="2086210833" sldId="313"/>
            <ac:spMk id="9" creationId="{79D74637-1800-056C-6314-45072660A8EC}"/>
          </ac:spMkLst>
        </pc:spChg>
      </pc:sldChg>
      <pc:sldChg chg="modSp add mod">
        <pc:chgData name="Laura GOMBAUD" userId="95dfd7b3-193d-40a4-ae58-03a5f77a8c61" providerId="ADAL" clId="{CC5B81FC-BCF0-4DCC-9F3E-E0AB1D8A7B60}" dt="2025-08-02T16:04:37.556" v="826" actId="1076"/>
        <pc:sldMkLst>
          <pc:docMk/>
          <pc:sldMk cId="2935698815" sldId="314"/>
        </pc:sldMkLst>
        <pc:spChg chg="mod">
          <ac:chgData name="Laura GOMBAUD" userId="95dfd7b3-193d-40a4-ae58-03a5f77a8c61" providerId="ADAL" clId="{CC5B81FC-BCF0-4DCC-9F3E-E0AB1D8A7B60}" dt="2025-08-02T15:39:08.076" v="638" actId="108"/>
          <ac:spMkLst>
            <pc:docMk/>
            <pc:sldMk cId="2935698815" sldId="314"/>
            <ac:spMk id="2" creationId="{D1740DC5-A6E4-FD4A-46AF-ABE69762E385}"/>
          </ac:spMkLst>
        </pc:spChg>
        <pc:spChg chg="mod">
          <ac:chgData name="Laura GOMBAUD" userId="95dfd7b3-193d-40a4-ae58-03a5f77a8c61" providerId="ADAL" clId="{CC5B81FC-BCF0-4DCC-9F3E-E0AB1D8A7B60}" dt="2025-08-02T15:30:02.686" v="441" actId="20577"/>
          <ac:spMkLst>
            <pc:docMk/>
            <pc:sldMk cId="2935698815" sldId="314"/>
            <ac:spMk id="4" creationId="{CD71DFBA-C678-4827-5337-632805D2C0F2}"/>
          </ac:spMkLst>
        </pc:spChg>
        <pc:spChg chg="mod">
          <ac:chgData name="Laura GOMBAUD" userId="95dfd7b3-193d-40a4-ae58-03a5f77a8c61" providerId="ADAL" clId="{CC5B81FC-BCF0-4DCC-9F3E-E0AB1D8A7B60}" dt="2025-08-02T16:04:37.556" v="826" actId="1076"/>
          <ac:spMkLst>
            <pc:docMk/>
            <pc:sldMk cId="2935698815" sldId="314"/>
            <ac:spMk id="6" creationId="{F8EFF8F2-43E6-F7B7-3FCF-C582343E745F}"/>
          </ac:spMkLst>
        </pc:spChg>
        <pc:spChg chg="mod">
          <ac:chgData name="Laura GOMBAUD" userId="95dfd7b3-193d-40a4-ae58-03a5f77a8c61" providerId="ADAL" clId="{CC5B81FC-BCF0-4DCC-9F3E-E0AB1D8A7B60}" dt="2025-08-02T16:01:40.884" v="801" actId="12788"/>
          <ac:spMkLst>
            <pc:docMk/>
            <pc:sldMk cId="2935698815" sldId="314"/>
            <ac:spMk id="7" creationId="{167B4F66-208D-C9E1-6DF5-54873E9CF47F}"/>
          </ac:spMkLst>
        </pc:spChg>
        <pc:spChg chg="mod">
          <ac:chgData name="Laura GOMBAUD" userId="95dfd7b3-193d-40a4-ae58-03a5f77a8c61" providerId="ADAL" clId="{CC5B81FC-BCF0-4DCC-9F3E-E0AB1D8A7B60}" dt="2025-08-02T16:04:30.019" v="825" actId="1076"/>
          <ac:spMkLst>
            <pc:docMk/>
            <pc:sldMk cId="2935698815" sldId="314"/>
            <ac:spMk id="9" creationId="{20E78EA0-8B0D-EAD3-F34D-C3C0D1E0E39A}"/>
          </ac:spMkLst>
        </pc:spChg>
      </pc:sldChg>
      <pc:sldChg chg="addSp delSp modSp add mod">
        <pc:chgData name="Laura GOMBAUD" userId="95dfd7b3-193d-40a4-ae58-03a5f77a8c61" providerId="ADAL" clId="{CC5B81FC-BCF0-4DCC-9F3E-E0AB1D8A7B60}" dt="2025-08-02T16:08:21.073" v="865" actId="20577"/>
        <pc:sldMkLst>
          <pc:docMk/>
          <pc:sldMk cId="1384263047" sldId="315"/>
        </pc:sldMkLst>
        <pc:spChg chg="mod">
          <ac:chgData name="Laura GOMBAUD" userId="95dfd7b3-193d-40a4-ae58-03a5f77a8c61" providerId="ADAL" clId="{CC5B81FC-BCF0-4DCC-9F3E-E0AB1D8A7B60}" dt="2025-08-02T15:29:35.987" v="432" actId="20577"/>
          <ac:spMkLst>
            <pc:docMk/>
            <pc:sldMk cId="1384263047" sldId="315"/>
            <ac:spMk id="2" creationId="{BF6953B8-32E4-4A7A-333F-CDD57C928418}"/>
          </ac:spMkLst>
        </pc:spChg>
        <pc:spChg chg="add mod">
          <ac:chgData name="Laura GOMBAUD" userId="95dfd7b3-193d-40a4-ae58-03a5f77a8c61" providerId="ADAL" clId="{CC5B81FC-BCF0-4DCC-9F3E-E0AB1D8A7B60}" dt="2025-08-02T16:08:21.073" v="865" actId="20577"/>
          <ac:spMkLst>
            <pc:docMk/>
            <pc:sldMk cId="1384263047" sldId="315"/>
            <ac:spMk id="7" creationId="{C2A11AF1-9A43-619B-5CE4-255B2F1BE0C6}"/>
          </ac:spMkLst>
        </pc:spChg>
      </pc:sldChg>
      <pc:sldChg chg="delSp modSp add mod ord">
        <pc:chgData name="Laura GOMBAUD" userId="95dfd7b3-193d-40a4-ae58-03a5f77a8c61" providerId="ADAL" clId="{CC5B81FC-BCF0-4DCC-9F3E-E0AB1D8A7B60}" dt="2025-08-02T16:02:05.989" v="806" actId="12788"/>
        <pc:sldMkLst>
          <pc:docMk/>
          <pc:sldMk cId="1465314847" sldId="316"/>
        </pc:sldMkLst>
        <pc:spChg chg="mod">
          <ac:chgData name="Laura GOMBAUD" userId="95dfd7b3-193d-40a4-ae58-03a5f77a8c61" providerId="ADAL" clId="{CC5B81FC-BCF0-4DCC-9F3E-E0AB1D8A7B60}" dt="2025-08-02T15:39:10.448" v="639" actId="108"/>
          <ac:spMkLst>
            <pc:docMk/>
            <pc:sldMk cId="1465314847" sldId="316"/>
            <ac:spMk id="2" creationId="{C6ACA2AB-968C-5B3F-D425-1851B1E01C9A}"/>
          </ac:spMkLst>
        </pc:spChg>
        <pc:spChg chg="mod">
          <ac:chgData name="Laura GOMBAUD" userId="95dfd7b3-193d-40a4-ae58-03a5f77a8c61" providerId="ADAL" clId="{CC5B81FC-BCF0-4DCC-9F3E-E0AB1D8A7B60}" dt="2025-08-02T15:29:53.576" v="440" actId="20577"/>
          <ac:spMkLst>
            <pc:docMk/>
            <pc:sldMk cId="1465314847" sldId="316"/>
            <ac:spMk id="4" creationId="{175EB69E-C850-383D-A9C0-92753CA7F0FF}"/>
          </ac:spMkLst>
        </pc:spChg>
        <pc:spChg chg="mod">
          <ac:chgData name="Laura GOMBAUD" userId="95dfd7b3-193d-40a4-ae58-03a5f77a8c61" providerId="ADAL" clId="{CC5B81FC-BCF0-4DCC-9F3E-E0AB1D8A7B60}" dt="2025-08-02T16:02:05.989" v="806" actId="12788"/>
          <ac:spMkLst>
            <pc:docMk/>
            <pc:sldMk cId="1465314847" sldId="316"/>
            <ac:spMk id="7" creationId="{1509EC5B-DCAC-54C2-E633-0E525FDB6C71}"/>
          </ac:spMkLst>
        </pc:spChg>
        <pc:spChg chg="mod">
          <ac:chgData name="Laura GOMBAUD" userId="95dfd7b3-193d-40a4-ae58-03a5f77a8c61" providerId="ADAL" clId="{CC5B81FC-BCF0-4DCC-9F3E-E0AB1D8A7B60}" dt="2025-08-02T16:02:05.989" v="806" actId="12788"/>
          <ac:spMkLst>
            <pc:docMk/>
            <pc:sldMk cId="1465314847" sldId="316"/>
            <ac:spMk id="9" creationId="{AFCFEDAC-34CA-31E4-2053-732189625BF7}"/>
          </ac:spMkLst>
        </pc:spChg>
      </pc:sldChg>
      <pc:sldChg chg="addSp modSp add mod">
        <pc:chgData name="Laura GOMBAUD" userId="95dfd7b3-193d-40a4-ae58-03a5f77a8c61" providerId="ADAL" clId="{CC5B81FC-BCF0-4DCC-9F3E-E0AB1D8A7B60}" dt="2025-08-02T16:02:27.447" v="808" actId="1076"/>
        <pc:sldMkLst>
          <pc:docMk/>
          <pc:sldMk cId="1170525335" sldId="317"/>
        </pc:sldMkLst>
        <pc:spChg chg="mod">
          <ac:chgData name="Laura GOMBAUD" userId="95dfd7b3-193d-40a4-ae58-03a5f77a8c61" providerId="ADAL" clId="{CC5B81FC-BCF0-4DCC-9F3E-E0AB1D8A7B60}" dt="2025-08-02T15:39:11.824" v="640" actId="108"/>
          <ac:spMkLst>
            <pc:docMk/>
            <pc:sldMk cId="1170525335" sldId="317"/>
            <ac:spMk id="2" creationId="{286A86C8-74D3-105A-0586-1063DF433619}"/>
          </ac:spMkLst>
        </pc:spChg>
        <pc:spChg chg="mod">
          <ac:chgData name="Laura GOMBAUD" userId="95dfd7b3-193d-40a4-ae58-03a5f77a8c61" providerId="ADAL" clId="{CC5B81FC-BCF0-4DCC-9F3E-E0AB1D8A7B60}" dt="2025-08-02T15:30:37.004" v="447" actId="20577"/>
          <ac:spMkLst>
            <pc:docMk/>
            <pc:sldMk cId="1170525335" sldId="317"/>
            <ac:spMk id="4" creationId="{C61173BF-FF2F-3726-6A32-A76578E015FB}"/>
          </ac:spMkLst>
        </pc:spChg>
        <pc:spChg chg="mod">
          <ac:chgData name="Laura GOMBAUD" userId="95dfd7b3-193d-40a4-ae58-03a5f77a8c61" providerId="ADAL" clId="{CC5B81FC-BCF0-4DCC-9F3E-E0AB1D8A7B60}" dt="2025-08-02T16:02:27.447" v="808" actId="1076"/>
          <ac:spMkLst>
            <pc:docMk/>
            <pc:sldMk cId="1170525335" sldId="317"/>
            <ac:spMk id="7" creationId="{9B8B2049-06CB-4624-82A4-9FE9A0B18DA9}"/>
          </ac:spMkLst>
        </pc:spChg>
        <pc:spChg chg="add mod">
          <ac:chgData name="Laura GOMBAUD" userId="95dfd7b3-193d-40a4-ae58-03a5f77a8c61" providerId="ADAL" clId="{CC5B81FC-BCF0-4DCC-9F3E-E0AB1D8A7B60}" dt="2025-08-02T15:30:42.087" v="448"/>
          <ac:spMkLst>
            <pc:docMk/>
            <pc:sldMk cId="1170525335" sldId="317"/>
            <ac:spMk id="11" creationId="{089B63DB-0768-4A7C-ECD6-DEE2B4A86B4B}"/>
          </ac:spMkLst>
        </pc:spChg>
      </pc:sldChg>
      <pc:sldChg chg="modSp add mod">
        <pc:chgData name="Laura GOMBAUD" userId="95dfd7b3-193d-40a4-ae58-03a5f77a8c61" providerId="ADAL" clId="{CC5B81FC-BCF0-4DCC-9F3E-E0AB1D8A7B60}" dt="2025-08-02T16:02:34.766" v="809" actId="12788"/>
        <pc:sldMkLst>
          <pc:docMk/>
          <pc:sldMk cId="18143698" sldId="318"/>
        </pc:sldMkLst>
        <pc:spChg chg="mod">
          <ac:chgData name="Laura GOMBAUD" userId="95dfd7b3-193d-40a4-ae58-03a5f77a8c61" providerId="ADAL" clId="{CC5B81FC-BCF0-4DCC-9F3E-E0AB1D8A7B60}" dt="2025-08-02T15:39:13.257" v="641" actId="108"/>
          <ac:spMkLst>
            <pc:docMk/>
            <pc:sldMk cId="18143698" sldId="318"/>
            <ac:spMk id="2" creationId="{79FF76C1-B0AC-D7BF-7073-C098607E1E87}"/>
          </ac:spMkLst>
        </pc:spChg>
        <pc:spChg chg="mod">
          <ac:chgData name="Laura GOMBAUD" userId="95dfd7b3-193d-40a4-ae58-03a5f77a8c61" providerId="ADAL" clId="{CC5B81FC-BCF0-4DCC-9F3E-E0AB1D8A7B60}" dt="2025-08-02T15:32:52.362" v="455" actId="20577"/>
          <ac:spMkLst>
            <pc:docMk/>
            <pc:sldMk cId="18143698" sldId="318"/>
            <ac:spMk id="4" creationId="{321AA98D-6008-7F89-BBE3-7F4391E255E2}"/>
          </ac:spMkLst>
        </pc:spChg>
        <pc:spChg chg="mod">
          <ac:chgData name="Laura GOMBAUD" userId="95dfd7b3-193d-40a4-ae58-03a5f77a8c61" providerId="ADAL" clId="{CC5B81FC-BCF0-4DCC-9F3E-E0AB1D8A7B60}" dt="2025-08-02T16:02:34.766" v="809" actId="12788"/>
          <ac:spMkLst>
            <pc:docMk/>
            <pc:sldMk cId="18143698" sldId="318"/>
            <ac:spMk id="7" creationId="{8FBC3008-0CDF-E7C8-A08B-E99F84DC6296}"/>
          </ac:spMkLst>
        </pc:spChg>
        <pc:spChg chg="mod">
          <ac:chgData name="Laura GOMBAUD" userId="95dfd7b3-193d-40a4-ae58-03a5f77a8c61" providerId="ADAL" clId="{CC5B81FC-BCF0-4DCC-9F3E-E0AB1D8A7B60}" dt="2025-08-02T16:02:34.766" v="809" actId="12788"/>
          <ac:spMkLst>
            <pc:docMk/>
            <pc:sldMk cId="18143698" sldId="318"/>
            <ac:spMk id="9" creationId="{C3817EB8-AE08-6A94-867B-46B22693DC3E}"/>
          </ac:spMkLst>
        </pc:spChg>
      </pc:sldChg>
      <pc:sldChg chg="modSp add mod">
        <pc:chgData name="Laura GOMBAUD" userId="95dfd7b3-193d-40a4-ae58-03a5f77a8c61" providerId="ADAL" clId="{CC5B81FC-BCF0-4DCC-9F3E-E0AB1D8A7B60}" dt="2025-08-02T16:02:48.307" v="812" actId="1076"/>
        <pc:sldMkLst>
          <pc:docMk/>
          <pc:sldMk cId="2289398483" sldId="319"/>
        </pc:sldMkLst>
        <pc:spChg chg="mod">
          <ac:chgData name="Laura GOMBAUD" userId="95dfd7b3-193d-40a4-ae58-03a5f77a8c61" providerId="ADAL" clId="{CC5B81FC-BCF0-4DCC-9F3E-E0AB1D8A7B60}" dt="2025-08-02T15:39:16.339" v="642" actId="108"/>
          <ac:spMkLst>
            <pc:docMk/>
            <pc:sldMk cId="2289398483" sldId="319"/>
            <ac:spMk id="2" creationId="{6EFB96AD-42D4-8967-1D80-CDDAC25F8FEE}"/>
          </ac:spMkLst>
        </pc:spChg>
        <pc:spChg chg="mod">
          <ac:chgData name="Laura GOMBAUD" userId="95dfd7b3-193d-40a4-ae58-03a5f77a8c61" providerId="ADAL" clId="{CC5B81FC-BCF0-4DCC-9F3E-E0AB1D8A7B60}" dt="2025-08-02T15:33:20.376" v="460" actId="20577"/>
          <ac:spMkLst>
            <pc:docMk/>
            <pc:sldMk cId="2289398483" sldId="319"/>
            <ac:spMk id="4" creationId="{E80FA3BA-9901-089B-6191-3E47FF883CEF}"/>
          </ac:spMkLst>
        </pc:spChg>
        <pc:spChg chg="mod">
          <ac:chgData name="Laura GOMBAUD" userId="95dfd7b3-193d-40a4-ae58-03a5f77a8c61" providerId="ADAL" clId="{CC5B81FC-BCF0-4DCC-9F3E-E0AB1D8A7B60}" dt="2025-08-02T16:02:48.307" v="812" actId="1076"/>
          <ac:spMkLst>
            <pc:docMk/>
            <pc:sldMk cId="2289398483" sldId="319"/>
            <ac:spMk id="7" creationId="{6B4AD527-B499-6A46-E66A-4F5C4A9A567B}"/>
          </ac:spMkLst>
        </pc:spChg>
        <pc:spChg chg="mod">
          <ac:chgData name="Laura GOMBAUD" userId="95dfd7b3-193d-40a4-ae58-03a5f77a8c61" providerId="ADAL" clId="{CC5B81FC-BCF0-4DCC-9F3E-E0AB1D8A7B60}" dt="2025-08-02T16:02:43.755" v="811" actId="12788"/>
          <ac:spMkLst>
            <pc:docMk/>
            <pc:sldMk cId="2289398483" sldId="319"/>
            <ac:spMk id="9" creationId="{9E380D92-7C5B-E6D3-A013-9B0E2163ADDD}"/>
          </ac:spMkLst>
        </pc:spChg>
      </pc:sldChg>
      <pc:sldChg chg="modSp add mod">
        <pc:chgData name="Laura GOMBAUD" userId="95dfd7b3-193d-40a4-ae58-03a5f77a8c61" providerId="ADAL" clId="{CC5B81FC-BCF0-4DCC-9F3E-E0AB1D8A7B60}" dt="2025-08-02T16:03:05.023" v="816" actId="1076"/>
        <pc:sldMkLst>
          <pc:docMk/>
          <pc:sldMk cId="2756811775" sldId="320"/>
        </pc:sldMkLst>
        <pc:spChg chg="mod">
          <ac:chgData name="Laura GOMBAUD" userId="95dfd7b3-193d-40a4-ae58-03a5f77a8c61" providerId="ADAL" clId="{CC5B81FC-BCF0-4DCC-9F3E-E0AB1D8A7B60}" dt="2025-08-02T15:39:17.854" v="643" actId="108"/>
          <ac:spMkLst>
            <pc:docMk/>
            <pc:sldMk cId="2756811775" sldId="320"/>
            <ac:spMk id="2" creationId="{5AC58DA3-2C1A-12B8-990D-9F00FEBBB513}"/>
          </ac:spMkLst>
        </pc:spChg>
        <pc:spChg chg="mod">
          <ac:chgData name="Laura GOMBAUD" userId="95dfd7b3-193d-40a4-ae58-03a5f77a8c61" providerId="ADAL" clId="{CC5B81FC-BCF0-4DCC-9F3E-E0AB1D8A7B60}" dt="2025-08-02T15:33:43.749" v="467" actId="20577"/>
          <ac:spMkLst>
            <pc:docMk/>
            <pc:sldMk cId="2756811775" sldId="320"/>
            <ac:spMk id="4" creationId="{AE3F363B-0785-1182-EC4B-952E11D4D182}"/>
          </ac:spMkLst>
        </pc:spChg>
        <pc:spChg chg="mod">
          <ac:chgData name="Laura GOMBAUD" userId="95dfd7b3-193d-40a4-ae58-03a5f77a8c61" providerId="ADAL" clId="{CC5B81FC-BCF0-4DCC-9F3E-E0AB1D8A7B60}" dt="2025-08-02T16:03:05.023" v="816" actId="1076"/>
          <ac:spMkLst>
            <pc:docMk/>
            <pc:sldMk cId="2756811775" sldId="320"/>
            <ac:spMk id="7" creationId="{F1196FDE-D7F1-23F8-CD82-F8D0FA6AD1A5}"/>
          </ac:spMkLst>
        </pc:spChg>
      </pc:sldChg>
      <pc:sldChg chg="modSp add mod">
        <pc:chgData name="Laura GOMBAUD" userId="95dfd7b3-193d-40a4-ae58-03a5f77a8c61" providerId="ADAL" clId="{CC5B81FC-BCF0-4DCC-9F3E-E0AB1D8A7B60}" dt="2025-08-02T16:03:16.318" v="817" actId="1076"/>
        <pc:sldMkLst>
          <pc:docMk/>
          <pc:sldMk cId="3262616194" sldId="321"/>
        </pc:sldMkLst>
        <pc:spChg chg="mod">
          <ac:chgData name="Laura GOMBAUD" userId="95dfd7b3-193d-40a4-ae58-03a5f77a8c61" providerId="ADAL" clId="{CC5B81FC-BCF0-4DCC-9F3E-E0AB1D8A7B60}" dt="2025-08-02T15:39:21.072" v="644" actId="108"/>
          <ac:spMkLst>
            <pc:docMk/>
            <pc:sldMk cId="3262616194" sldId="321"/>
            <ac:spMk id="2" creationId="{0338A62D-BA8B-2B92-4CDF-3CAF115CFE54}"/>
          </ac:spMkLst>
        </pc:spChg>
        <pc:spChg chg="mod">
          <ac:chgData name="Laura GOMBAUD" userId="95dfd7b3-193d-40a4-ae58-03a5f77a8c61" providerId="ADAL" clId="{CC5B81FC-BCF0-4DCC-9F3E-E0AB1D8A7B60}" dt="2025-08-02T15:34:04.720" v="472" actId="20577"/>
          <ac:spMkLst>
            <pc:docMk/>
            <pc:sldMk cId="3262616194" sldId="321"/>
            <ac:spMk id="4" creationId="{086B2A54-4014-51CA-57D9-DB7293C5ADB4}"/>
          </ac:spMkLst>
        </pc:spChg>
        <pc:spChg chg="mod">
          <ac:chgData name="Laura GOMBAUD" userId="95dfd7b3-193d-40a4-ae58-03a5f77a8c61" providerId="ADAL" clId="{CC5B81FC-BCF0-4DCC-9F3E-E0AB1D8A7B60}" dt="2025-08-02T16:03:16.318" v="817" actId="1076"/>
          <ac:spMkLst>
            <pc:docMk/>
            <pc:sldMk cId="3262616194" sldId="321"/>
            <ac:spMk id="7" creationId="{C62F43B3-075F-BAEA-BBEE-371466BF5672}"/>
          </ac:spMkLst>
        </pc:spChg>
      </pc:sldChg>
      <pc:sldChg chg="modSp add mod">
        <pc:chgData name="Laura GOMBAUD" userId="95dfd7b3-193d-40a4-ae58-03a5f77a8c61" providerId="ADAL" clId="{CC5B81FC-BCF0-4DCC-9F3E-E0AB1D8A7B60}" dt="2025-08-02T16:03:23.102" v="818" actId="1076"/>
        <pc:sldMkLst>
          <pc:docMk/>
          <pc:sldMk cId="1742769489" sldId="322"/>
        </pc:sldMkLst>
        <pc:spChg chg="mod">
          <ac:chgData name="Laura GOMBAUD" userId="95dfd7b3-193d-40a4-ae58-03a5f77a8c61" providerId="ADAL" clId="{CC5B81FC-BCF0-4DCC-9F3E-E0AB1D8A7B60}" dt="2025-08-02T15:39:22.730" v="645" actId="108"/>
          <ac:spMkLst>
            <pc:docMk/>
            <pc:sldMk cId="1742769489" sldId="322"/>
            <ac:spMk id="2" creationId="{E92C81BF-4994-C742-B176-93DF5BB405A4}"/>
          </ac:spMkLst>
        </pc:spChg>
        <pc:spChg chg="mod">
          <ac:chgData name="Laura GOMBAUD" userId="95dfd7b3-193d-40a4-ae58-03a5f77a8c61" providerId="ADAL" clId="{CC5B81FC-BCF0-4DCC-9F3E-E0AB1D8A7B60}" dt="2025-08-02T15:34:22.412" v="477" actId="20577"/>
          <ac:spMkLst>
            <pc:docMk/>
            <pc:sldMk cId="1742769489" sldId="322"/>
            <ac:spMk id="4" creationId="{DAA24C57-B99B-5FC3-2F66-896A979A398B}"/>
          </ac:spMkLst>
        </pc:spChg>
        <pc:spChg chg="mod">
          <ac:chgData name="Laura GOMBAUD" userId="95dfd7b3-193d-40a4-ae58-03a5f77a8c61" providerId="ADAL" clId="{CC5B81FC-BCF0-4DCC-9F3E-E0AB1D8A7B60}" dt="2025-08-02T16:03:23.102" v="818" actId="1076"/>
          <ac:spMkLst>
            <pc:docMk/>
            <pc:sldMk cId="1742769489" sldId="322"/>
            <ac:spMk id="7" creationId="{99713734-5E26-C6D5-48E9-EEF06479BE12}"/>
          </ac:spMkLst>
        </pc:spChg>
      </pc:sldChg>
      <pc:sldChg chg="modSp add mod">
        <pc:chgData name="Laura GOMBAUD" userId="95dfd7b3-193d-40a4-ae58-03a5f77a8c61" providerId="ADAL" clId="{CC5B81FC-BCF0-4DCC-9F3E-E0AB1D8A7B60}" dt="2025-08-02T16:03:36.142" v="822" actId="1076"/>
        <pc:sldMkLst>
          <pc:docMk/>
          <pc:sldMk cId="4235684431" sldId="323"/>
        </pc:sldMkLst>
        <pc:spChg chg="mod">
          <ac:chgData name="Laura GOMBAUD" userId="95dfd7b3-193d-40a4-ae58-03a5f77a8c61" providerId="ADAL" clId="{CC5B81FC-BCF0-4DCC-9F3E-E0AB1D8A7B60}" dt="2025-08-02T15:39:24.968" v="646" actId="108"/>
          <ac:spMkLst>
            <pc:docMk/>
            <pc:sldMk cId="4235684431" sldId="323"/>
            <ac:spMk id="2" creationId="{C92474AC-4F5B-AD16-201D-2DB67B6B3D9B}"/>
          </ac:spMkLst>
        </pc:spChg>
        <pc:spChg chg="mod">
          <ac:chgData name="Laura GOMBAUD" userId="95dfd7b3-193d-40a4-ae58-03a5f77a8c61" providerId="ADAL" clId="{CC5B81FC-BCF0-4DCC-9F3E-E0AB1D8A7B60}" dt="2025-08-02T15:34:42.792" v="482" actId="20577"/>
          <ac:spMkLst>
            <pc:docMk/>
            <pc:sldMk cId="4235684431" sldId="323"/>
            <ac:spMk id="4" creationId="{B0E1D04F-0CF4-695E-295E-E8BBF36E7F67}"/>
          </ac:spMkLst>
        </pc:spChg>
        <pc:spChg chg="mod">
          <ac:chgData name="Laura GOMBAUD" userId="95dfd7b3-193d-40a4-ae58-03a5f77a8c61" providerId="ADAL" clId="{CC5B81FC-BCF0-4DCC-9F3E-E0AB1D8A7B60}" dt="2025-08-02T16:03:36.142" v="822" actId="1076"/>
          <ac:spMkLst>
            <pc:docMk/>
            <pc:sldMk cId="4235684431" sldId="323"/>
            <ac:spMk id="7" creationId="{1DD191F3-6EF7-AA54-1297-C43844D44678}"/>
          </ac:spMkLst>
        </pc:spChg>
      </pc:sldChg>
      <pc:sldChg chg="modSp add mod">
        <pc:chgData name="Laura GOMBAUD" userId="95dfd7b3-193d-40a4-ae58-03a5f77a8c61" providerId="ADAL" clId="{CC5B81FC-BCF0-4DCC-9F3E-E0AB1D8A7B60}" dt="2025-08-02T16:03:42.270" v="823" actId="1076"/>
        <pc:sldMkLst>
          <pc:docMk/>
          <pc:sldMk cId="1345448944" sldId="324"/>
        </pc:sldMkLst>
        <pc:spChg chg="mod">
          <ac:chgData name="Laura GOMBAUD" userId="95dfd7b3-193d-40a4-ae58-03a5f77a8c61" providerId="ADAL" clId="{CC5B81FC-BCF0-4DCC-9F3E-E0AB1D8A7B60}" dt="2025-08-02T15:39:26.733" v="647" actId="108"/>
          <ac:spMkLst>
            <pc:docMk/>
            <pc:sldMk cId="1345448944" sldId="324"/>
            <ac:spMk id="2" creationId="{ECDA1ECE-BC8E-8AA6-C54D-7D5A7C77579E}"/>
          </ac:spMkLst>
        </pc:spChg>
        <pc:spChg chg="mod">
          <ac:chgData name="Laura GOMBAUD" userId="95dfd7b3-193d-40a4-ae58-03a5f77a8c61" providerId="ADAL" clId="{CC5B81FC-BCF0-4DCC-9F3E-E0AB1D8A7B60}" dt="2025-08-02T15:35:02.036" v="487" actId="20577"/>
          <ac:spMkLst>
            <pc:docMk/>
            <pc:sldMk cId="1345448944" sldId="324"/>
            <ac:spMk id="4" creationId="{4CFF55BE-C701-09F2-9E11-2C10B9CAE351}"/>
          </ac:spMkLst>
        </pc:spChg>
        <pc:spChg chg="mod">
          <ac:chgData name="Laura GOMBAUD" userId="95dfd7b3-193d-40a4-ae58-03a5f77a8c61" providerId="ADAL" clId="{CC5B81FC-BCF0-4DCC-9F3E-E0AB1D8A7B60}" dt="2025-08-02T16:03:42.270" v="823" actId="1076"/>
          <ac:spMkLst>
            <pc:docMk/>
            <pc:sldMk cId="1345448944" sldId="324"/>
            <ac:spMk id="7" creationId="{D10E72AE-3889-F6A0-F218-A8BB54D48E1D}"/>
          </ac:spMkLst>
        </pc:spChg>
      </pc:sldChg>
      <pc:sldChg chg="modSp add mod modClrScheme chgLayout">
        <pc:chgData name="Laura GOMBAUD" userId="95dfd7b3-193d-40a4-ae58-03a5f77a8c61" providerId="ADAL" clId="{CC5B81FC-BCF0-4DCC-9F3E-E0AB1D8A7B60}" dt="2025-08-02T16:03:47.672" v="824" actId="1076"/>
        <pc:sldMkLst>
          <pc:docMk/>
          <pc:sldMk cId="1932972838" sldId="325"/>
        </pc:sldMkLst>
        <pc:spChg chg="mod ord">
          <ac:chgData name="Laura GOMBAUD" userId="95dfd7b3-193d-40a4-ae58-03a5f77a8c61" providerId="ADAL" clId="{CC5B81FC-BCF0-4DCC-9F3E-E0AB1D8A7B60}" dt="2025-08-02T15:50:34.210" v="724" actId="700"/>
          <ac:spMkLst>
            <pc:docMk/>
            <pc:sldMk cId="1932972838" sldId="325"/>
            <ac:spMk id="2" creationId="{05D68059-4E33-F402-FAE8-EA4714FA961B}"/>
          </ac:spMkLst>
        </pc:spChg>
        <pc:spChg chg="mod ord">
          <ac:chgData name="Laura GOMBAUD" userId="95dfd7b3-193d-40a4-ae58-03a5f77a8c61" providerId="ADAL" clId="{CC5B81FC-BCF0-4DCC-9F3E-E0AB1D8A7B60}" dt="2025-08-02T15:50:34.210" v="724" actId="700"/>
          <ac:spMkLst>
            <pc:docMk/>
            <pc:sldMk cId="1932972838" sldId="325"/>
            <ac:spMk id="4" creationId="{F9FFBE53-927F-8516-ED9D-49EB008B1045}"/>
          </ac:spMkLst>
        </pc:spChg>
        <pc:spChg chg="mod">
          <ac:chgData name="Laura GOMBAUD" userId="95dfd7b3-193d-40a4-ae58-03a5f77a8c61" providerId="ADAL" clId="{CC5B81FC-BCF0-4DCC-9F3E-E0AB1D8A7B60}" dt="2025-08-02T16:03:47.672" v="824" actId="1076"/>
          <ac:spMkLst>
            <pc:docMk/>
            <pc:sldMk cId="1932972838" sldId="325"/>
            <ac:spMk id="7" creationId="{89EB9E0D-1D29-F94C-2B9F-B39CC42F1F11}"/>
          </ac:spMkLst>
        </pc:spChg>
        <pc:spChg chg="mod ord">
          <ac:chgData name="Laura GOMBAUD" userId="95dfd7b3-193d-40a4-ae58-03a5f77a8c61" providerId="ADAL" clId="{CC5B81FC-BCF0-4DCC-9F3E-E0AB1D8A7B60}" dt="2025-08-02T15:50:34.210" v="724" actId="700"/>
          <ac:spMkLst>
            <pc:docMk/>
            <pc:sldMk cId="1932972838" sldId="325"/>
            <ac:spMk id="10" creationId="{583F9E72-841B-E1B1-8C67-917DB035807C}"/>
          </ac:spMkLst>
        </pc:spChg>
      </pc:sldChg>
      <pc:sldChg chg="modSp add mod ord">
        <pc:chgData name="Laura GOMBAUD" userId="95dfd7b3-193d-40a4-ae58-03a5f77a8c61" providerId="ADAL" clId="{CC5B81FC-BCF0-4DCC-9F3E-E0AB1D8A7B60}" dt="2025-08-02T15:35:55.391" v="603" actId="20577"/>
        <pc:sldMkLst>
          <pc:docMk/>
          <pc:sldMk cId="3606703822" sldId="326"/>
        </pc:sldMkLst>
        <pc:spChg chg="mod">
          <ac:chgData name="Laura GOMBAUD" userId="95dfd7b3-193d-40a4-ae58-03a5f77a8c61" providerId="ADAL" clId="{CC5B81FC-BCF0-4DCC-9F3E-E0AB1D8A7B60}" dt="2025-08-02T15:35:55.391" v="603" actId="20577"/>
          <ac:spMkLst>
            <pc:docMk/>
            <pc:sldMk cId="3606703822" sldId="326"/>
            <ac:spMk id="2" creationId="{76FCC778-8E38-7675-7BCB-FDCEED1B810D}"/>
          </ac:spMkLst>
        </pc:spChg>
        <pc:spChg chg="mod">
          <ac:chgData name="Laura GOMBAUD" userId="95dfd7b3-193d-40a4-ae58-03a5f77a8c61" providerId="ADAL" clId="{CC5B81FC-BCF0-4DCC-9F3E-E0AB1D8A7B60}" dt="2025-08-02T15:35:51.874" v="602" actId="313"/>
          <ac:spMkLst>
            <pc:docMk/>
            <pc:sldMk cId="3606703822" sldId="326"/>
            <ac:spMk id="3" creationId="{D0301589-CD0E-D5DA-797E-FD3C4A5F7E91}"/>
          </ac:spMkLst>
        </pc:spChg>
      </pc:sldChg>
      <pc:sldChg chg="addSp modSp add mod">
        <pc:chgData name="Laura GOMBAUD" userId="95dfd7b3-193d-40a4-ae58-03a5f77a8c61" providerId="ADAL" clId="{CC5B81FC-BCF0-4DCC-9F3E-E0AB1D8A7B60}" dt="2025-08-02T16:00:35.342" v="797"/>
        <pc:sldMkLst>
          <pc:docMk/>
          <pc:sldMk cId="2353639268" sldId="327"/>
        </pc:sldMkLst>
        <pc:spChg chg="mod">
          <ac:chgData name="Laura GOMBAUD" userId="95dfd7b3-193d-40a4-ae58-03a5f77a8c61" providerId="ADAL" clId="{CC5B81FC-BCF0-4DCC-9F3E-E0AB1D8A7B60}" dt="2025-08-02T15:59:04.903" v="786" actId="27636"/>
          <ac:spMkLst>
            <pc:docMk/>
            <pc:sldMk cId="2353639268" sldId="327"/>
            <ac:spMk id="2" creationId="{D943342C-3C69-A531-F66C-9D78624B4B10}"/>
          </ac:spMkLst>
        </pc:spChg>
        <pc:spChg chg="mod">
          <ac:chgData name="Laura GOMBAUD" userId="95dfd7b3-193d-40a4-ae58-03a5f77a8c61" providerId="ADAL" clId="{CC5B81FC-BCF0-4DCC-9F3E-E0AB1D8A7B60}" dt="2025-08-02T15:59:27.050" v="791" actId="20577"/>
          <ac:spMkLst>
            <pc:docMk/>
            <pc:sldMk cId="2353639268" sldId="327"/>
            <ac:spMk id="4" creationId="{579F8C0B-0F8F-3B2E-D31D-863061196F8A}"/>
          </ac:spMkLst>
        </pc:spChg>
        <pc:spChg chg="mod">
          <ac:chgData name="Laura GOMBAUD" userId="95dfd7b3-193d-40a4-ae58-03a5f77a8c61" providerId="ADAL" clId="{CC5B81FC-BCF0-4DCC-9F3E-E0AB1D8A7B60}" dt="2025-08-02T16:00:15.560" v="796" actId="12788"/>
          <ac:spMkLst>
            <pc:docMk/>
            <pc:sldMk cId="2353639268" sldId="327"/>
            <ac:spMk id="7" creationId="{67F78A5F-9D93-D5E3-491A-F19905029D18}"/>
          </ac:spMkLst>
        </pc:spChg>
        <pc:spChg chg="mod">
          <ac:chgData name="Laura GOMBAUD" userId="95dfd7b3-193d-40a4-ae58-03a5f77a8c61" providerId="ADAL" clId="{CC5B81FC-BCF0-4DCC-9F3E-E0AB1D8A7B60}" dt="2025-08-02T16:00:15.560" v="796" actId="12788"/>
          <ac:spMkLst>
            <pc:docMk/>
            <pc:sldMk cId="2353639268" sldId="327"/>
            <ac:spMk id="9" creationId="{6E87BB18-2D39-227E-A74C-F543DE2F5D5B}"/>
          </ac:spMkLst>
        </pc:spChg>
        <pc:spChg chg="add mod">
          <ac:chgData name="Laura GOMBAUD" userId="95dfd7b3-193d-40a4-ae58-03a5f77a8c61" providerId="ADAL" clId="{CC5B81FC-BCF0-4DCC-9F3E-E0AB1D8A7B60}" dt="2025-08-02T16:00:35.342" v="797"/>
          <ac:spMkLst>
            <pc:docMk/>
            <pc:sldMk cId="2353639268" sldId="327"/>
            <ac:spMk id="11" creationId="{5990D40B-AB2D-2282-55B3-18A13678B1DB}"/>
          </ac:spMkLst>
        </pc:spChg>
      </pc:sldChg>
    </pc:docChg>
  </pc:docChgLst>
  <pc:docChgLst>
    <pc:chgData name="laura-gombaud@laposte.net" userId="S::urn:spo:guest#laura-gombaud@laposte.net::" providerId="AD" clId="Web-{DDB080E2-2F19-07BF-4774-7E4FA0117116}"/>
    <pc:docChg chg="modSld">
      <pc:chgData name="laura-gombaud@laposte.net" userId="S::urn:spo:guest#laura-gombaud@laposte.net::" providerId="AD" clId="Web-{DDB080E2-2F19-07BF-4774-7E4FA0117116}" dt="2025-08-19T17:55:34.716" v="3" actId="1076"/>
      <pc:docMkLst>
        <pc:docMk/>
      </pc:docMkLst>
      <pc:sldChg chg="addSp delSp modSp">
        <pc:chgData name="laura-gombaud@laposte.net" userId="S::urn:spo:guest#laura-gombaud@laposte.net::" providerId="AD" clId="Web-{DDB080E2-2F19-07BF-4774-7E4FA0117116}" dt="2025-08-19T17:55:34.716" v="3" actId="1076"/>
        <pc:sldMkLst>
          <pc:docMk/>
          <pc:sldMk cId="1566335460" sldId="305"/>
        </pc:sldMkLst>
        <pc:spChg chg="mod">
          <ac:chgData name="laura-gombaud@laposte.net" userId="S::urn:spo:guest#laura-gombaud@laposte.net::" providerId="AD" clId="Web-{DDB080E2-2F19-07BF-4774-7E4FA0117116}" dt="2025-08-19T17:55:34.716" v="3" actId="1076"/>
          <ac:spMkLst>
            <pc:docMk/>
            <pc:sldMk cId="1566335460" sldId="305"/>
            <ac:spMk id="7" creationId="{72310CF3-A3B1-6107-1C8D-E267C2B6204B}"/>
          </ac:spMkLst>
        </pc:spChg>
        <pc:spChg chg="add del">
          <ac:chgData name="laura-gombaud@laposte.net" userId="S::urn:spo:guest#laura-gombaud@laposte.net::" providerId="AD" clId="Web-{DDB080E2-2F19-07BF-4774-7E4FA0117116}" dt="2025-08-19T17:55:32.294" v="2"/>
          <ac:spMkLst>
            <pc:docMk/>
            <pc:sldMk cId="1566335460" sldId="305"/>
            <ac:spMk id="11" creationId="{717D5111-D41C-9721-1467-F77F4B6B05F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19/08/2025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1672D-DEBA-431D-10F3-012C403A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30540A-E30D-D26A-EC62-695E6CFF8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2CFBA4-B61B-6618-93A7-8CFEDB2E4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69FE02-1EBA-FAD8-98ED-50FCB7FF7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2566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7101-E39F-0DD9-0FDF-7E30B8033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9E875D-25BB-1357-3547-DC7AF2794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DA6E6E-A183-8AAE-A4D9-5937F618A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E1C174-1D1A-DB3D-22AF-1359CDEA8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441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8760-F6EE-22CE-A3A3-BCEC743C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7DA94F-1A33-043D-1B8A-B55393386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77D2E6-2E6B-D692-83F4-042A1DFAB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174C2-FC78-A9CB-C968-0A16044A3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530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C7F6-F1C8-1C5B-6E5B-8BBEA93CD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B733C3-DB2C-564E-9B2B-2F6DB164F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25203D-561A-65F3-11BB-2FB9A8422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2A5DA-7BF6-A27A-AAB5-AD6D48163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565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997E-E1BA-EFE8-59E0-EF9FD6BE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5DAD6C-0474-0B85-768B-CE37D61AE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8A15C0-1746-3B0E-BDFC-617155EC8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2310E5-FC2D-3327-3578-57934391D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27720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52E5F-8EC7-9F9A-FD37-9D53A783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19DE4C-EF65-96A4-C3ED-5AA2C1214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9556FE-3A19-F9ED-4123-9F9B11D4F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8A049-C0B7-2300-7334-485148279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7647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B405B-0EB9-09CA-460C-77171431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2CB4F5-C910-A9AA-3EA9-DE38BF7E9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2D30FE-0EC9-3876-8104-A0AE4024C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A4D10-E216-8BFA-B4D4-0DC6C8BC3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619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FF80D-82A8-46FA-D4A0-00BAEFEF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2EBEE9-4D03-5FFC-6592-1B70EF85E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81E53E6-A3B3-745B-3AF0-A8682B830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98278-E46D-73C9-4EDA-740FCD0BE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5291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40743-4C33-C00E-292D-FED79F7EC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48B422-8357-AE9B-812C-0550053DE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864FDE-74D4-183A-1C49-8B8135C9C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A92A6-C546-B42E-0141-A932F811E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019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9EC85-4506-6065-C5C9-0A3F74F1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C768430-6CAF-C66E-4512-B75649418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65B559-3D6D-AAC5-527A-0DA633F51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5517D-F23A-4158-DE10-82094AD1E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656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BA81-3BD7-E0BE-4984-BDA8E172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9CDC6C-A93A-19FF-12BC-9154D52F7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F346BDA-B90A-34B4-5435-7F9ADEFAB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3947B-66F9-34E3-7F47-9067EEEA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55811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11F56-D989-C206-4E93-630B768B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F6B90D-B0D4-4C3E-2329-7EDAF671B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FBEDFC-BA60-E3B8-A688-B0DA7D0C6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0692B-99CA-8B0A-D23D-3BB7034B0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599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A0F0C-5CE5-8FE9-653A-F4CF58E6D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5DA574-2FC7-CA1D-A2DF-1D6748873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6ED1CB6-A33A-A950-7BAC-27F32BD3B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B770CE-C996-BB76-D6CC-95706AA74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681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A3F4D-9905-640F-3E90-37D1DCDF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EA423-944C-A58F-1708-94BE69CD6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6A8743-C1A9-0902-D690-D9ADCBE89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6AAF4-B90A-E769-0F4B-4078C3CC7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955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211DB-FB9C-BCCA-6015-3899860F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98C217-8A46-F4E5-1289-077C817D0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EBDA0D-BA21-2236-4024-7D2BD4F76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C8187-7BF8-7A6C-E2F7-D4AF07EED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716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71BB-7864-9B19-CCCB-DEFE352F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4C9879-2873-FCC1-DF51-D6780748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D50185-D493-F9B5-5BBC-71B6879A1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DE88F-3EAD-9B07-7EE9-38AB6CC6B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5527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9DEF-0945-4264-63D0-54AC9F26C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7EB0B9-0E2F-10F9-D384-ADC6BEECE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25D0F4-2582-C712-A418-9D3694D2F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D398D-C3A7-81D5-13ED-30A8BD0CB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851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3FF2-4138-EFD0-7589-1A38A7ED0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4AB6F6-BEC7-2F5F-B69C-16670B21E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A706CE-0F5C-BED2-ECBD-71D75C71D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FE444-6B9A-3B2F-675F-DD6BC569B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2170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FA3B-D91F-AF5C-B6CA-0B599C68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FEA67F-74A0-1800-96E0-D8531C31A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398491-ECF3-497D-4E7D-7E99B45D8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2DE939-A50A-92DD-B1DD-C1CCD1262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562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CD1E0-D757-A9FE-B78D-3997A5AE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860C24-9554-738A-2E29-3CD4DFF9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8B24F8-C466-3229-E407-B204722F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9A54-388C-579A-CBC6-D65D18626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5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7721F-3185-444B-8A6E-326F6B2AB697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A23075-D5B4-4D52-9B89-68EE0438A58F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0B752-939A-40EC-B5F1-35C510FA3513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E69316-0016-428B-BFD9-686FC2B4F374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EF894-E3E4-4404-BEC0-F5651C8FD36A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7F949-C19F-4D8E-839F-925D446B89C2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16F45-0E8E-45E3-B712-999CB50501FA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9242C866-518F-4894-BA37-9E6440D24800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4039B9A-10CC-4A84-A79F-08E9B713CC1A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584245D-0409-40CB-8354-41999F9BF1A0}" type="datetime1">
              <a:rPr lang="fr-FR" noProof="0" smtClean="0"/>
              <a:t>19/08/2025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Arbre à la décision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Etes-vous prêt à créer et diriger une école de production ?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5308B-8AE7-D6D7-AAD7-B8B7339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4F1EB005-EA34-3AE0-DDDF-BB0160F8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12FD0-D012-C6FC-AF7D-CF01EA52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C3692-102E-4BFF-E33D-5E3EC2A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formalisé une association ou une structure juridique pour porter l’école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9CE9C5-0176-456E-0030-76727445D02A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E1F646-3D19-22D9-2BCB-4C58374E4C15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77F5DA-8542-374E-82E4-BA56247100BA}"/>
              </a:ext>
            </a:extLst>
          </p:cNvPr>
          <p:cNvSpPr txBox="1"/>
          <p:nvPr/>
        </p:nvSpPr>
        <p:spPr>
          <a:xfrm>
            <a:off x="7221553" y="4867000"/>
            <a:ext cx="29043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Sécuriser le cadre juridique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76146A9-75A4-1C4E-B342-45FAB7B82508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8B8B84F-153E-023C-B768-30554ED89EAA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5D4E90-46AA-A004-FCB8-0F6F43ADB773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F54C42-DAF8-4218-FDE8-16A7503B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8/10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D40877A-A450-026E-4D1C-B8E9AD12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018B4-C3CC-901A-6C4F-8F623ED59238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2204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8B81-CC0B-F7EA-4660-424F2001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97CEA-F219-35DC-02D9-8D50619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identifié un ou plusieurs maîtres professionnels potentiels pour encadrer l’atelier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F9B31BD-3AA5-4EB9-9367-2346A83B2252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361675E-4255-5482-EEE1-8DB8FEB1E021}"/>
              </a:ext>
            </a:extLst>
          </p:cNvPr>
          <p:cNvSpPr/>
          <p:nvPr/>
        </p:nvSpPr>
        <p:spPr>
          <a:xfrm>
            <a:off x="6353844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9E743-39A2-AA68-3A5C-BF53832CB5AE}"/>
              </a:ext>
            </a:extLst>
          </p:cNvPr>
          <p:cNvSpPr txBox="1"/>
          <p:nvPr/>
        </p:nvSpPr>
        <p:spPr>
          <a:xfrm>
            <a:off x="7041149" y="4845014"/>
            <a:ext cx="326512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Chercher des référents métiers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672005-9D30-7D3D-E295-5D6508C41626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9D74637-1800-056C-6314-45072660A8EC}"/>
              </a:ext>
            </a:extLst>
          </p:cNvPr>
          <p:cNvSpPr/>
          <p:nvPr/>
        </p:nvSpPr>
        <p:spPr>
          <a:xfrm>
            <a:off x="6353844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1344D9-6574-85F4-111E-C29A8539729B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447E70-1985-CAA2-6EF8-FDAABA99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9/10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DC3326F-720C-ADB3-352E-57C5510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37DA11-DC0D-DCD1-796D-0E71198E1AD8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0862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6288-49FA-BF33-E713-BDAD1A21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40DC5-A6E4-FD4A-46AF-ABE69762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défini un modèle économique soutenable pour les 3 premières années (mix subventions, production, mécénat)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7309A5B-5241-0842-FD7F-C132AED01321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8EFF8F2-43E6-F7B7-3FCF-C582343E745F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7B4F66-208D-C9E1-6DF5-54873E9CF47F}"/>
              </a:ext>
            </a:extLst>
          </p:cNvPr>
          <p:cNvSpPr txBox="1"/>
          <p:nvPr/>
        </p:nvSpPr>
        <p:spPr>
          <a:xfrm>
            <a:off x="6788902" y="4861772"/>
            <a:ext cx="37696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Affiner le plan de financement initial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E36DAB-FF25-E11A-B7F1-4E9F165957A8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0E78EA0-8B0D-EAD3-F34D-C3C0D1E0E39A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5E5FD2-CAAD-F675-5718-2D7FF0B9A0A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1DFBA-C678-4827-5337-632805D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10/10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C61FBA0-0B99-5496-F88D-167C262A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46F7A7-22DC-7B4B-DAF6-FE55A6F642E3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9356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AA813-7132-839E-F186-35D9A6C4F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53B8-32E4-4A7A-333F-CDD57C92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Volet 2- Maturité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72FA1-C46F-F510-1067-6982F2D1F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questions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842BB-1D82-17D3-AEF0-5CFA8E46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C2A11AF1-9A43-619B-5CE4-255B2F1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</p:txBody>
      </p:sp>
    </p:spTree>
    <p:extLst>
      <p:ext uri="{BB962C8B-B14F-4D97-AF65-F5344CB8AC3E}">
        <p14:creationId xmlns:p14="http://schemas.microsoft.com/office/powerpoint/2010/main" val="13842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92D2A-12C5-BE0B-F1C6-8BAA99D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CA2AB-968C-5B3F-D425-1851B1E0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identifié un besoin de formation local dans un secteur en tension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D4F9C9-A8B2-825B-8AA7-586F408CF698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322209B-5115-4FC1-1833-49541D1BFDF4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9EC5B-DCAC-54C2-E633-0E525FDB6C71}"/>
              </a:ext>
            </a:extLst>
          </p:cNvPr>
          <p:cNvSpPr txBox="1"/>
          <p:nvPr/>
        </p:nvSpPr>
        <p:spPr>
          <a:xfrm>
            <a:off x="6126480" y="4882675"/>
            <a:ext cx="520661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Revoir les données socio-économiques du territoire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5543BE-B331-7DB9-F09B-82C8B95A5FDE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FCFEDAC-34CA-31E4-2053-732189625BF7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3393EF-984C-8AA4-015E-A9E7B65634BD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5EB69E-C850-383D-A9C0-92753CA7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1/10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0675172-BB28-81A1-5F19-84D1F268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E4B3E-CB20-EE31-02C3-3ED7D28E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A86C8-74D3-105A-0586-1063DF43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choisi une filière technique adaptée au modèle EDP (production concrète possible en atelier)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00D277D-75F8-3CFD-06F3-49121AD54CAE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A143B61-6573-FAE0-7671-857B54DF9BD6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8B2049-06CB-4624-82A4-9FE9A0B18DA9}"/>
              </a:ext>
            </a:extLst>
          </p:cNvPr>
          <p:cNvSpPr txBox="1"/>
          <p:nvPr/>
        </p:nvSpPr>
        <p:spPr>
          <a:xfrm>
            <a:off x="6731354" y="4867000"/>
            <a:ext cx="388471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Rechercher une filière mieux adaptée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BEFFA3F-05C6-A1EB-BCCD-94174A5CAF65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AFC9570-7572-8279-B6B0-242D9506AFB3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7DD917-9B5F-976A-A8F9-ABA6E0BBFDAC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1173BF-FF2F-3726-6A32-A76578E0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2/10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CA0AB42-77E6-E4BA-08BE-58F0A08D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9B63DB-0768-4A7C-ECD6-DEE2B4A86B4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1705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FE844-D0D6-2788-804B-44EE1272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76C1-B0AC-D7BF-7073-C098607E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 lien avec des entreprises locales prêtes à soutenir le projet (commandes, mécénat, accueil)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F900A2D-B7E8-E28E-45C9-4DA0EB789E4F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C1621FD-C877-2917-2BFD-144AAA79B5F2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BC3008-0CDF-E7C8-A08B-E99F84DC6296}"/>
              </a:ext>
            </a:extLst>
          </p:cNvPr>
          <p:cNvSpPr txBox="1"/>
          <p:nvPr/>
        </p:nvSpPr>
        <p:spPr>
          <a:xfrm>
            <a:off x="6587533" y="4861772"/>
            <a:ext cx="417236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Renforcer mon réseau économique local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838869C-FF92-97BE-19BC-BA19752014FB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817EB8-AE08-6A94-867B-46B22693DC3E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DE32B5-567C-8CAF-374E-BB6C7A3D576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1AA98D-6008-7F89-BBE3-7F4391E2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3/10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C6AB325-0EB6-356C-674E-F84C8406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16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A81893-535A-AED6-3C06-2FE143B140F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81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2E8A-F820-5419-6F8E-6215B581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96AD-42D4-8967-1D80-CDDAC25F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territoire est-il favorable (partenaires publics ouverts, locaux disponibles, écosystème mobilisable)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96079BE-AC8A-FB52-7F1C-6092127FDD20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C224B3-3583-4696-C71C-1212103B4369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4AD527-B499-6A46-E66A-4F5C4A9A567B}"/>
              </a:ext>
            </a:extLst>
          </p:cNvPr>
          <p:cNvSpPr txBox="1"/>
          <p:nvPr/>
        </p:nvSpPr>
        <p:spPr>
          <a:xfrm>
            <a:off x="6287354" y="4882675"/>
            <a:ext cx="4772717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Mener une étude d’opportunité sur le territoire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3174BD-E7CC-15B8-34D4-64E2705215BD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380D92-7C5B-E6D3-A013-9B0E2163ADDD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5E9387-9AD9-AB96-EA5B-333C214EB6FB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0FA3BA-9901-089B-6191-3E47FF88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4/10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284BEA6-183F-EEBD-CB6B-A8C9AA6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DA6B18-8FBF-0DCA-258D-1374EFE31921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2893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24BA6-EAF1-BDE0-F28F-22FCC242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58DA3-2C1A-12B8-990D-9F00FEBB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identifié un ou plusieurs maîtres-professionnels potentiels pour encadrer l’atelier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D4BBDEB-56E9-8272-475D-3C9DAD56B076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81343E7-FEB4-E3EA-F6D0-777315DA513F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96FDE-D7F1-23F8-CD82-F8D0FA6AD1A5}"/>
              </a:ext>
            </a:extLst>
          </p:cNvPr>
          <p:cNvSpPr txBox="1"/>
          <p:nvPr/>
        </p:nvSpPr>
        <p:spPr>
          <a:xfrm>
            <a:off x="6240162" y="4854646"/>
            <a:ext cx="486710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Chercher des référents métiers avec expérience pédagogique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B703A85-AAD8-C8EC-B8E5-235AF4E04B0A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5CEA519-E930-920D-9710-0B6BD34FD049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478863-2F29-6FD5-282F-310B6DB1E114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3F363B-0785-1182-EC4B-952E11D4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5/10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473131-9318-D066-5664-AE6AB75D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F86001-935E-438D-F38A-6AC0AC8FCE79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7568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B102-2014-3022-A8AD-C183B43B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8A62D-BA8B-2B92-4CDF-3CAF115C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défini un modèle économique soutenable pour les 3 premières années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480402E-2C09-1069-B336-5F6D07D557FB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F3A4CAE-1516-9E97-AA6C-79BB7E0B8798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2F43B3-075F-BAEA-BBEE-371466BF5672}"/>
              </a:ext>
            </a:extLst>
          </p:cNvPr>
          <p:cNvSpPr txBox="1"/>
          <p:nvPr/>
        </p:nvSpPr>
        <p:spPr>
          <a:xfrm>
            <a:off x="6788902" y="4925520"/>
            <a:ext cx="37696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Affiner le plan de financement initial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34CFD9A-182E-E2D7-88CA-49D8A6E458C7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C3B164-77E4-A72F-7737-AA4C77D45CCF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B627D9-0DA8-8C49-3390-A268F8F48841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6B2A54-4014-51CA-57D9-DB7293C5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6/10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D6575E4-3E25-2C42-7E8D-F220819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CF1434-3930-BC03-492F-7A2F9D51181F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32626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D9139-01B7-03D3-F854-8F2F6AF9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Volet 1- Capacités personnelles du porteur de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7F0E52-689D-EA90-1406-0B421A440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questions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858CA-8C1C-680D-67EF-F41249ED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D083E840-D8DB-B88C-79E0-12802773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</p:txBody>
      </p:sp>
    </p:spTree>
    <p:extLst>
      <p:ext uri="{BB962C8B-B14F-4D97-AF65-F5344CB8AC3E}">
        <p14:creationId xmlns:p14="http://schemas.microsoft.com/office/powerpoint/2010/main" val="403465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02D3D-534C-A9F5-C1BB-CF936D64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C81BF-4994-C742-B176-93DF5BB4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projet respecte-t-il la pédagogie propre aux EDP (2/3 atelier – 1/3 enseignement général)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DD7FE6D-9C6A-B745-759B-101399A3FF89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A907A54-7CE4-D2C5-2742-4EDDCC642038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713734-5E26-C6D5-48E9-EEF06479BE12}"/>
              </a:ext>
            </a:extLst>
          </p:cNvPr>
          <p:cNvSpPr txBox="1"/>
          <p:nvPr/>
        </p:nvSpPr>
        <p:spPr>
          <a:xfrm>
            <a:off x="6386612" y="4876714"/>
            <a:ext cx="457420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Revoir l’organisation pédagogique envisagée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63B1DF4-93DA-B9EC-FE99-727B7C0660F0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FB65CD2-E902-B245-3D72-8EAB7E8DDE58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6A5C47-CF56-D0B3-6C06-03CCB418A6EA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A24C57-B99B-5FC3-2F66-896A979A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7/10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24C0260-41EE-28FE-FAE4-98498869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3A781F-98DC-1E69-9BC6-E83E2C84861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7427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DD17-72B8-44A7-8C8D-FD299C03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474AC-4F5B-AD16-201D-2DB67B6B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formalisé une association ou une structure juridique pour porter l’école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EA3856-E6C3-DC14-0A96-B6B1B14C8ED6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267F7DF-82EB-99F3-38BB-02E3E32F505F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D191F3-6EF7-AA54-1297-C43844D44678}"/>
              </a:ext>
            </a:extLst>
          </p:cNvPr>
          <p:cNvSpPr txBox="1"/>
          <p:nvPr/>
        </p:nvSpPr>
        <p:spPr>
          <a:xfrm>
            <a:off x="6997515" y="4854646"/>
            <a:ext cx="335239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Créer une structure porteuse (association loi 1901, etc.)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DE89E8-56D6-6779-02F1-AFB9223F6B27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B61CA18-5577-A6E2-FE09-713B311C5D4A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71D9B0-40B3-7D98-E0BD-3AF0C04979A8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E1D04F-0CF4-695E-295E-E8BBF36E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8/10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34E0F59-AABC-01BD-73C7-88E25E4C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21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468362-A1A2-79B7-14A4-D4A2B57478C5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42356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67F9B-5BC4-1426-C2AF-4CD385804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A1ECE-BC8E-8AA6-C54D-7D5A7C7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projet est-il aligné avec les critères de reconnaissance par la FNEP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4861FE2-BEAD-A3D5-C984-EDA9A544A1D9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F7E0C9B-F0ED-221A-B024-890963A6C65C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0E72AE-3889-F6A0-F218-A8BB54D48E1D}"/>
              </a:ext>
            </a:extLst>
          </p:cNvPr>
          <p:cNvSpPr txBox="1"/>
          <p:nvPr/>
        </p:nvSpPr>
        <p:spPr>
          <a:xfrm>
            <a:off x="6033888" y="4901336"/>
            <a:ext cx="52796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Se rapprocher de la FNEP pour un appui structurant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AD5BB6-9460-0C5E-8666-377EBDC4DADC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95D256-55C0-AD82-917F-16E97763B3CE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33026A-0676-3011-EC18-388FE6700E1A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F55BE-C701-09F2-9E11-2C10B9CA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9/10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E98DBEE-CC60-3CCB-6A59-57A7A561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0033DE-8436-CF98-CF1C-A5A246139596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3454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7A013-F291-7DBF-579A-D5F5AB49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68059-4E33-F402-FAE8-EA4714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prévu un plan de communication et de recrutement pour les jeunes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C4BB960-5425-FE38-01BA-1F2719065A7E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AD5F8A9-8417-0287-4796-E93CE96E9C7D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EB9E0D-1D29-F94C-2B9F-B39CC42F1F11}"/>
              </a:ext>
            </a:extLst>
          </p:cNvPr>
          <p:cNvSpPr txBox="1"/>
          <p:nvPr/>
        </p:nvSpPr>
        <p:spPr>
          <a:xfrm>
            <a:off x="6225767" y="4867000"/>
            <a:ext cx="489589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Élaborer une stratégie de communication ciblée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68C9FAD-01F4-1399-4F3C-661AD76BF6EC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56C89AF-F2A5-C667-D6DB-EFCFDB14518D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657573-AD4C-8E25-414F-1DB38FB0AAD8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FFBE53-927F-8516-ED9D-49EB008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10/10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3F9E72-841B-E1B1-8C67-917DB035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CA32B-7B91-94FF-BDBB-080A5070DA6C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9329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441AD-66F1-AD53-6A63-52249620D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CC778-8E38-7675-7BCB-FDCEED1B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 du questionnaire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301589-CD0E-D5DA-797E-FD3C4A5F7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vous avez répondu oui à toutes les questions, vous êtes prêt à déployer le projet 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9F294A-DBF4-2EAE-3334-0060413B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  <a:p>
            <a:pPr rtl="0"/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091D33-6C5D-A63C-04BD-367FA763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0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68C97-9337-9BF0-9FAB-54CA3432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7CD99-7151-9355-BD0E-58ECF74A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359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une motivation forte et pérenne pour porter ce projet dans la durée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2F42B0A-C55C-6935-036B-1C5FCC759120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28FBDAE-0E7B-84D0-CB90-3CB6CFC873FF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310CF3-A3B1-6107-1C8D-E267C2B6204B}"/>
              </a:ext>
            </a:extLst>
          </p:cNvPr>
          <p:cNvSpPr txBox="1"/>
          <p:nvPr/>
        </p:nvSpPr>
        <p:spPr>
          <a:xfrm>
            <a:off x="6896201" y="4850389"/>
            <a:ext cx="3555024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solidFill>
                  <a:srgbClr val="002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Ré-interroger</a:t>
            </a:r>
            <a:r>
              <a:rPr lang="fr-FR" sz="2000" dirty="0">
                <a:solidFill>
                  <a:srgbClr val="002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ses motivations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1E80AB8-8C4B-B3AD-FD8E-53E027CF1682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4652F1-83C9-97E1-3244-684A3C7F3FF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73768D-68F0-FEB6-7F28-3287910B649F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D692EF-042E-2419-11FE-88B88B3D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1/10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4F6AB57-2016-87BC-DEDF-F7A70D27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320E-365C-345D-1DFB-985E22FD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3342C-3C69-A531-F66C-9D78624B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35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Est-ce que j’adhère pleinement aux valeurs du modèle EDP (faire pour apprendre, inclusion, exigence, pédagogie active)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9DC9C22-93FC-0941-DE15-A130FE73861B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9EAABD5-AFC7-2B8F-2C9F-483440D1D181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F78A5F-9D93-D5E3-491A-F19905029D18}"/>
              </a:ext>
            </a:extLst>
          </p:cNvPr>
          <p:cNvSpPr txBox="1"/>
          <p:nvPr/>
        </p:nvSpPr>
        <p:spPr>
          <a:xfrm>
            <a:off x="6559213" y="4814369"/>
            <a:ext cx="4229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Acquérir de l’expérience ou se former</a:t>
            </a:r>
            <a:r>
              <a:rPr lang="fr-FR" sz="2800" dirty="0"/>
              <a:t> </a:t>
            </a:r>
            <a:endParaRPr lang="fr-FR" sz="28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587BD8-E0B4-0B52-8DCC-564F90B6F7E8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87BB18-2D39-227E-A74C-F543DE2F5D5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6949E9-EA3F-9E35-C661-883AD3EC585F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9F8C0B-0F8F-3B2E-D31D-86306119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2/10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45E1B94-4FB1-40AF-2FF2-2DFB98E6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90D40B-AB2D-2282-55B3-18A13678B1D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3536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066D6-6770-3DCC-3A42-13698D21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2C4B6-6257-D643-C4DF-5509393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03037"/>
            <a:ext cx="10749728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des compétences ou une expérience dans les domaines clés (gestion financière, RH, management, administration)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AB645FD-3C6E-0DD1-DAAA-A8E208C50D73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12B3BF-4A29-6BED-64EF-F0BC92B1F318}"/>
              </a:ext>
            </a:extLst>
          </p:cNvPr>
          <p:cNvSpPr/>
          <p:nvPr/>
        </p:nvSpPr>
        <p:spPr>
          <a:xfrm>
            <a:off x="6354000" y="2850945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2EA3A0-4970-403E-71A5-BD6FF700E8DE}"/>
              </a:ext>
            </a:extLst>
          </p:cNvPr>
          <p:cNvSpPr txBox="1"/>
          <p:nvPr/>
        </p:nvSpPr>
        <p:spPr>
          <a:xfrm>
            <a:off x="6400531" y="4876714"/>
            <a:ext cx="458888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Se doter d’un collègue ou équipier en renfort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7C3A27B-C714-E353-7E52-54486DB37A30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AEA8813-7AFC-C184-83F1-C2AA11CF065A}"/>
              </a:ext>
            </a:extLst>
          </p:cNvPr>
          <p:cNvSpPr/>
          <p:nvPr/>
        </p:nvSpPr>
        <p:spPr>
          <a:xfrm>
            <a:off x="6354000" y="2850945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5EF01C-144F-E73C-46A1-DE1AB8DB1DA3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605ED2-5A4F-E7C7-A331-3B1C15A6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3/10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1F77CE7-8075-8030-676D-0533FC7C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AF8005-4195-539A-3862-01130F41B7FF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8500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2C0BA-10D2-0FC8-298D-03572240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B7CAA-1576-D829-5976-3136E19C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037"/>
            <a:ext cx="10058400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Suis-je prêt à gérer les difficultés du quotidien avec résilience (financement, gestion d’équipe, imprévus pédagogiques)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8A1EA87-C20D-4620-107D-1290EF7AB660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8FAF0E-F4FD-3FA6-02BF-5D48782A1800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FC35AE-F553-502B-4C76-45C1E99B5972}"/>
              </a:ext>
            </a:extLst>
          </p:cNvPr>
          <p:cNvSpPr txBox="1"/>
          <p:nvPr/>
        </p:nvSpPr>
        <p:spPr>
          <a:xfrm>
            <a:off x="7479603" y="4838192"/>
            <a:ext cx="238821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Travailler sa résilience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3688FB4-2F30-503E-8E8D-FE7B40BAC047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C81489-2055-7F7C-0271-0DC4102DEA93}"/>
              </a:ext>
            </a:extLst>
          </p:cNvPr>
          <p:cNvSpPr/>
          <p:nvPr/>
        </p:nvSpPr>
        <p:spPr>
          <a:xfrm>
            <a:off x="6353845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D2582E-E985-F224-296C-E9E64B31B7F3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34551C-EFE8-A38B-E8B2-94A43FF9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4/10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72F5E66-716A-2E91-26D5-AA0DA4A9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29499B-A3FD-C913-28C8-91E8E450D1C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9979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5BE5F-1427-4B63-C5E9-13E7970AE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30515-6FBF-50A2-1833-D011EF3B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une capacité à fédérer autour d’un projet (mobiliser un réseau, convaincre des partenaires, porter une vision)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9E60CD3-8CF9-6FCB-291B-02D82BAE464F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7530B5-01B0-8065-3644-A23E2A0DCBFB}"/>
              </a:ext>
            </a:extLst>
          </p:cNvPr>
          <p:cNvSpPr/>
          <p:nvPr/>
        </p:nvSpPr>
        <p:spPr>
          <a:xfrm>
            <a:off x="6353846" y="2850944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2B2006-F967-02E1-A91F-08200DB54BF6}"/>
              </a:ext>
            </a:extLst>
          </p:cNvPr>
          <p:cNvSpPr txBox="1"/>
          <p:nvPr/>
        </p:nvSpPr>
        <p:spPr>
          <a:xfrm>
            <a:off x="6655116" y="4861772"/>
            <a:ext cx="403719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Construire une équipe complémentaire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C50CA0D-3C35-CD2B-BECB-278626EA2200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D118DC-C1F7-EDF2-FB93-AFC605BAE45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491BC4-CFB3-C14D-9CD8-8889D1204BC2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65B3E0-4AB9-732E-7744-E83E5744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5/10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098E1F-A76B-3295-C273-04BF711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B6DE41-2899-F3DD-DB3C-913AD070E24F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8593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09DC8-884E-38F9-7302-4291932E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78A3D-D423-0B45-41E8-F8D056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une posture humaine adaptée à des jeunes parfois en grande fragilité (écoute, fermeté, patience, bienveillance)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5FF1A4B-2D94-E8B3-731A-E3C52E1E907E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88563F-A22D-5448-ADE8-47CD78C8BD5F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BE44CB-5134-28A8-8591-5E87C6BDF5EC}"/>
              </a:ext>
            </a:extLst>
          </p:cNvPr>
          <p:cNvSpPr txBox="1"/>
          <p:nvPr/>
        </p:nvSpPr>
        <p:spPr>
          <a:xfrm>
            <a:off x="6819836" y="4861772"/>
            <a:ext cx="3436646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Développer sa posture éducative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1F90BE3-CFDE-4941-13B9-9B1E00224C54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73108A8-8DFD-8FFF-CF48-03BD57E4C81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07D712-740C-4F07-13DB-D4E696A55B7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66F09-16E4-67AA-9B2C-D67BCCA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6/10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B6D747E-6F76-C3E1-C6F6-2BF0584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06348F-469A-598C-8892-1E5D28D3A161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4080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5E9A-940F-2150-522D-9461B83B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6172C-7E93-80CB-A77B-8736E323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Suis-je disponible concrètement (temps, énergie, stabilité personnelle)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9AA28B-9104-0BB4-9BA8-5754C945F6FD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A58BD28-8684-2BB5-6D08-6A624FB6DE72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30982A-E309-902E-F8A4-2DE43D4F0446}"/>
              </a:ext>
            </a:extLst>
          </p:cNvPr>
          <p:cNvSpPr txBox="1"/>
          <p:nvPr/>
        </p:nvSpPr>
        <p:spPr>
          <a:xfrm>
            <a:off x="6888032" y="4861772"/>
            <a:ext cx="357136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Revoir sa disponibilité personnelle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808951-E6DB-5A71-9E97-3657C0232654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7C7C28C-8913-BA40-0DA0-84BA05F6AEFA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629D17-5EED-1F2F-B15C-384156D2439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288044-DA87-A590-455A-07B4D204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7/10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840FE40-E2EA-047E-3CD3-459C2270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fr-FR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7ACB2B-B683-E85B-F2C5-016C2DC30ACE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7752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Personnalisé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{F1B07B47-A949-4E5D-84C3-1A778135C94D}tf22712842_win32</Template>
  <TotalTime>104</TotalTime>
  <Words>975</Words>
  <Application>Microsoft Office PowerPoint</Application>
  <PresentationFormat>Grand écran</PresentationFormat>
  <Paragraphs>235</Paragraphs>
  <Slides>24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Personnalisé</vt:lpstr>
      <vt:lpstr>Arbre à la décision</vt:lpstr>
      <vt:lpstr>Volet 1- Capacités personnelles du porteur de projet</vt:lpstr>
      <vt:lpstr>Ai-je une motivation forte et pérenne pour porter ce projet dans la durée ?</vt:lpstr>
      <vt:lpstr>Est-ce que j’adhère pleinement aux valeurs du modèle EDP (faire pour apprendre, inclusion, exigence, pédagogie active) ?</vt:lpstr>
      <vt:lpstr>Ai-je des compétences ou une expérience dans les domaines clés (gestion financière, RH, management, administration) ? </vt:lpstr>
      <vt:lpstr>Suis-je prêt à gérer les difficultés du quotidien avec résilience (financement, gestion d’équipe, imprévus pédagogiques) ? </vt:lpstr>
      <vt:lpstr>Ai-je une capacité à fédérer autour d’un projet (mobiliser un réseau, convaincre des partenaires, porter une vision) ? </vt:lpstr>
      <vt:lpstr>Ai-je une posture humaine adaptée à des jeunes parfois en grande fragilité (écoute, fermeté, patience, bienveillance) ? </vt:lpstr>
      <vt:lpstr>Suis-je disponible concrètement (temps, énergie, stabilité personnelle) ? </vt:lpstr>
      <vt:lpstr>Ai-je formalisé une association ou une structure juridique pour porter l’école ? </vt:lpstr>
      <vt:lpstr>Ai-je identifié un ou plusieurs maîtres professionnels potentiels pour encadrer l’atelier ? </vt:lpstr>
      <vt:lpstr>Ai-je défini un modèle économique soutenable pour les 3 premières années (mix subventions, production, mécénat) ? </vt:lpstr>
      <vt:lpstr>Volet 2- Maturité du projet</vt:lpstr>
      <vt:lpstr>Ai-je identifié un besoin de formation local dans un secteur en tension ?</vt:lpstr>
      <vt:lpstr>Ai-je choisi une filière technique adaptée au modèle EDP (production concrète possible en atelier) ? </vt:lpstr>
      <vt:lpstr>Ai-je un lien avec des entreprises locales prêtes à soutenir le projet (commandes, mécénat, accueil) ? </vt:lpstr>
      <vt:lpstr>Le territoire est-il favorable (partenaires publics ouverts, locaux disponibles, écosystème mobilisable) ? </vt:lpstr>
      <vt:lpstr>Ai-je identifié un ou plusieurs maîtres-professionnels potentiels pour encadrer l’atelier ? </vt:lpstr>
      <vt:lpstr>Ai-je défini un modèle économique soutenable pour les 3 premières années ? </vt:lpstr>
      <vt:lpstr>Le projet respecte-t-il la pédagogie propre aux EDP (2/3 atelier – 1/3 enseignement général) ? </vt:lpstr>
      <vt:lpstr>Ai-je formalisé une association ou une structure juridique pour porter l’école ? </vt:lpstr>
      <vt:lpstr>Le projet est-il aligné avec les critères de reconnaissance par la FNEP ? </vt:lpstr>
      <vt:lpstr>Ai-je prévu un plan de communication et de recrutement pour les jeunes ? </vt:lpstr>
      <vt:lpstr>Fin du questionnaire</vt:lpstr>
    </vt:vector>
  </TitlesOfParts>
  <Company>COCERTO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GOMBAUD</dc:creator>
  <cp:lastModifiedBy>Laura GOMBAUD</cp:lastModifiedBy>
  <cp:revision>4</cp:revision>
  <dcterms:created xsi:type="dcterms:W3CDTF">2025-08-02T14:22:48Z</dcterms:created>
  <dcterms:modified xsi:type="dcterms:W3CDTF">2025-08-19T17:55:36Z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