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소프트웨어학부)음승호" userId="S::esh0504@kookmin.kr::5dc8c33e-543f-4a30-bbfe-90f4f8eee2e5" providerId="AD" clId="Web-{9EEA2929-D8EF-4B81-867A-827B482D9D5A}"/>
    <pc:docChg chg="addSld modSld">
      <pc:chgData name="(소프트웨어학부)음승호" userId="S::esh0504@kookmin.kr::5dc8c33e-543f-4a30-bbfe-90f4f8eee2e5" providerId="AD" clId="Web-{9EEA2929-D8EF-4B81-867A-827B482D9D5A}" dt="2018-11-28T02:15:46.422" v="517" actId="14100"/>
      <pc:docMkLst>
        <pc:docMk/>
      </pc:docMkLst>
      <pc:sldChg chg="addSp delSp modSp mod setBg delDesignElem">
        <pc:chgData name="(소프트웨어학부)음승호" userId="S::esh0504@kookmin.kr::5dc8c33e-543f-4a30-bbfe-90f4f8eee2e5" providerId="AD" clId="Web-{9EEA2929-D8EF-4B81-867A-827B482D9D5A}" dt="2018-11-28T02:07:13.867" v="183"/>
        <pc:sldMkLst>
          <pc:docMk/>
          <pc:sldMk cId="3569210928" sldId="256"/>
        </pc:sldMkLst>
        <pc:spChg chg="mod">
          <ac:chgData name="(소프트웨어학부)음승호" userId="S::esh0504@kookmin.kr::5dc8c33e-543f-4a30-bbfe-90f4f8eee2e5" providerId="AD" clId="Web-{9EEA2929-D8EF-4B81-867A-827B482D9D5A}" dt="2018-11-28T02:07:13.867" v="183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(소프트웨어학부)음승호" userId="S::esh0504@kookmin.kr::5dc8c33e-543f-4a30-bbfe-90f4f8eee2e5" providerId="AD" clId="Web-{9EEA2929-D8EF-4B81-867A-827B482D9D5A}" dt="2018-11-28T02:07:13.867" v="183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(소프트웨어학부)음승호" userId="S::esh0504@kookmin.kr::5dc8c33e-543f-4a30-bbfe-90f4f8eee2e5" providerId="AD" clId="Web-{9EEA2929-D8EF-4B81-867A-827B482D9D5A}" dt="2018-11-28T02:01:45.528" v="49"/>
          <ac:spMkLst>
            <pc:docMk/>
            <pc:sldMk cId="3569210928" sldId="256"/>
            <ac:spMk id="5" creationId="{2F4AD318-2FB6-4C6E-931E-58E404FA18CD}"/>
          </ac:spMkLst>
        </pc:spChg>
        <pc:spChg chg="add">
          <ac:chgData name="(소프트웨어학부)음승호" userId="S::esh0504@kookmin.kr::5dc8c33e-543f-4a30-bbfe-90f4f8eee2e5" providerId="AD" clId="Web-{9EEA2929-D8EF-4B81-867A-827B482D9D5A}" dt="2018-11-28T02:01:45.528" v="49"/>
          <ac:spMkLst>
            <pc:docMk/>
            <pc:sldMk cId="3569210928" sldId="256"/>
            <ac:spMk id="6" creationId="{6E187274-5DC2-4BE0-AF99-925D6D973550}"/>
          </ac:spMkLst>
        </pc:spChg>
        <pc:spChg chg="add">
          <ac:chgData name="(소프트웨어학부)음승호" userId="S::esh0504@kookmin.kr::5dc8c33e-543f-4a30-bbfe-90f4f8eee2e5" providerId="AD" clId="Web-{9EEA2929-D8EF-4B81-867A-827B482D9D5A}" dt="2018-11-28T02:01:45.528" v="49"/>
          <ac:spMkLst>
            <pc:docMk/>
            <pc:sldMk cId="3569210928" sldId="256"/>
            <ac:spMk id="7" creationId="{1A118E35-1CBF-4863-8497-F4DF1A166D2D}"/>
          </ac:spMkLst>
        </pc:spChg>
        <pc:spChg chg="add del">
          <ac:chgData name="(소프트웨어학부)음승호" userId="S::esh0504@kookmin.kr::5dc8c33e-543f-4a30-bbfe-90f4f8eee2e5" providerId="AD" clId="Web-{9EEA2929-D8EF-4B81-867A-827B482D9D5A}" dt="2018-11-28T02:01:45.466" v="48"/>
          <ac:spMkLst>
            <pc:docMk/>
            <pc:sldMk cId="3569210928" sldId="256"/>
            <ac:spMk id="8" creationId="{B4B5CC49-6FAE-42FA-99B6-A3FDA8C68848}"/>
          </ac:spMkLst>
        </pc:spChg>
        <pc:spChg chg="add">
          <ac:chgData name="(소프트웨어학부)음승호" userId="S::esh0504@kookmin.kr::5dc8c33e-543f-4a30-bbfe-90f4f8eee2e5" providerId="AD" clId="Web-{9EEA2929-D8EF-4B81-867A-827B482D9D5A}" dt="2018-11-28T02:07:13.867" v="183"/>
          <ac:spMkLst>
            <pc:docMk/>
            <pc:sldMk cId="3569210928" sldId="256"/>
            <ac:spMk id="9" creationId="{B4B5CC49-6FAE-42FA-99B6-A3FDA8C68848}"/>
          </ac:spMkLst>
        </pc:spChg>
        <pc:spChg chg="add del">
          <ac:chgData name="(소프트웨어학부)음승호" userId="S::esh0504@kookmin.kr::5dc8c33e-543f-4a30-bbfe-90f4f8eee2e5" providerId="AD" clId="Web-{9EEA2929-D8EF-4B81-867A-827B482D9D5A}" dt="2018-11-28T02:01:45.466" v="48"/>
          <ac:spMkLst>
            <pc:docMk/>
            <pc:sldMk cId="3569210928" sldId="256"/>
            <ac:spMk id="10" creationId="{E6BC9B4A-2119-4645-B4CA-7817D5FAF4B6}"/>
          </ac:spMkLst>
        </pc:spChg>
        <pc:spChg chg="add">
          <ac:chgData name="(소프트웨어학부)음승호" userId="S::esh0504@kookmin.kr::5dc8c33e-543f-4a30-bbfe-90f4f8eee2e5" providerId="AD" clId="Web-{9EEA2929-D8EF-4B81-867A-827B482D9D5A}" dt="2018-11-28T02:07:13.867" v="183"/>
          <ac:spMkLst>
            <pc:docMk/>
            <pc:sldMk cId="3569210928" sldId="256"/>
            <ac:spMk id="11" creationId="{E6BC9B4A-2119-4645-B4CA-7817D5FAF4B6}"/>
          </ac:spMkLst>
        </pc:spChg>
        <pc:spChg chg="add del">
          <ac:chgData name="(소프트웨어학부)음승호" userId="S::esh0504@kookmin.kr::5dc8c33e-543f-4a30-bbfe-90f4f8eee2e5" providerId="AD" clId="Web-{9EEA2929-D8EF-4B81-867A-827B482D9D5A}" dt="2018-11-28T02:01:45.466" v="48"/>
          <ac:spMkLst>
            <pc:docMk/>
            <pc:sldMk cId="3569210928" sldId="256"/>
            <ac:spMk id="14" creationId="{99A2CD81-3BB6-4ED6-A50F-DC14F37A95CF}"/>
          </ac:spMkLst>
        </pc:spChg>
        <pc:spChg chg="add">
          <ac:chgData name="(소프트웨어학부)음승호" userId="S::esh0504@kookmin.kr::5dc8c33e-543f-4a30-bbfe-90f4f8eee2e5" providerId="AD" clId="Web-{9EEA2929-D8EF-4B81-867A-827B482D9D5A}" dt="2018-11-28T02:07:13.867" v="183"/>
          <ac:spMkLst>
            <pc:docMk/>
            <pc:sldMk cId="3569210928" sldId="256"/>
            <ac:spMk id="15" creationId="{99A2CD81-3BB6-4ED6-A50F-DC14F37A95CF}"/>
          </ac:spMkLst>
        </pc:spChg>
        <pc:cxnChg chg="add del">
          <ac:chgData name="(소프트웨어학부)음승호" userId="S::esh0504@kookmin.kr::5dc8c33e-543f-4a30-bbfe-90f4f8eee2e5" providerId="AD" clId="Web-{9EEA2929-D8EF-4B81-867A-827B482D9D5A}" dt="2018-11-28T02:01:45.466" v="48"/>
          <ac:cxnSpMkLst>
            <pc:docMk/>
            <pc:sldMk cId="3569210928" sldId="256"/>
            <ac:cxnSpMk id="12" creationId="{158D888F-D87A-4C3C-BD82-273E4C8C5E83}"/>
          </ac:cxnSpMkLst>
        </pc:cxnChg>
        <pc:cxnChg chg="add">
          <ac:chgData name="(소프트웨어학부)음승호" userId="S::esh0504@kookmin.kr::5dc8c33e-543f-4a30-bbfe-90f4f8eee2e5" providerId="AD" clId="Web-{9EEA2929-D8EF-4B81-867A-827B482D9D5A}" dt="2018-11-28T02:07:13.867" v="183"/>
          <ac:cxnSpMkLst>
            <pc:docMk/>
            <pc:sldMk cId="3569210928" sldId="256"/>
            <ac:cxnSpMk id="13" creationId="{158D888F-D87A-4C3C-BD82-273E4C8C5E83}"/>
          </ac:cxnSpMkLst>
        </pc:cxnChg>
      </pc:sldChg>
      <pc:sldChg chg="addSp modSp new mod setBg">
        <pc:chgData name="(소프트웨어학부)음승호" userId="S::esh0504@kookmin.kr::5dc8c33e-543f-4a30-bbfe-90f4f8eee2e5" providerId="AD" clId="Web-{9EEA2929-D8EF-4B81-867A-827B482D9D5A}" dt="2018-11-28T02:14:16.955" v="485" actId="20577"/>
        <pc:sldMkLst>
          <pc:docMk/>
          <pc:sldMk cId="4022823729" sldId="257"/>
        </pc:sldMkLst>
        <pc:spChg chg="mod">
          <ac:chgData name="(소프트웨어학부)음승호" userId="S::esh0504@kookmin.kr::5dc8c33e-543f-4a30-bbfe-90f4f8eee2e5" providerId="AD" clId="Web-{9EEA2929-D8EF-4B81-867A-827B482D9D5A}" dt="2018-11-28T02:08:38.163" v="214" actId="20577"/>
          <ac:spMkLst>
            <pc:docMk/>
            <pc:sldMk cId="4022823729" sldId="257"/>
            <ac:spMk id="2" creationId="{471226B4-F754-4073-B680-48DB6127807C}"/>
          </ac:spMkLst>
        </pc:spChg>
        <pc:spChg chg="mod">
          <ac:chgData name="(소프트웨어학부)음승호" userId="S::esh0504@kookmin.kr::5dc8c33e-543f-4a30-bbfe-90f4f8eee2e5" providerId="AD" clId="Web-{9EEA2929-D8EF-4B81-867A-827B482D9D5A}" dt="2018-11-28T02:14:16.955" v="485" actId="20577"/>
          <ac:spMkLst>
            <pc:docMk/>
            <pc:sldMk cId="4022823729" sldId="257"/>
            <ac:spMk id="3" creationId="{8643C461-9B7E-4173-B8DF-24B41B664359}"/>
          </ac:spMkLst>
        </pc:spChg>
        <pc:spChg chg="add">
          <ac:chgData name="(소프트웨어학부)음승호" userId="S::esh0504@kookmin.kr::5dc8c33e-543f-4a30-bbfe-90f4f8eee2e5" providerId="AD" clId="Web-{9EEA2929-D8EF-4B81-867A-827B482D9D5A}" dt="2018-11-28T02:07:06.383" v="182"/>
          <ac:spMkLst>
            <pc:docMk/>
            <pc:sldMk cId="4022823729" sldId="257"/>
            <ac:spMk id="8" creationId="{80516254-1D9F-4F3A-9870-3A3280BE2BFE}"/>
          </ac:spMkLst>
        </pc:spChg>
        <pc:spChg chg="add">
          <ac:chgData name="(소프트웨어학부)음승호" userId="S::esh0504@kookmin.kr::5dc8c33e-543f-4a30-bbfe-90f4f8eee2e5" providerId="AD" clId="Web-{9EEA2929-D8EF-4B81-867A-827B482D9D5A}" dt="2018-11-28T02:07:06.383" v="182"/>
          <ac:spMkLst>
            <pc:docMk/>
            <pc:sldMk cId="4022823729" sldId="257"/>
            <ac:spMk id="10" creationId="{FC14672B-27A5-4CDA-ABAF-5E4CF4B41C23}"/>
          </ac:spMkLst>
        </pc:spChg>
        <pc:spChg chg="add">
          <ac:chgData name="(소프트웨어학부)음승호" userId="S::esh0504@kookmin.kr::5dc8c33e-543f-4a30-bbfe-90f4f8eee2e5" providerId="AD" clId="Web-{9EEA2929-D8EF-4B81-867A-827B482D9D5A}" dt="2018-11-28T02:07:06.383" v="182"/>
          <ac:spMkLst>
            <pc:docMk/>
            <pc:sldMk cId="4022823729" sldId="257"/>
            <ac:spMk id="14" creationId="{9A206779-5C74-4555-94BC-5845C92EC3A8}"/>
          </ac:spMkLst>
        </pc:spChg>
        <pc:cxnChg chg="add">
          <ac:chgData name="(소프트웨어학부)음승호" userId="S::esh0504@kookmin.kr::5dc8c33e-543f-4a30-bbfe-90f4f8eee2e5" providerId="AD" clId="Web-{9EEA2929-D8EF-4B81-867A-827B482D9D5A}" dt="2018-11-28T02:07:06.383" v="182"/>
          <ac:cxnSpMkLst>
            <pc:docMk/>
            <pc:sldMk cId="4022823729" sldId="257"/>
            <ac:cxnSpMk id="12" creationId="{8D89589C-2C90-4407-A995-05EC3DD7AB14}"/>
          </ac:cxnSpMkLst>
        </pc:cxnChg>
      </pc:sldChg>
      <pc:sldChg chg="addSp delSp modSp new">
        <pc:chgData name="(소프트웨어학부)음승호" userId="S::esh0504@kookmin.kr::5dc8c33e-543f-4a30-bbfe-90f4f8eee2e5" providerId="AD" clId="Web-{9EEA2929-D8EF-4B81-867A-827B482D9D5A}" dt="2018-11-28T02:15:09.001" v="506" actId="14100"/>
        <pc:sldMkLst>
          <pc:docMk/>
          <pc:sldMk cId="219558566" sldId="258"/>
        </pc:sldMkLst>
        <pc:spChg chg="mod">
          <ac:chgData name="(소프트웨어학부)음승호" userId="S::esh0504@kookmin.kr::5dc8c33e-543f-4a30-bbfe-90f4f8eee2e5" providerId="AD" clId="Web-{9EEA2929-D8EF-4B81-867A-827B482D9D5A}" dt="2018-11-28T02:14:45.064" v="499" actId="20577"/>
          <ac:spMkLst>
            <pc:docMk/>
            <pc:sldMk cId="219558566" sldId="258"/>
            <ac:spMk id="2" creationId="{535062C0-9BFA-480A-88E1-018123B1FD2B}"/>
          </ac:spMkLst>
        </pc:spChg>
        <pc:spChg chg="del">
          <ac:chgData name="(소프트웨어학부)음승호" userId="S::esh0504@kookmin.kr::5dc8c33e-543f-4a30-bbfe-90f4f8eee2e5" providerId="AD" clId="Web-{9EEA2929-D8EF-4B81-867A-827B482D9D5A}" dt="2018-11-28T02:14:46.986" v="502"/>
          <ac:spMkLst>
            <pc:docMk/>
            <pc:sldMk cId="219558566" sldId="258"/>
            <ac:spMk id="3" creationId="{931C0C7A-8354-436C-B637-55450486CEBB}"/>
          </ac:spMkLst>
        </pc:spChg>
        <pc:picChg chg="add mod">
          <ac:chgData name="(소프트웨어학부)음승호" userId="S::esh0504@kookmin.kr::5dc8c33e-543f-4a30-bbfe-90f4f8eee2e5" providerId="AD" clId="Web-{9EEA2929-D8EF-4B81-867A-827B482D9D5A}" dt="2018-11-28T02:15:09.001" v="506" actId="14100"/>
          <ac:picMkLst>
            <pc:docMk/>
            <pc:sldMk cId="219558566" sldId="258"/>
            <ac:picMk id="4" creationId="{712CAA91-A6B2-4D26-827E-6CBFE3446E96}"/>
          </ac:picMkLst>
        </pc:picChg>
      </pc:sldChg>
      <pc:sldChg chg="addSp delSp modSp new">
        <pc:chgData name="(소프트웨어학부)음승호" userId="S::esh0504@kookmin.kr::5dc8c33e-543f-4a30-bbfe-90f4f8eee2e5" providerId="AD" clId="Web-{9EEA2929-D8EF-4B81-867A-827B482D9D5A}" dt="2018-11-28T02:15:46.422" v="517" actId="14100"/>
        <pc:sldMkLst>
          <pc:docMk/>
          <pc:sldMk cId="1427331354" sldId="259"/>
        </pc:sldMkLst>
        <pc:spChg chg="mod">
          <ac:chgData name="(소프트웨어학부)음승호" userId="S::esh0504@kookmin.kr::5dc8c33e-543f-4a30-bbfe-90f4f8eee2e5" providerId="AD" clId="Web-{9EEA2929-D8EF-4B81-867A-827B482D9D5A}" dt="2018-11-28T02:15:16.985" v="508" actId="20577"/>
          <ac:spMkLst>
            <pc:docMk/>
            <pc:sldMk cId="1427331354" sldId="259"/>
            <ac:spMk id="2" creationId="{44DCFDA6-FFAA-4EF8-9B39-A07AD69B891A}"/>
          </ac:spMkLst>
        </pc:spChg>
        <pc:spChg chg="del">
          <ac:chgData name="(소프트웨어학부)음승호" userId="S::esh0504@kookmin.kr::5dc8c33e-543f-4a30-bbfe-90f4f8eee2e5" providerId="AD" clId="Web-{9EEA2929-D8EF-4B81-867A-827B482D9D5A}" dt="2018-11-28T02:15:19.391" v="511"/>
          <ac:spMkLst>
            <pc:docMk/>
            <pc:sldMk cId="1427331354" sldId="259"/>
            <ac:spMk id="3" creationId="{11CC44DB-C1F0-4C70-BCE2-973DA80BAFE5}"/>
          </ac:spMkLst>
        </pc:spChg>
        <pc:picChg chg="add mod">
          <ac:chgData name="(소프트웨어학부)음승호" userId="S::esh0504@kookmin.kr::5dc8c33e-543f-4a30-bbfe-90f4f8eee2e5" providerId="AD" clId="Web-{9EEA2929-D8EF-4B81-867A-827B482D9D5A}" dt="2018-11-28T02:15:46.422" v="517" actId="14100"/>
          <ac:picMkLst>
            <pc:docMk/>
            <pc:sldMk cId="1427331354" sldId="259"/>
            <ac:picMk id="4" creationId="{F601AAC7-4EC3-4489-92AC-071ACAF61B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0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6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9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6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7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0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8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7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소프트웨어 프로젝트2</a:t>
            </a:r>
            <a:br>
              <a:rPr lang="ko-KR" alt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</a:br>
            <a:br>
              <a:rPr lang="ko-KR" alt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</a:br>
            <a:r>
              <a:rPr lang="ko-KR" altLang="en-US" sz="72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AD과제</a:t>
            </a:r>
            <a:endParaRPr lang="ko-KR" altLang="en-US" sz="7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20181652 음승호</a:t>
            </a: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20181643 옥상수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1226B4-F754-4073-B680-48DB6127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/>
                <a:ea typeface="HY중고딕"/>
              </a:rPr>
              <a:t>식당 추천 프로그램</a:t>
            </a:r>
            <a:endParaRPr lang="ko-KR" altLang="en-US" sz="2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3C461-9B7E-4173-B8DF-24B41B66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b="1" dirty="0">
                <a:latin typeface="HY중고딕"/>
                <a:ea typeface="HY중고딕"/>
              </a:rPr>
              <a:t>동기 : 조장(</a:t>
            </a:r>
            <a:r>
              <a:rPr lang="ko-KR" altLang="en-US" sz="1500" b="1" dirty="0" err="1">
                <a:latin typeface="HY중고딕"/>
                <a:ea typeface="HY중고딕"/>
              </a:rPr>
              <a:t>음승호</a:t>
            </a:r>
            <a:r>
              <a:rPr lang="ko-KR" altLang="en-US" sz="1500" b="1" dirty="0">
                <a:latin typeface="HY중고딕"/>
                <a:ea typeface="HY중고딕"/>
              </a:rPr>
              <a:t>)는 </a:t>
            </a:r>
            <a:r>
              <a:rPr lang="ko-KR" altLang="en-US" sz="1500" b="1" dirty="0" err="1">
                <a:latin typeface="HY중고딕"/>
                <a:ea typeface="HY중고딕"/>
              </a:rPr>
              <a:t>하루중</a:t>
            </a:r>
            <a:r>
              <a:rPr lang="ko-KR" altLang="en-US" sz="1500" b="1" dirty="0">
                <a:latin typeface="HY중고딕"/>
                <a:ea typeface="HY중고딕"/>
              </a:rPr>
              <a:t> 가장 고민을 많이 하는 시간대가 점심 시간이다. 고민을 하는 시간을 조금이라도 </a:t>
            </a:r>
            <a:r>
              <a:rPr lang="ko-KR" altLang="en-US" sz="1500" b="1" dirty="0" err="1">
                <a:latin typeface="HY중고딕"/>
                <a:ea typeface="HY중고딕"/>
              </a:rPr>
              <a:t>줄여주기</a:t>
            </a:r>
            <a:r>
              <a:rPr lang="ko-KR" altLang="en-US" sz="1500" b="1" dirty="0">
                <a:latin typeface="HY중고딕"/>
                <a:ea typeface="HY중고딕"/>
              </a:rPr>
              <a:t> 위해, 이런 프로그램을 준비하게 되었다.</a:t>
            </a:r>
          </a:p>
          <a:p>
            <a:pPr marL="0" indent="0">
              <a:buNone/>
            </a:pPr>
            <a:endParaRPr lang="ko-KR" altLang="en-US" sz="1500" b="1" dirty="0">
              <a:latin typeface="HY중고딕"/>
              <a:ea typeface="HY중고딕"/>
            </a:endParaRPr>
          </a:p>
          <a:p>
            <a:pPr marL="0" indent="0">
              <a:buNone/>
            </a:pPr>
            <a:r>
              <a:rPr lang="ko-KR" altLang="en-US" sz="1500" b="1" dirty="0">
                <a:latin typeface="HY중고딕"/>
                <a:ea typeface="HY중고딕"/>
              </a:rPr>
              <a:t>누구를 위한 프로그램 : 우리와 같은 고민을 하는 분들을 위하여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062C0-9BFA-480A-88E1-01812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중고딕"/>
                <a:ea typeface="HY중고딕"/>
              </a:rPr>
              <a:t>구현 </a:t>
            </a:r>
            <a:endParaRPr lang="ko-KR" altLang="en-US" dirty="0"/>
          </a:p>
        </p:txBody>
      </p:sp>
      <p:pic>
        <p:nvPicPr>
          <p:cNvPr id="4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712CAA91-A6B2-4D26-827E-6CBFE344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60000">
            <a:off x="3885010" y="218767"/>
            <a:ext cx="5909953" cy="676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CFDA6-FFAA-4EF8-9B39-A07AD69B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중고딕"/>
                <a:ea typeface="HY중고딕"/>
              </a:rPr>
              <a:t>구현</a:t>
            </a:r>
            <a:endParaRPr lang="ko-KR" altLang="en-US" dirty="0"/>
          </a:p>
        </p:txBody>
      </p:sp>
      <p:pic>
        <p:nvPicPr>
          <p:cNvPr id="4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601AAC7-4EC3-4489-92AC-071ACAF6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44234" y="79666"/>
            <a:ext cx="5820887" cy="693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31354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틀</vt:lpstr>
      <vt:lpstr>소프트웨어 프로젝트2  AD과제</vt:lpstr>
      <vt:lpstr>식당 추천 프로그램</vt:lpstr>
      <vt:lpstr>구현 </vt:lpstr>
      <vt:lpstr>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141</cp:revision>
  <dcterms:created xsi:type="dcterms:W3CDTF">2012-07-30T17:18:39Z</dcterms:created>
  <dcterms:modified xsi:type="dcterms:W3CDTF">2018-11-28T02:16:49Z</dcterms:modified>
</cp:coreProperties>
</file>