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7" r:id="rId2"/>
    <p:sldId id="282" r:id="rId3"/>
    <p:sldId id="283" r:id="rId4"/>
    <p:sldId id="285" r:id="rId5"/>
    <p:sldId id="284" r:id="rId6"/>
    <p:sldId id="286" r:id="rId7"/>
    <p:sldId id="287" r:id="rId8"/>
  </p:sldIdLst>
  <p:sldSz cx="12192000" cy="6858000"/>
  <p:notesSz cx="6858000" cy="9144000"/>
  <p:embeddedFontLst>
    <p:embeddedFont>
      <p:font typeface="210 콤퓨타세탁 B" panose="02020603020101020101" pitchFamily="18" charset="-127"/>
      <p:regular r:id="rId9"/>
    </p:embeddedFont>
    <p:embeddedFont>
      <p:font typeface="210 콤퓨타세탁 L" panose="02020603020101020101" pitchFamily="18" charset="-127"/>
      <p:regular r:id="rId10"/>
    </p:embeddedFont>
    <p:embeddedFont>
      <p:font typeface="210 콤퓨타세탁 R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ED1"/>
    <a:srgbClr val="F9DF84"/>
    <a:srgbClr val="F6CF40"/>
    <a:srgbClr val="F28E83"/>
    <a:srgbClr val="C8C8C8"/>
    <a:srgbClr val="E9F1DF"/>
    <a:srgbClr val="FCEEBC"/>
    <a:srgbClr val="F5CE3D"/>
    <a:srgbClr val="6B9EB5"/>
    <a:srgbClr val="87A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E3E4124-614C-4E52-AF8F-79F3A6D64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88" y="1288782"/>
            <a:ext cx="2492634" cy="5123748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28E8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1. Splash</a:t>
            </a:r>
            <a:endParaRPr lang="ko-KR" altLang="en-US" sz="1000" dirty="0">
              <a:solidFill>
                <a:srgbClr val="F28E83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8DAAC57-C586-4224-B100-53F0D7697164}"/>
              </a:ext>
            </a:extLst>
          </p:cNvPr>
          <p:cNvSpPr/>
          <p:nvPr/>
        </p:nvSpPr>
        <p:spPr>
          <a:xfrm>
            <a:off x="784014" y="564718"/>
            <a:ext cx="598092" cy="598092"/>
          </a:xfrm>
          <a:prstGeom prst="ellipse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02342F4-61B0-43BC-A793-EE8D14C377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1" y="598801"/>
            <a:ext cx="465946" cy="465946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88F08A-2F21-4235-8E6B-E497788DC24E}"/>
              </a:ext>
            </a:extLst>
          </p:cNvPr>
          <p:cNvCxnSpPr/>
          <p:nvPr/>
        </p:nvCxnSpPr>
        <p:spPr>
          <a:xfrm>
            <a:off x="8001491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053D293-1054-4FDE-BE73-73E607A223E4}"/>
              </a:ext>
            </a:extLst>
          </p:cNvPr>
          <p:cNvCxnSpPr/>
          <p:nvPr/>
        </p:nvCxnSpPr>
        <p:spPr>
          <a:xfrm>
            <a:off x="8989182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A9A8A3-EA7B-436A-8C83-E0A11B9C93CE}"/>
              </a:ext>
            </a:extLst>
          </p:cNvPr>
          <p:cNvSpPr txBox="1"/>
          <p:nvPr/>
        </p:nvSpPr>
        <p:spPr>
          <a:xfrm>
            <a:off x="7988302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화면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AB3620-359A-481F-BA8C-4787B56899F1}"/>
              </a:ext>
            </a:extLst>
          </p:cNvPr>
          <p:cNvCxnSpPr/>
          <p:nvPr/>
        </p:nvCxnSpPr>
        <p:spPr>
          <a:xfrm>
            <a:off x="6657481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9FBD58-EB08-4BF3-9341-7F704D238601}"/>
              </a:ext>
            </a:extLst>
          </p:cNvPr>
          <p:cNvSpPr txBox="1"/>
          <p:nvPr/>
        </p:nvSpPr>
        <p:spPr>
          <a:xfrm>
            <a:off x="6649443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마커 화면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8A8A16-55BB-4A83-BC04-11AA266B231A}"/>
              </a:ext>
            </a:extLst>
          </p:cNvPr>
          <p:cNvCxnSpPr/>
          <p:nvPr/>
        </p:nvCxnSpPr>
        <p:spPr>
          <a:xfrm>
            <a:off x="5377866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10862C-FB23-443B-905A-1BA415757D6F}"/>
              </a:ext>
            </a:extLst>
          </p:cNvPr>
          <p:cNvSpPr txBox="1"/>
          <p:nvPr/>
        </p:nvSpPr>
        <p:spPr>
          <a:xfrm>
            <a:off x="5382707" y="518499"/>
            <a:ext cx="12218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카탈로그 화면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155A6-519F-490E-BAD5-CF6F005730CF}"/>
              </a:ext>
            </a:extLst>
          </p:cNvPr>
          <p:cNvSpPr txBox="1"/>
          <p:nvPr/>
        </p:nvSpPr>
        <p:spPr>
          <a:xfrm>
            <a:off x="4402848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화면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2EBC35-0E0E-423F-98D1-FFAF60534E43}"/>
              </a:ext>
            </a:extLst>
          </p:cNvPr>
          <p:cNvCxnSpPr/>
          <p:nvPr/>
        </p:nvCxnSpPr>
        <p:spPr>
          <a:xfrm>
            <a:off x="4357156" y="463298"/>
            <a:ext cx="0" cy="364319"/>
          </a:xfrm>
          <a:prstGeom prst="line">
            <a:avLst/>
          </a:prstGeom>
          <a:ln w="12700">
            <a:solidFill>
              <a:srgbClr val="F28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B05CD1-DCAF-40D0-B09B-D91F143EB16C}"/>
              </a:ext>
            </a:extLst>
          </p:cNvPr>
          <p:cNvSpPr txBox="1"/>
          <p:nvPr/>
        </p:nvSpPr>
        <p:spPr>
          <a:xfrm>
            <a:off x="3340652" y="518499"/>
            <a:ext cx="910827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100" b="1" spc="300" dirty="0">
                <a:solidFill>
                  <a:srgbClr val="F077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Splash</a:t>
            </a:r>
            <a:endParaRPr lang="ko-KR" altLang="en-US" sz="1100" b="1" spc="300" dirty="0">
              <a:solidFill>
                <a:srgbClr val="F0776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30F3C16-B18A-43E6-BD3C-5268E6F019C5}"/>
              </a:ext>
            </a:extLst>
          </p:cNvPr>
          <p:cNvCxnSpPr/>
          <p:nvPr/>
        </p:nvCxnSpPr>
        <p:spPr>
          <a:xfrm>
            <a:off x="3263463" y="469671"/>
            <a:ext cx="0" cy="364319"/>
          </a:xfrm>
          <a:prstGeom prst="line">
            <a:avLst/>
          </a:prstGeom>
          <a:ln w="12700">
            <a:solidFill>
              <a:srgbClr val="F07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501FDE-4F85-49A7-836C-6F56AE5F018D}"/>
              </a:ext>
            </a:extLst>
          </p:cNvPr>
          <p:cNvCxnSpPr/>
          <p:nvPr/>
        </p:nvCxnSpPr>
        <p:spPr>
          <a:xfrm>
            <a:off x="10307340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FC5C4C-9A25-46BB-B53F-D56F852911C1}"/>
              </a:ext>
            </a:extLst>
          </p:cNvPr>
          <p:cNvSpPr txBox="1"/>
          <p:nvPr/>
        </p:nvSpPr>
        <p:spPr>
          <a:xfrm>
            <a:off x="9018829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작성 화면</a:t>
            </a:r>
            <a:endParaRPr lang="ko-KR" altLang="en-US" sz="1050" spc="300" dirty="0">
              <a:solidFill>
                <a:schemeClr val="bg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BE9AFFF-55A2-405C-98D3-7123E22F36FD}"/>
              </a:ext>
            </a:extLst>
          </p:cNvPr>
          <p:cNvCxnSpPr/>
          <p:nvPr/>
        </p:nvCxnSpPr>
        <p:spPr>
          <a:xfrm>
            <a:off x="11771236" y="46280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14DD5C-0254-472A-8A41-73FF471E28EA}"/>
              </a:ext>
            </a:extLst>
          </p:cNvPr>
          <p:cNvSpPr txBox="1"/>
          <p:nvPr/>
        </p:nvSpPr>
        <p:spPr>
          <a:xfrm>
            <a:off x="10306712" y="518001"/>
            <a:ext cx="14574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오늘의 추천 화면</a:t>
            </a:r>
          </a:p>
        </p:txBody>
      </p:sp>
    </p:spTree>
    <p:extLst>
      <p:ext uri="{BB962C8B-B14F-4D97-AF65-F5344CB8AC3E}">
        <p14:creationId xmlns:p14="http://schemas.microsoft.com/office/powerpoint/2010/main" val="1596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메인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pic>
        <p:nvPicPr>
          <p:cNvPr id="80" name="그림 7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81F870E-8550-4926-959A-0081683F49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84" y="1269203"/>
            <a:ext cx="2455727" cy="5047884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7C473A05-7143-4344-8726-5456803C6B3C}"/>
              </a:ext>
            </a:extLst>
          </p:cNvPr>
          <p:cNvSpPr/>
          <p:nvPr/>
        </p:nvSpPr>
        <p:spPr>
          <a:xfrm>
            <a:off x="1847843" y="1398957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B50C871-6AED-4A4C-8272-93F33655786E}"/>
              </a:ext>
            </a:extLst>
          </p:cNvPr>
          <p:cNvSpPr/>
          <p:nvPr/>
        </p:nvSpPr>
        <p:spPr>
          <a:xfrm>
            <a:off x="917932" y="1502246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D9AB8F-4E62-406F-A9CE-7505B4CB4330}"/>
              </a:ext>
            </a:extLst>
          </p:cNvPr>
          <p:cNvSpPr/>
          <p:nvPr/>
        </p:nvSpPr>
        <p:spPr>
          <a:xfrm>
            <a:off x="3271306" y="1398957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07" name="표 22">
            <a:extLst>
              <a:ext uri="{FF2B5EF4-FFF2-40B4-BE49-F238E27FC236}">
                <a16:creationId xmlns:a16="http://schemas.microsoft.com/office/drawing/2014/main" id="{06BDA460-93D3-4A87-B10A-EE0DB337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43800"/>
              </p:ext>
            </p:extLst>
          </p:nvPr>
        </p:nvGraphicFramePr>
        <p:xfrm>
          <a:off x="4654921" y="1235446"/>
          <a:ext cx="6463991" cy="508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6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5741929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36706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1536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 항목 및 항목 선택</a:t>
                      </a:r>
                      <a:endParaRPr lang="en-US" altLang="ko-KR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ex)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동물병원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동물약국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애완용품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등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1536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검색 분류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업체명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도로명주소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옛날주소로 분류하여 검색 기능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1997"/>
                  </a:ext>
                </a:extLst>
              </a:tr>
              <a:tr h="164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검색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업체명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도로명주소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옛날주소로 검색을 하는 기능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25003"/>
                  </a:ext>
                </a:extLst>
              </a:tr>
            </a:tbl>
          </a:graphicData>
        </a:graphic>
      </p:graphicFrame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86BE5BC-F7CE-4982-83C3-1557C4D9B170}"/>
              </a:ext>
            </a:extLst>
          </p:cNvPr>
          <p:cNvCxnSpPr/>
          <p:nvPr/>
        </p:nvCxnSpPr>
        <p:spPr>
          <a:xfrm>
            <a:off x="8001491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C30B313-8DA1-4D7F-BFB2-E634A9493B8F}"/>
              </a:ext>
            </a:extLst>
          </p:cNvPr>
          <p:cNvCxnSpPr/>
          <p:nvPr/>
        </p:nvCxnSpPr>
        <p:spPr>
          <a:xfrm>
            <a:off x="8989182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EBE8A7D-EBDC-4943-BE77-ED7E896684A9}"/>
              </a:ext>
            </a:extLst>
          </p:cNvPr>
          <p:cNvSpPr txBox="1"/>
          <p:nvPr/>
        </p:nvSpPr>
        <p:spPr>
          <a:xfrm>
            <a:off x="7988302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화면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513C9E1-C225-4315-AB0E-0E286549E09B}"/>
              </a:ext>
            </a:extLst>
          </p:cNvPr>
          <p:cNvCxnSpPr/>
          <p:nvPr/>
        </p:nvCxnSpPr>
        <p:spPr>
          <a:xfrm>
            <a:off x="6657481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233EF90-DFD5-4522-9E7F-725485ECA9E9}"/>
              </a:ext>
            </a:extLst>
          </p:cNvPr>
          <p:cNvSpPr txBox="1"/>
          <p:nvPr/>
        </p:nvSpPr>
        <p:spPr>
          <a:xfrm>
            <a:off x="6649443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마커 화면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B0348E9-0900-4094-9AE3-44D85FDB7948}"/>
              </a:ext>
            </a:extLst>
          </p:cNvPr>
          <p:cNvCxnSpPr/>
          <p:nvPr/>
        </p:nvCxnSpPr>
        <p:spPr>
          <a:xfrm>
            <a:off x="5377866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9A1ECBA-CD36-42F4-942F-A8766E0E1FB2}"/>
              </a:ext>
            </a:extLst>
          </p:cNvPr>
          <p:cNvSpPr txBox="1"/>
          <p:nvPr/>
        </p:nvSpPr>
        <p:spPr>
          <a:xfrm>
            <a:off x="5382707" y="518499"/>
            <a:ext cx="12218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카탈로그 화면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263EF1-76D7-426E-938F-8185CB3D7CF4}"/>
              </a:ext>
            </a:extLst>
          </p:cNvPr>
          <p:cNvSpPr txBox="1"/>
          <p:nvPr/>
        </p:nvSpPr>
        <p:spPr>
          <a:xfrm>
            <a:off x="4402848" y="518499"/>
            <a:ext cx="922047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100" b="1" spc="300" dirty="0">
                <a:solidFill>
                  <a:srgbClr val="F6CF4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화면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4147FDC-05BF-49F2-8EBC-34C2040CF426}"/>
              </a:ext>
            </a:extLst>
          </p:cNvPr>
          <p:cNvCxnSpPr/>
          <p:nvPr/>
        </p:nvCxnSpPr>
        <p:spPr>
          <a:xfrm>
            <a:off x="4357156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AD93131-E3AB-4EE4-A135-1BCF423D09F5}"/>
              </a:ext>
            </a:extLst>
          </p:cNvPr>
          <p:cNvSpPr txBox="1"/>
          <p:nvPr/>
        </p:nvSpPr>
        <p:spPr>
          <a:xfrm>
            <a:off x="3340652" y="518499"/>
            <a:ext cx="89159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C8C8C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Splash</a:t>
            </a:r>
            <a:endParaRPr lang="ko-KR" altLang="en-US" sz="1050" spc="300" dirty="0">
              <a:solidFill>
                <a:srgbClr val="C8C8C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1163FDD-53D5-4E58-A7F3-63CFE629B224}"/>
              </a:ext>
            </a:extLst>
          </p:cNvPr>
          <p:cNvCxnSpPr/>
          <p:nvPr/>
        </p:nvCxnSpPr>
        <p:spPr>
          <a:xfrm>
            <a:off x="3263463" y="469671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1668BC5-3E2C-4B95-99BD-24DAFEE508AE}"/>
              </a:ext>
            </a:extLst>
          </p:cNvPr>
          <p:cNvCxnSpPr/>
          <p:nvPr/>
        </p:nvCxnSpPr>
        <p:spPr>
          <a:xfrm>
            <a:off x="10307340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50B7B13-E7C0-4BDC-AE65-D29AC9E9685B}"/>
              </a:ext>
            </a:extLst>
          </p:cNvPr>
          <p:cNvSpPr txBox="1"/>
          <p:nvPr/>
        </p:nvSpPr>
        <p:spPr>
          <a:xfrm>
            <a:off x="9018829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작성 화면</a:t>
            </a:r>
            <a:endParaRPr lang="ko-KR" altLang="en-US" sz="1050" spc="300" dirty="0">
              <a:solidFill>
                <a:schemeClr val="bg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D0CE615-966D-4678-BA98-556D42DD3E56}"/>
              </a:ext>
            </a:extLst>
          </p:cNvPr>
          <p:cNvCxnSpPr/>
          <p:nvPr/>
        </p:nvCxnSpPr>
        <p:spPr>
          <a:xfrm>
            <a:off x="11771236" y="46280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AA91B24-32D7-4C5B-9DF4-239A23BFD823}"/>
              </a:ext>
            </a:extLst>
          </p:cNvPr>
          <p:cNvSpPr txBox="1"/>
          <p:nvPr/>
        </p:nvSpPr>
        <p:spPr>
          <a:xfrm>
            <a:off x="10306712" y="518001"/>
            <a:ext cx="14574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오늘의 추천 화면</a:t>
            </a:r>
          </a:p>
        </p:txBody>
      </p:sp>
    </p:spTree>
    <p:extLst>
      <p:ext uri="{BB962C8B-B14F-4D97-AF65-F5344CB8AC3E}">
        <p14:creationId xmlns:p14="http://schemas.microsoft.com/office/powerpoint/2010/main" val="182640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04D89D-2169-4865-A402-DD5D2F671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2" y="1268465"/>
            <a:ext cx="2455728" cy="504788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카탈로그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7C473A05-7143-4344-8726-5456803C6B3C}"/>
              </a:ext>
            </a:extLst>
          </p:cNvPr>
          <p:cNvSpPr/>
          <p:nvPr/>
        </p:nvSpPr>
        <p:spPr>
          <a:xfrm>
            <a:off x="1340356" y="5399994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B50C871-6AED-4A4C-8272-93F33655786E}"/>
              </a:ext>
            </a:extLst>
          </p:cNvPr>
          <p:cNvSpPr/>
          <p:nvPr/>
        </p:nvSpPr>
        <p:spPr>
          <a:xfrm>
            <a:off x="332390" y="3567752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7" name="표 22">
            <a:extLst>
              <a:ext uri="{FF2B5EF4-FFF2-40B4-BE49-F238E27FC236}">
                <a16:creationId xmlns:a16="http://schemas.microsoft.com/office/drawing/2014/main" id="{06BDA460-93D3-4A87-B10A-EE0DB337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4493"/>
              </p:ext>
            </p:extLst>
          </p:nvPr>
        </p:nvGraphicFramePr>
        <p:xfrm>
          <a:off x="4654921" y="1235446"/>
          <a:ext cx="6463991" cy="508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6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5741929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542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2269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각 카탈로그 분류를 클릭하면 지도에 업체에 대한 마커가 찍힌다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2269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오늘의 추천 병원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광고성 페이지로 병원 추천에 대한 정보 페이지로 넘어간다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1997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43BFE5AE-9D76-40B1-A55C-1F6DF26FA577}"/>
              </a:ext>
            </a:extLst>
          </p:cNvPr>
          <p:cNvSpPr/>
          <p:nvPr/>
        </p:nvSpPr>
        <p:spPr>
          <a:xfrm>
            <a:off x="728120" y="2511380"/>
            <a:ext cx="557503" cy="2408350"/>
          </a:xfrm>
          <a:prstGeom prst="leftBrace">
            <a:avLst>
              <a:gd name="adj1" fmla="val 8333"/>
              <a:gd name="adj2" fmla="val 503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343ED2-381E-4488-AF76-AB58BE058E3D}"/>
              </a:ext>
            </a:extLst>
          </p:cNvPr>
          <p:cNvCxnSpPr/>
          <p:nvPr/>
        </p:nvCxnSpPr>
        <p:spPr>
          <a:xfrm>
            <a:off x="8001491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AC74F5-2291-4D91-B41D-43CDFED1DAA5}"/>
              </a:ext>
            </a:extLst>
          </p:cNvPr>
          <p:cNvCxnSpPr/>
          <p:nvPr/>
        </p:nvCxnSpPr>
        <p:spPr>
          <a:xfrm>
            <a:off x="8989182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96F297-0D27-4033-A27D-56A07C668FC0}"/>
              </a:ext>
            </a:extLst>
          </p:cNvPr>
          <p:cNvSpPr txBox="1"/>
          <p:nvPr/>
        </p:nvSpPr>
        <p:spPr>
          <a:xfrm>
            <a:off x="7988302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화면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CA64971-D8D1-466D-A5E0-AA6949FAFCBC}"/>
              </a:ext>
            </a:extLst>
          </p:cNvPr>
          <p:cNvCxnSpPr/>
          <p:nvPr/>
        </p:nvCxnSpPr>
        <p:spPr>
          <a:xfrm>
            <a:off x="6657481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2626C2-323D-47E1-9447-0A2E7FDF1518}"/>
              </a:ext>
            </a:extLst>
          </p:cNvPr>
          <p:cNvSpPr txBox="1"/>
          <p:nvPr/>
        </p:nvSpPr>
        <p:spPr>
          <a:xfrm>
            <a:off x="6649443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마커 화면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02AA518-085A-4B92-A369-2E15609C5084}"/>
              </a:ext>
            </a:extLst>
          </p:cNvPr>
          <p:cNvCxnSpPr/>
          <p:nvPr/>
        </p:nvCxnSpPr>
        <p:spPr>
          <a:xfrm>
            <a:off x="5377866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966F16-A92D-406E-A087-EE5990104913}"/>
              </a:ext>
            </a:extLst>
          </p:cNvPr>
          <p:cNvSpPr txBox="1"/>
          <p:nvPr/>
        </p:nvSpPr>
        <p:spPr>
          <a:xfrm>
            <a:off x="5382707" y="518499"/>
            <a:ext cx="1252266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100" b="1" spc="300" dirty="0">
                <a:solidFill>
                  <a:srgbClr val="F6CF4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카탈로그 화면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6342F-E7E0-4A67-B4B9-898175A7DB45}"/>
              </a:ext>
            </a:extLst>
          </p:cNvPr>
          <p:cNvSpPr txBox="1"/>
          <p:nvPr/>
        </p:nvSpPr>
        <p:spPr>
          <a:xfrm>
            <a:off x="4402848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4923DEF-4136-4649-9279-89E821E7C072}"/>
              </a:ext>
            </a:extLst>
          </p:cNvPr>
          <p:cNvCxnSpPr/>
          <p:nvPr/>
        </p:nvCxnSpPr>
        <p:spPr>
          <a:xfrm>
            <a:off x="435715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C186A8-6FE6-4D4B-90B5-DD8EECE5E476}"/>
              </a:ext>
            </a:extLst>
          </p:cNvPr>
          <p:cNvSpPr txBox="1"/>
          <p:nvPr/>
        </p:nvSpPr>
        <p:spPr>
          <a:xfrm>
            <a:off x="3340652" y="518499"/>
            <a:ext cx="89159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C8C8C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Splash</a:t>
            </a:r>
            <a:endParaRPr lang="ko-KR" altLang="en-US" sz="1050" spc="300" dirty="0">
              <a:solidFill>
                <a:srgbClr val="C8C8C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B96C782-B642-4F14-8679-BBBA98B60D42}"/>
              </a:ext>
            </a:extLst>
          </p:cNvPr>
          <p:cNvCxnSpPr/>
          <p:nvPr/>
        </p:nvCxnSpPr>
        <p:spPr>
          <a:xfrm>
            <a:off x="3263463" y="469671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DFCEC0C-F8BF-4093-BC6D-81F06CC22656}"/>
              </a:ext>
            </a:extLst>
          </p:cNvPr>
          <p:cNvCxnSpPr/>
          <p:nvPr/>
        </p:nvCxnSpPr>
        <p:spPr>
          <a:xfrm>
            <a:off x="10307340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AD7A79-FF5E-4661-97A6-998CE5F14899}"/>
              </a:ext>
            </a:extLst>
          </p:cNvPr>
          <p:cNvSpPr txBox="1"/>
          <p:nvPr/>
        </p:nvSpPr>
        <p:spPr>
          <a:xfrm>
            <a:off x="9018829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작성 화면</a:t>
            </a:r>
            <a:endParaRPr lang="ko-KR" altLang="en-US" sz="1050" spc="300" dirty="0">
              <a:solidFill>
                <a:schemeClr val="bg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F37DE2-61A0-4B49-81C1-C7D69A679FB1}"/>
              </a:ext>
            </a:extLst>
          </p:cNvPr>
          <p:cNvCxnSpPr/>
          <p:nvPr/>
        </p:nvCxnSpPr>
        <p:spPr>
          <a:xfrm>
            <a:off x="11771236" y="46280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F77C14-D9BC-445E-8D02-52781FDC3D3A}"/>
              </a:ext>
            </a:extLst>
          </p:cNvPr>
          <p:cNvSpPr txBox="1"/>
          <p:nvPr/>
        </p:nvSpPr>
        <p:spPr>
          <a:xfrm>
            <a:off x="10306712" y="518001"/>
            <a:ext cx="14574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오늘의 추천 화면</a:t>
            </a:r>
          </a:p>
        </p:txBody>
      </p:sp>
    </p:spTree>
    <p:extLst>
      <p:ext uri="{BB962C8B-B14F-4D97-AF65-F5344CB8AC3E}">
        <p14:creationId xmlns:p14="http://schemas.microsoft.com/office/powerpoint/2010/main" val="187612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C16E81F-BCCB-4458-94DD-631018FF87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8" y="1268465"/>
            <a:ext cx="2455728" cy="504788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메인 마커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7C473A05-7143-4344-8726-5456803C6B3C}"/>
              </a:ext>
            </a:extLst>
          </p:cNvPr>
          <p:cNvSpPr/>
          <p:nvPr/>
        </p:nvSpPr>
        <p:spPr>
          <a:xfrm>
            <a:off x="2070158" y="2472197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B50C871-6AED-4A4C-8272-93F33655786E}"/>
              </a:ext>
            </a:extLst>
          </p:cNvPr>
          <p:cNvSpPr/>
          <p:nvPr/>
        </p:nvSpPr>
        <p:spPr>
          <a:xfrm>
            <a:off x="1693257" y="2962444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7" name="표 22">
            <a:extLst>
              <a:ext uri="{FF2B5EF4-FFF2-40B4-BE49-F238E27FC236}">
                <a16:creationId xmlns:a16="http://schemas.microsoft.com/office/drawing/2014/main" id="{06BDA460-93D3-4A87-B10A-EE0DB337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61460"/>
              </p:ext>
            </p:extLst>
          </p:nvPr>
        </p:nvGraphicFramePr>
        <p:xfrm>
          <a:off x="4654921" y="1235446"/>
          <a:ext cx="6463991" cy="508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6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5741929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5422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2269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마커 클릭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- 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해당 업체의 업체명을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2269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말풍선 클릭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작성페이지로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1997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A7EF09-3D3F-4836-8DA5-6660E0876F74}"/>
              </a:ext>
            </a:extLst>
          </p:cNvPr>
          <p:cNvCxnSpPr/>
          <p:nvPr/>
        </p:nvCxnSpPr>
        <p:spPr>
          <a:xfrm>
            <a:off x="8001491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C83732-238A-4119-824C-9821D3BE01F7}"/>
              </a:ext>
            </a:extLst>
          </p:cNvPr>
          <p:cNvCxnSpPr/>
          <p:nvPr/>
        </p:nvCxnSpPr>
        <p:spPr>
          <a:xfrm>
            <a:off x="8989182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1E5FB1-7F4D-4599-B124-6C1B1F91785F}"/>
              </a:ext>
            </a:extLst>
          </p:cNvPr>
          <p:cNvSpPr txBox="1"/>
          <p:nvPr/>
        </p:nvSpPr>
        <p:spPr>
          <a:xfrm>
            <a:off x="7988302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화면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FA7B586-636E-4778-A3A0-1DA92BF79475}"/>
              </a:ext>
            </a:extLst>
          </p:cNvPr>
          <p:cNvCxnSpPr/>
          <p:nvPr/>
        </p:nvCxnSpPr>
        <p:spPr>
          <a:xfrm>
            <a:off x="6657481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649029-7CDD-43A0-AEC9-E1F2C31D1C79}"/>
              </a:ext>
            </a:extLst>
          </p:cNvPr>
          <p:cNvSpPr txBox="1"/>
          <p:nvPr/>
        </p:nvSpPr>
        <p:spPr>
          <a:xfrm>
            <a:off x="6649443" y="518499"/>
            <a:ext cx="132921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100" b="1" spc="300" dirty="0">
                <a:solidFill>
                  <a:srgbClr val="F6CF4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마커 화면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66FA19-A0E7-45D8-B3BF-E6433B76BFB9}"/>
              </a:ext>
            </a:extLst>
          </p:cNvPr>
          <p:cNvCxnSpPr/>
          <p:nvPr/>
        </p:nvCxnSpPr>
        <p:spPr>
          <a:xfrm>
            <a:off x="537786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B4F11D-D934-4BAB-BC5A-BF8F125A82AB}"/>
              </a:ext>
            </a:extLst>
          </p:cNvPr>
          <p:cNvSpPr txBox="1"/>
          <p:nvPr/>
        </p:nvSpPr>
        <p:spPr>
          <a:xfrm>
            <a:off x="5382707" y="518499"/>
            <a:ext cx="12218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카탈로그 화면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BB7A5-2BF9-4A8D-946D-CDD6279513DF}"/>
              </a:ext>
            </a:extLst>
          </p:cNvPr>
          <p:cNvSpPr txBox="1"/>
          <p:nvPr/>
        </p:nvSpPr>
        <p:spPr>
          <a:xfrm>
            <a:off x="4402848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6A7DFB6-6F4B-47FD-9C0D-CA18DCFF4892}"/>
              </a:ext>
            </a:extLst>
          </p:cNvPr>
          <p:cNvCxnSpPr/>
          <p:nvPr/>
        </p:nvCxnSpPr>
        <p:spPr>
          <a:xfrm>
            <a:off x="435715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D238C-3D2E-412D-8E5E-64F8F15793DD}"/>
              </a:ext>
            </a:extLst>
          </p:cNvPr>
          <p:cNvSpPr txBox="1"/>
          <p:nvPr/>
        </p:nvSpPr>
        <p:spPr>
          <a:xfrm>
            <a:off x="3340652" y="518499"/>
            <a:ext cx="89159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C8C8C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Splash</a:t>
            </a:r>
            <a:endParaRPr lang="ko-KR" altLang="en-US" sz="1050" spc="300" dirty="0">
              <a:solidFill>
                <a:srgbClr val="C8C8C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9CC820-2053-4717-AE3F-EE58807E85EF}"/>
              </a:ext>
            </a:extLst>
          </p:cNvPr>
          <p:cNvCxnSpPr/>
          <p:nvPr/>
        </p:nvCxnSpPr>
        <p:spPr>
          <a:xfrm>
            <a:off x="3263463" y="469671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7877D1-10E0-4A93-A71B-54FD44EF41DD}"/>
              </a:ext>
            </a:extLst>
          </p:cNvPr>
          <p:cNvCxnSpPr/>
          <p:nvPr/>
        </p:nvCxnSpPr>
        <p:spPr>
          <a:xfrm>
            <a:off x="10307340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9A7FBE-BEBC-4FBC-9019-955AEC32A510}"/>
              </a:ext>
            </a:extLst>
          </p:cNvPr>
          <p:cNvSpPr txBox="1"/>
          <p:nvPr/>
        </p:nvSpPr>
        <p:spPr>
          <a:xfrm>
            <a:off x="9018829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작성 화면</a:t>
            </a:r>
            <a:endParaRPr lang="ko-KR" altLang="en-US" sz="1050" spc="300" dirty="0">
              <a:solidFill>
                <a:schemeClr val="bg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FC9674-8509-422A-917D-53108752BE45}"/>
              </a:ext>
            </a:extLst>
          </p:cNvPr>
          <p:cNvCxnSpPr/>
          <p:nvPr/>
        </p:nvCxnSpPr>
        <p:spPr>
          <a:xfrm>
            <a:off x="11771236" y="46280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8529A9-8BD8-43FE-B360-121A5F7E44C1}"/>
              </a:ext>
            </a:extLst>
          </p:cNvPr>
          <p:cNvSpPr txBox="1"/>
          <p:nvPr/>
        </p:nvSpPr>
        <p:spPr>
          <a:xfrm>
            <a:off x="10306712" y="518001"/>
            <a:ext cx="14574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오늘의 추천 화면</a:t>
            </a:r>
          </a:p>
        </p:txBody>
      </p:sp>
    </p:spTree>
    <p:extLst>
      <p:ext uri="{BB962C8B-B14F-4D97-AF65-F5344CB8AC3E}">
        <p14:creationId xmlns:p14="http://schemas.microsoft.com/office/powerpoint/2010/main" val="35063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757B28A-6514-4BDE-AB6D-D31BC9755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10" y="1268465"/>
            <a:ext cx="2455728" cy="504788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리뷰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7C473A05-7143-4344-8726-5456803C6B3C}"/>
              </a:ext>
            </a:extLst>
          </p:cNvPr>
          <p:cNvSpPr/>
          <p:nvPr/>
        </p:nvSpPr>
        <p:spPr>
          <a:xfrm>
            <a:off x="1134294" y="2253256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B50C871-6AED-4A4C-8272-93F33655786E}"/>
              </a:ext>
            </a:extLst>
          </p:cNvPr>
          <p:cNvSpPr/>
          <p:nvPr/>
        </p:nvSpPr>
        <p:spPr>
          <a:xfrm>
            <a:off x="930462" y="1430236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7" name="표 22">
            <a:extLst>
              <a:ext uri="{FF2B5EF4-FFF2-40B4-BE49-F238E27FC236}">
                <a16:creationId xmlns:a16="http://schemas.microsoft.com/office/drawing/2014/main" id="{06BDA460-93D3-4A87-B10A-EE0DB337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42170"/>
              </p:ext>
            </p:extLst>
          </p:nvPr>
        </p:nvGraphicFramePr>
        <p:xfrm>
          <a:off x="4654921" y="1235446"/>
          <a:ext cx="6482964" cy="516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181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5758783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2864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1198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업체정보 표시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이름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주소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전화번호 정보를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1198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리뷰 </a:t>
                      </a:r>
                      <a:r>
                        <a:rPr lang="ko-KR" altLang="en-US" dirty="0" err="1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별점의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 평균 표시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해당 업체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리뷰별점의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평균을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42780"/>
                  </a:ext>
                </a:extLst>
              </a:tr>
              <a:tr h="1198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리뷰들을 표시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해당 업체에 달린 리뷰들을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507014"/>
                  </a:ext>
                </a:extLst>
              </a:tr>
              <a:tr h="1198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리뷰 작성하기 기능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해당 업체에 대해 리뷰작성을 할 수 있는 화면으로 넘어간다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1997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2572D21E-CA29-447C-83E4-95C7BD14543D}"/>
              </a:ext>
            </a:extLst>
          </p:cNvPr>
          <p:cNvSpPr/>
          <p:nvPr/>
        </p:nvSpPr>
        <p:spPr>
          <a:xfrm>
            <a:off x="922585" y="2738393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2002A8-3E7C-4F29-9784-98E6F373C252}"/>
              </a:ext>
            </a:extLst>
          </p:cNvPr>
          <p:cNvSpPr/>
          <p:nvPr/>
        </p:nvSpPr>
        <p:spPr>
          <a:xfrm>
            <a:off x="1340356" y="5298635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A0D669-613F-4CAF-A201-7D79A2BE805C}"/>
              </a:ext>
            </a:extLst>
          </p:cNvPr>
          <p:cNvCxnSpPr/>
          <p:nvPr/>
        </p:nvCxnSpPr>
        <p:spPr>
          <a:xfrm>
            <a:off x="8001491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F507C95-8F5F-47CF-985A-C05FD6E8EF40}"/>
              </a:ext>
            </a:extLst>
          </p:cNvPr>
          <p:cNvCxnSpPr/>
          <p:nvPr/>
        </p:nvCxnSpPr>
        <p:spPr>
          <a:xfrm>
            <a:off x="8989182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67963-0E5D-4E84-A5D1-8487A09A7A0E}"/>
              </a:ext>
            </a:extLst>
          </p:cNvPr>
          <p:cNvSpPr txBox="1"/>
          <p:nvPr/>
        </p:nvSpPr>
        <p:spPr>
          <a:xfrm>
            <a:off x="7988302" y="518499"/>
            <a:ext cx="922047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100" b="1" spc="300" dirty="0">
                <a:solidFill>
                  <a:srgbClr val="F6CF4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화면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89DFD0-E577-4382-AD17-3815F8E37BCC}"/>
              </a:ext>
            </a:extLst>
          </p:cNvPr>
          <p:cNvCxnSpPr/>
          <p:nvPr/>
        </p:nvCxnSpPr>
        <p:spPr>
          <a:xfrm>
            <a:off x="6657481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C95392-B8EB-4D3D-88BA-F9BBE7E64F7C}"/>
              </a:ext>
            </a:extLst>
          </p:cNvPr>
          <p:cNvSpPr txBox="1"/>
          <p:nvPr/>
        </p:nvSpPr>
        <p:spPr>
          <a:xfrm>
            <a:off x="6649443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마커 화면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1CDA932-69FA-4871-81D2-ADC3DD911DDF}"/>
              </a:ext>
            </a:extLst>
          </p:cNvPr>
          <p:cNvCxnSpPr/>
          <p:nvPr/>
        </p:nvCxnSpPr>
        <p:spPr>
          <a:xfrm>
            <a:off x="537786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F2D734-5B88-41CD-BE94-F9A1A05BBCB4}"/>
              </a:ext>
            </a:extLst>
          </p:cNvPr>
          <p:cNvSpPr txBox="1"/>
          <p:nvPr/>
        </p:nvSpPr>
        <p:spPr>
          <a:xfrm>
            <a:off x="5382707" y="518499"/>
            <a:ext cx="12218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카탈로그 화면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51D06C-2855-4143-8D7C-DC68855AA2AB}"/>
              </a:ext>
            </a:extLst>
          </p:cNvPr>
          <p:cNvSpPr txBox="1"/>
          <p:nvPr/>
        </p:nvSpPr>
        <p:spPr>
          <a:xfrm>
            <a:off x="4402848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CE2668B-1F1D-4683-BB23-2FA98EC97C59}"/>
              </a:ext>
            </a:extLst>
          </p:cNvPr>
          <p:cNvCxnSpPr/>
          <p:nvPr/>
        </p:nvCxnSpPr>
        <p:spPr>
          <a:xfrm>
            <a:off x="435715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F99E8F-D866-4BE2-AB98-16539A06AB99}"/>
              </a:ext>
            </a:extLst>
          </p:cNvPr>
          <p:cNvSpPr txBox="1"/>
          <p:nvPr/>
        </p:nvSpPr>
        <p:spPr>
          <a:xfrm>
            <a:off x="3340652" y="518499"/>
            <a:ext cx="89159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C8C8C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Splash</a:t>
            </a:r>
            <a:endParaRPr lang="ko-KR" altLang="en-US" sz="1050" spc="300" dirty="0">
              <a:solidFill>
                <a:srgbClr val="C8C8C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5BE58D-5E33-4CC8-8664-510FFEC80B12}"/>
              </a:ext>
            </a:extLst>
          </p:cNvPr>
          <p:cNvCxnSpPr/>
          <p:nvPr/>
        </p:nvCxnSpPr>
        <p:spPr>
          <a:xfrm>
            <a:off x="3263463" y="469671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B37E936-F3A7-4081-8FFF-2116BCB176CA}"/>
              </a:ext>
            </a:extLst>
          </p:cNvPr>
          <p:cNvCxnSpPr/>
          <p:nvPr/>
        </p:nvCxnSpPr>
        <p:spPr>
          <a:xfrm>
            <a:off x="10307340" y="463298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F37A94-6417-4D62-AE00-D405CCB394E4}"/>
              </a:ext>
            </a:extLst>
          </p:cNvPr>
          <p:cNvSpPr txBox="1"/>
          <p:nvPr/>
        </p:nvSpPr>
        <p:spPr>
          <a:xfrm>
            <a:off x="9018829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작성 화면</a:t>
            </a:r>
            <a:endParaRPr lang="ko-KR" altLang="en-US" sz="1050" spc="300" dirty="0">
              <a:solidFill>
                <a:schemeClr val="bg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AB1F6D5-ED81-47A7-BB03-96DBB05A442A}"/>
              </a:ext>
            </a:extLst>
          </p:cNvPr>
          <p:cNvCxnSpPr/>
          <p:nvPr/>
        </p:nvCxnSpPr>
        <p:spPr>
          <a:xfrm>
            <a:off x="11771236" y="46280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B44821-60B4-4C77-98A4-D8052FAC4B98}"/>
              </a:ext>
            </a:extLst>
          </p:cNvPr>
          <p:cNvSpPr txBox="1"/>
          <p:nvPr/>
        </p:nvSpPr>
        <p:spPr>
          <a:xfrm>
            <a:off x="10306712" y="518001"/>
            <a:ext cx="14574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오늘의 추천 화면</a:t>
            </a:r>
          </a:p>
        </p:txBody>
      </p:sp>
    </p:spTree>
    <p:extLst>
      <p:ext uri="{BB962C8B-B14F-4D97-AF65-F5344CB8AC3E}">
        <p14:creationId xmlns:p14="http://schemas.microsoft.com/office/powerpoint/2010/main" val="40202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24140C4-F436-4F2B-8D6E-AA467F62A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5" y="1264957"/>
            <a:ext cx="2455728" cy="504788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리뷰등록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7C473A05-7143-4344-8726-5456803C6B3C}"/>
              </a:ext>
            </a:extLst>
          </p:cNvPr>
          <p:cNvSpPr/>
          <p:nvPr/>
        </p:nvSpPr>
        <p:spPr>
          <a:xfrm>
            <a:off x="943413" y="2589435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B50C871-6AED-4A4C-8272-93F33655786E}"/>
              </a:ext>
            </a:extLst>
          </p:cNvPr>
          <p:cNvSpPr/>
          <p:nvPr/>
        </p:nvSpPr>
        <p:spPr>
          <a:xfrm>
            <a:off x="1340356" y="2220140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7" name="표 22">
            <a:extLst>
              <a:ext uri="{FF2B5EF4-FFF2-40B4-BE49-F238E27FC236}">
                <a16:creationId xmlns:a16="http://schemas.microsoft.com/office/drawing/2014/main" id="{06BDA460-93D3-4A87-B10A-EE0DB337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25261"/>
              </p:ext>
            </p:extLst>
          </p:nvPr>
        </p:nvGraphicFramePr>
        <p:xfrm>
          <a:off x="4654921" y="1235445"/>
          <a:ext cx="6482964" cy="507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181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5758783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4687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153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별점주기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해당 업체 리뷰에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부여가 가능하다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153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작성자와 리뷰내용을 작성하는 공간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작성자와 리뷰내용을 작성하는 공간이다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42780"/>
                  </a:ext>
                </a:extLst>
              </a:tr>
              <a:tr h="153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등록버튼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작성을 마치면 등록하기 버튼으로 리뷰 등록을 하는 기능이다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507014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2572D21E-CA29-447C-83E4-95C7BD14543D}"/>
              </a:ext>
            </a:extLst>
          </p:cNvPr>
          <p:cNvSpPr/>
          <p:nvPr/>
        </p:nvSpPr>
        <p:spPr>
          <a:xfrm>
            <a:off x="1340356" y="5404320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3AF16A-0A26-45D3-863E-17E32E8FCD1D}"/>
              </a:ext>
            </a:extLst>
          </p:cNvPr>
          <p:cNvCxnSpPr/>
          <p:nvPr/>
        </p:nvCxnSpPr>
        <p:spPr>
          <a:xfrm>
            <a:off x="8001491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0CB909-2DF2-479C-8F61-1D491DD06D99}"/>
              </a:ext>
            </a:extLst>
          </p:cNvPr>
          <p:cNvCxnSpPr/>
          <p:nvPr/>
        </p:nvCxnSpPr>
        <p:spPr>
          <a:xfrm>
            <a:off x="8989182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2583BC-E5F7-4BE3-81F3-DFDE8C1B4ADB}"/>
              </a:ext>
            </a:extLst>
          </p:cNvPr>
          <p:cNvSpPr txBox="1"/>
          <p:nvPr/>
        </p:nvSpPr>
        <p:spPr>
          <a:xfrm>
            <a:off x="7988302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화면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3B2A67-1AEA-444D-979E-C26106637B3F}"/>
              </a:ext>
            </a:extLst>
          </p:cNvPr>
          <p:cNvCxnSpPr/>
          <p:nvPr/>
        </p:nvCxnSpPr>
        <p:spPr>
          <a:xfrm>
            <a:off x="6657481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1CEE4E-EAFC-4257-A064-B644B8241A7F}"/>
              </a:ext>
            </a:extLst>
          </p:cNvPr>
          <p:cNvSpPr txBox="1"/>
          <p:nvPr/>
        </p:nvSpPr>
        <p:spPr>
          <a:xfrm>
            <a:off x="6649443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마커 화면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12ED11-5965-4508-AEDD-101E41F3CECF}"/>
              </a:ext>
            </a:extLst>
          </p:cNvPr>
          <p:cNvCxnSpPr/>
          <p:nvPr/>
        </p:nvCxnSpPr>
        <p:spPr>
          <a:xfrm>
            <a:off x="537786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2054D0-DAA1-441D-A46D-359C5FEED76B}"/>
              </a:ext>
            </a:extLst>
          </p:cNvPr>
          <p:cNvSpPr txBox="1"/>
          <p:nvPr/>
        </p:nvSpPr>
        <p:spPr>
          <a:xfrm>
            <a:off x="5382707" y="518499"/>
            <a:ext cx="12218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카탈로그 화면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C9AB4C-63EA-45D8-BA0E-7A3041074CA3}"/>
              </a:ext>
            </a:extLst>
          </p:cNvPr>
          <p:cNvSpPr txBox="1"/>
          <p:nvPr/>
        </p:nvSpPr>
        <p:spPr>
          <a:xfrm>
            <a:off x="4402848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2F5EF0A-DB4A-4BD4-9A97-E2E5B878E4F7}"/>
              </a:ext>
            </a:extLst>
          </p:cNvPr>
          <p:cNvCxnSpPr/>
          <p:nvPr/>
        </p:nvCxnSpPr>
        <p:spPr>
          <a:xfrm>
            <a:off x="435715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099-260E-4B5C-B24C-95FFD91BE742}"/>
              </a:ext>
            </a:extLst>
          </p:cNvPr>
          <p:cNvSpPr txBox="1"/>
          <p:nvPr/>
        </p:nvSpPr>
        <p:spPr>
          <a:xfrm>
            <a:off x="3340652" y="518499"/>
            <a:ext cx="89159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C8C8C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Splash</a:t>
            </a:r>
            <a:endParaRPr lang="ko-KR" altLang="en-US" sz="1050" spc="300" dirty="0">
              <a:solidFill>
                <a:srgbClr val="C8C8C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64F18BE-E785-48A1-8393-29C63B8FDE38}"/>
              </a:ext>
            </a:extLst>
          </p:cNvPr>
          <p:cNvCxnSpPr/>
          <p:nvPr/>
        </p:nvCxnSpPr>
        <p:spPr>
          <a:xfrm>
            <a:off x="3263463" y="469671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AF6DAE-29FF-414F-9288-8D2B778E8E68}"/>
              </a:ext>
            </a:extLst>
          </p:cNvPr>
          <p:cNvCxnSpPr/>
          <p:nvPr/>
        </p:nvCxnSpPr>
        <p:spPr>
          <a:xfrm>
            <a:off x="10307340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105F2B-C030-40F3-9CB8-4D2CD437655F}"/>
              </a:ext>
            </a:extLst>
          </p:cNvPr>
          <p:cNvSpPr txBox="1"/>
          <p:nvPr/>
        </p:nvSpPr>
        <p:spPr>
          <a:xfrm>
            <a:off x="9018829" y="518499"/>
            <a:ext cx="132921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100" b="1" spc="300" dirty="0">
                <a:solidFill>
                  <a:srgbClr val="F6CF4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작성 화면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B59A516-2DDE-4F9C-936C-B456F6755AB0}"/>
              </a:ext>
            </a:extLst>
          </p:cNvPr>
          <p:cNvCxnSpPr/>
          <p:nvPr/>
        </p:nvCxnSpPr>
        <p:spPr>
          <a:xfrm>
            <a:off x="11771236" y="46280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1F0DC4-CA93-4279-AB8C-61E65E41CA10}"/>
              </a:ext>
            </a:extLst>
          </p:cNvPr>
          <p:cNvSpPr txBox="1"/>
          <p:nvPr/>
        </p:nvSpPr>
        <p:spPr>
          <a:xfrm>
            <a:off x="10306712" y="518001"/>
            <a:ext cx="14574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오늘의 추천 화면</a:t>
            </a:r>
          </a:p>
        </p:txBody>
      </p:sp>
    </p:spTree>
    <p:extLst>
      <p:ext uri="{BB962C8B-B14F-4D97-AF65-F5344CB8AC3E}">
        <p14:creationId xmlns:p14="http://schemas.microsoft.com/office/powerpoint/2010/main" val="371871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487615C-ABFA-445A-92BF-503A60A63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6" y="1262087"/>
            <a:ext cx="2455417" cy="504724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오늘의 추천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7C473A05-7143-4344-8726-5456803C6B3C}"/>
              </a:ext>
            </a:extLst>
          </p:cNvPr>
          <p:cNvSpPr/>
          <p:nvPr/>
        </p:nvSpPr>
        <p:spPr>
          <a:xfrm>
            <a:off x="943413" y="2589435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B50C871-6AED-4A4C-8272-93F33655786E}"/>
              </a:ext>
            </a:extLst>
          </p:cNvPr>
          <p:cNvSpPr/>
          <p:nvPr/>
        </p:nvSpPr>
        <p:spPr>
          <a:xfrm>
            <a:off x="1238851" y="1469889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7" name="표 22">
            <a:extLst>
              <a:ext uri="{FF2B5EF4-FFF2-40B4-BE49-F238E27FC236}">
                <a16:creationId xmlns:a16="http://schemas.microsoft.com/office/drawing/2014/main" id="{06BDA460-93D3-4A87-B10A-EE0DB337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62339"/>
              </p:ext>
            </p:extLst>
          </p:nvPr>
        </p:nvGraphicFramePr>
        <p:xfrm>
          <a:off x="4654921" y="1235445"/>
          <a:ext cx="6482964" cy="507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181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5758783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4687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153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오늘의 추천 업체 정보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해당 업체 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153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추천 업체의 사진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추천 업체의 사진을 표시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42780"/>
                  </a:ext>
                </a:extLst>
              </a:tr>
              <a:tr h="153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돌아가기 버튼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추천 페이지를 종료한다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507014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2572D21E-CA29-447C-83E4-95C7BD14543D}"/>
              </a:ext>
            </a:extLst>
          </p:cNvPr>
          <p:cNvSpPr/>
          <p:nvPr/>
        </p:nvSpPr>
        <p:spPr>
          <a:xfrm>
            <a:off x="1251802" y="5388111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FE221B2-05C8-48F2-9CFD-9B561EA7C055}"/>
              </a:ext>
            </a:extLst>
          </p:cNvPr>
          <p:cNvCxnSpPr/>
          <p:nvPr/>
        </p:nvCxnSpPr>
        <p:spPr>
          <a:xfrm>
            <a:off x="8001491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D4DF08-8CB0-414D-AC28-85BCAEC4D7D6}"/>
              </a:ext>
            </a:extLst>
          </p:cNvPr>
          <p:cNvCxnSpPr/>
          <p:nvPr/>
        </p:nvCxnSpPr>
        <p:spPr>
          <a:xfrm>
            <a:off x="8989182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FDAAE-88BB-4FCB-93D9-A8B74537D4B4}"/>
              </a:ext>
            </a:extLst>
          </p:cNvPr>
          <p:cNvSpPr txBox="1"/>
          <p:nvPr/>
        </p:nvSpPr>
        <p:spPr>
          <a:xfrm>
            <a:off x="7988302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화면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CEC8D97-F9EC-476A-970D-FFC7EB7E43FE}"/>
              </a:ext>
            </a:extLst>
          </p:cNvPr>
          <p:cNvCxnSpPr/>
          <p:nvPr/>
        </p:nvCxnSpPr>
        <p:spPr>
          <a:xfrm>
            <a:off x="6657481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D39EED-6880-4AC6-B2C5-8BB55AC82DBE}"/>
              </a:ext>
            </a:extLst>
          </p:cNvPr>
          <p:cNvSpPr txBox="1"/>
          <p:nvPr/>
        </p:nvSpPr>
        <p:spPr>
          <a:xfrm>
            <a:off x="6649443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마커 화면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48B7C1-F847-4F05-8D73-8BC5F8D3D751}"/>
              </a:ext>
            </a:extLst>
          </p:cNvPr>
          <p:cNvCxnSpPr/>
          <p:nvPr/>
        </p:nvCxnSpPr>
        <p:spPr>
          <a:xfrm>
            <a:off x="537786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DA9553-BCC2-4949-8A48-29EC78E50BC8}"/>
              </a:ext>
            </a:extLst>
          </p:cNvPr>
          <p:cNvSpPr txBox="1"/>
          <p:nvPr/>
        </p:nvSpPr>
        <p:spPr>
          <a:xfrm>
            <a:off x="5382707" y="518499"/>
            <a:ext cx="12218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카탈로그 화면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988FD-71D0-4FF2-853E-3D22F40A8B32}"/>
              </a:ext>
            </a:extLst>
          </p:cNvPr>
          <p:cNvSpPr txBox="1"/>
          <p:nvPr/>
        </p:nvSpPr>
        <p:spPr>
          <a:xfrm>
            <a:off x="4402848" y="518499"/>
            <a:ext cx="901209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메인 화면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1F9E4D4-EF88-4BB6-A2C4-6EB0567C5FF1}"/>
              </a:ext>
            </a:extLst>
          </p:cNvPr>
          <p:cNvCxnSpPr/>
          <p:nvPr/>
        </p:nvCxnSpPr>
        <p:spPr>
          <a:xfrm>
            <a:off x="4357156" y="463298"/>
            <a:ext cx="0" cy="364319"/>
          </a:xfrm>
          <a:prstGeom prst="line">
            <a:avLst/>
          </a:prstGeom>
          <a:ln w="12700">
            <a:solidFill>
              <a:srgbClr val="D9D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88B77-AD8A-45C6-A784-C6457D33E062}"/>
              </a:ext>
            </a:extLst>
          </p:cNvPr>
          <p:cNvSpPr txBox="1"/>
          <p:nvPr/>
        </p:nvSpPr>
        <p:spPr>
          <a:xfrm>
            <a:off x="3340652" y="518499"/>
            <a:ext cx="89159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C8C8C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Splash</a:t>
            </a:r>
            <a:endParaRPr lang="ko-KR" altLang="en-US" sz="1050" spc="300" dirty="0">
              <a:solidFill>
                <a:srgbClr val="C8C8C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C6E228D-019E-42BA-9C58-473E35843CEE}"/>
              </a:ext>
            </a:extLst>
          </p:cNvPr>
          <p:cNvCxnSpPr/>
          <p:nvPr/>
        </p:nvCxnSpPr>
        <p:spPr>
          <a:xfrm>
            <a:off x="3263463" y="469671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F76D42-479E-4C3A-864B-1BB9A49A0563}"/>
              </a:ext>
            </a:extLst>
          </p:cNvPr>
          <p:cNvCxnSpPr/>
          <p:nvPr/>
        </p:nvCxnSpPr>
        <p:spPr>
          <a:xfrm>
            <a:off x="10307340" y="463298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9FE64A-99DB-408C-B85D-4A41933C895E}"/>
              </a:ext>
            </a:extLst>
          </p:cNvPr>
          <p:cNvSpPr txBox="1"/>
          <p:nvPr/>
        </p:nvSpPr>
        <p:spPr>
          <a:xfrm>
            <a:off x="9018829" y="518499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9DED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 작성 화면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94860E-D3F2-474F-90BE-8A934330436C}"/>
              </a:ext>
            </a:extLst>
          </p:cNvPr>
          <p:cNvCxnSpPr/>
          <p:nvPr/>
        </p:nvCxnSpPr>
        <p:spPr>
          <a:xfrm>
            <a:off x="11771236" y="462800"/>
            <a:ext cx="0" cy="364319"/>
          </a:xfrm>
          <a:prstGeom prst="line">
            <a:avLst/>
          </a:prstGeom>
          <a:ln w="127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88121A-7C2F-4F2E-8DB5-ED3B3274297A}"/>
              </a:ext>
            </a:extLst>
          </p:cNvPr>
          <p:cNvSpPr txBox="1"/>
          <p:nvPr/>
        </p:nvSpPr>
        <p:spPr>
          <a:xfrm>
            <a:off x="10306712" y="518001"/>
            <a:ext cx="149432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100" b="1" spc="300" dirty="0">
                <a:solidFill>
                  <a:srgbClr val="F6CF4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오늘의 추천 화면</a:t>
            </a:r>
          </a:p>
        </p:txBody>
      </p:sp>
    </p:spTree>
    <p:extLst>
      <p:ext uri="{BB962C8B-B14F-4D97-AF65-F5344CB8AC3E}">
        <p14:creationId xmlns:p14="http://schemas.microsoft.com/office/powerpoint/2010/main" val="407661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339</Words>
  <Application>Microsoft Office PowerPoint</Application>
  <PresentationFormat>와이드스크린</PresentationFormat>
  <Paragraphs>131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210 콤퓨타세탁 L</vt:lpstr>
      <vt:lpstr>210 콤퓨타세탁 B</vt:lpstr>
      <vt:lpstr>210 콤퓨타세탁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HUSTAR_02</cp:lastModifiedBy>
  <cp:revision>164</cp:revision>
  <dcterms:created xsi:type="dcterms:W3CDTF">2017-02-27T10:27:04Z</dcterms:created>
  <dcterms:modified xsi:type="dcterms:W3CDTF">2020-07-16T06:46:47Z</dcterms:modified>
</cp:coreProperties>
</file>