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7" r:id="rId2"/>
    <p:sldId id="278" r:id="rId3"/>
    <p:sldId id="280" r:id="rId4"/>
    <p:sldId id="272" r:id="rId5"/>
    <p:sldId id="275" r:id="rId6"/>
    <p:sldId id="276" r:id="rId7"/>
  </p:sldIdLst>
  <p:sldSz cx="12192000" cy="6858000"/>
  <p:notesSz cx="6858000" cy="9144000"/>
  <p:embeddedFontLst>
    <p:embeddedFont>
      <p:font typeface="210 콤퓨타세탁 B" panose="02020603020101020101" pitchFamily="18" charset="-127"/>
      <p:regular r:id="rId8"/>
    </p:embeddedFont>
    <p:embeddedFont>
      <p:font typeface="210 콤퓨타세탁 L" panose="02020603020101020101" pitchFamily="18" charset="-127"/>
      <p:regular r:id="rId9"/>
    </p:embeddedFont>
    <p:embeddedFont>
      <p:font typeface="210 콤퓨타세탁 R" panose="02020603020101020101" pitchFamily="18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9EB5"/>
    <a:srgbClr val="87A96B"/>
    <a:srgbClr val="AFABAB"/>
    <a:srgbClr val="F5CE3D"/>
    <a:srgbClr val="F0776A"/>
    <a:srgbClr val="B4B2B0"/>
    <a:srgbClr val="9CBECE"/>
    <a:srgbClr val="CEDCC2"/>
    <a:srgbClr val="ACC499"/>
    <a:srgbClr val="E9F1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9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9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29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82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92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1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05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05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11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67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62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3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9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B01818-B21D-4595-8A92-F4B516F48422}"/>
              </a:ext>
            </a:extLst>
          </p:cNvPr>
          <p:cNvSpPr/>
          <p:nvPr/>
        </p:nvSpPr>
        <p:spPr>
          <a:xfrm>
            <a:off x="643719" y="1399277"/>
            <a:ext cx="4320000" cy="5040000"/>
          </a:xfrm>
          <a:prstGeom prst="rect">
            <a:avLst/>
          </a:prstGeom>
          <a:solidFill>
            <a:srgbClr val="F28E83"/>
          </a:solidFill>
          <a:ln>
            <a:solidFill>
              <a:srgbClr val="F28E83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1489032" y="672966"/>
            <a:ext cx="3861900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28E83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1. </a:t>
            </a:r>
            <a:r>
              <a:rPr lang="ko-KR" altLang="en-US" sz="2000" dirty="0">
                <a:solidFill>
                  <a:srgbClr val="F28E83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로딩 후 앱 실행 화면</a:t>
            </a:r>
            <a:endParaRPr lang="ko-KR" altLang="en-US" sz="1000" dirty="0">
              <a:solidFill>
                <a:srgbClr val="F28E83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88900">
            <a:solidFill>
              <a:srgbClr val="F28E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4F8BEB-F284-4C4D-9A2C-E4D0F78EE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99" y="1579662"/>
            <a:ext cx="3996000" cy="4698456"/>
          </a:xfrm>
          <a:prstGeom prst="rect">
            <a:avLst/>
          </a:prstGeom>
          <a:effectLst>
            <a:softEdge rad="12700"/>
          </a:effec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B02F7DEB-0661-4FD1-9931-4FDD4CCAA763}"/>
              </a:ext>
            </a:extLst>
          </p:cNvPr>
          <p:cNvGrpSpPr/>
          <p:nvPr/>
        </p:nvGrpSpPr>
        <p:grpSpPr>
          <a:xfrm>
            <a:off x="923526" y="1693504"/>
            <a:ext cx="491589" cy="431254"/>
            <a:chOff x="6754961" y="1609484"/>
            <a:chExt cx="458300" cy="416396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C8253B60-AA2E-4571-A651-DA92FC96A404}"/>
                </a:ext>
              </a:extLst>
            </p:cNvPr>
            <p:cNvSpPr/>
            <p:nvPr/>
          </p:nvSpPr>
          <p:spPr>
            <a:xfrm>
              <a:off x="6754961" y="1609484"/>
              <a:ext cx="458300" cy="416396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F28E83"/>
              </a:solidFill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CB7CF27-F5BF-4B8E-82A0-9886728C7386}"/>
                </a:ext>
              </a:extLst>
            </p:cNvPr>
            <p:cNvGrpSpPr/>
            <p:nvPr/>
          </p:nvGrpSpPr>
          <p:grpSpPr>
            <a:xfrm>
              <a:off x="6810154" y="1625769"/>
              <a:ext cx="363682" cy="400111"/>
              <a:chOff x="7158951" y="2443411"/>
              <a:chExt cx="638849" cy="666738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2F9039B4-1C2D-4F63-8B4A-9A3F061562AE}"/>
                  </a:ext>
                </a:extLst>
              </p:cNvPr>
              <p:cNvGrpSpPr/>
              <p:nvPr/>
            </p:nvGrpSpPr>
            <p:grpSpPr>
              <a:xfrm>
                <a:off x="7158951" y="2443411"/>
                <a:ext cx="638849" cy="666738"/>
                <a:chOff x="1189951" y="630765"/>
                <a:chExt cx="861646" cy="946140"/>
              </a:xfrm>
            </p:grpSpPr>
            <p:sp>
              <p:nvSpPr>
                <p:cNvPr id="58" name="자유형 50">
                  <a:extLst>
                    <a:ext uri="{FF2B5EF4-FFF2-40B4-BE49-F238E27FC236}">
                      <a16:creationId xmlns:a16="http://schemas.microsoft.com/office/drawing/2014/main" id="{62EF769C-F50D-4566-A66F-EC2AAF985954}"/>
                    </a:ext>
                  </a:extLst>
                </p:cNvPr>
                <p:cNvSpPr/>
                <p:nvPr/>
              </p:nvSpPr>
              <p:spPr>
                <a:xfrm>
                  <a:off x="1189951" y="660660"/>
                  <a:ext cx="861646" cy="916245"/>
                </a:xfrm>
                <a:custGeom>
                  <a:avLst/>
                  <a:gdLst>
                    <a:gd name="connsiteX0" fmla="*/ 0 w 4956889"/>
                    <a:gd name="connsiteY0" fmla="*/ 0 h 1994554"/>
                    <a:gd name="connsiteX1" fmla="*/ 4350942 w 4956889"/>
                    <a:gd name="connsiteY1" fmla="*/ 0 h 1994554"/>
                    <a:gd name="connsiteX2" fmla="*/ 4956889 w 4956889"/>
                    <a:gd name="connsiteY2" fmla="*/ 423266 h 1994554"/>
                    <a:gd name="connsiteX3" fmla="*/ 4956889 w 4956889"/>
                    <a:gd name="connsiteY3" fmla="*/ 1994554 h 1994554"/>
                    <a:gd name="connsiteX4" fmla="*/ 0 w 4956889"/>
                    <a:gd name="connsiteY4" fmla="*/ 1994554 h 19945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56889" h="1994554">
                      <a:moveTo>
                        <a:pt x="0" y="0"/>
                      </a:moveTo>
                      <a:lnTo>
                        <a:pt x="4350942" y="0"/>
                      </a:lnTo>
                      <a:lnTo>
                        <a:pt x="4956889" y="423266"/>
                      </a:lnTo>
                      <a:lnTo>
                        <a:pt x="4956889" y="1994554"/>
                      </a:lnTo>
                      <a:lnTo>
                        <a:pt x="0" y="1994554"/>
                      </a:lnTo>
                      <a:close/>
                    </a:path>
                  </a:pathLst>
                </a:custGeom>
                <a:noFill/>
                <a:ln w="50800">
                  <a:solidFill>
                    <a:srgbClr val="F28E8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자유형 48">
                  <a:extLst>
                    <a:ext uri="{FF2B5EF4-FFF2-40B4-BE49-F238E27FC236}">
                      <a16:creationId xmlns:a16="http://schemas.microsoft.com/office/drawing/2014/main" id="{8268FE59-246A-40F0-8671-1444BF3074CD}"/>
                    </a:ext>
                  </a:extLst>
                </p:cNvPr>
                <p:cNvSpPr/>
                <p:nvPr/>
              </p:nvSpPr>
              <p:spPr>
                <a:xfrm rot="5400000" flipH="1">
                  <a:off x="1868528" y="672064"/>
                  <a:ext cx="224367" cy="141770"/>
                </a:xfrm>
                <a:custGeom>
                  <a:avLst/>
                  <a:gdLst>
                    <a:gd name="connsiteX0" fmla="*/ 0 w 618317"/>
                    <a:gd name="connsiteY0" fmla="*/ 717248 h 717248"/>
                    <a:gd name="connsiteX1" fmla="*/ 618317 w 618317"/>
                    <a:gd name="connsiteY1" fmla="*/ 717248 h 717248"/>
                    <a:gd name="connsiteX2" fmla="*/ 0 w 618317"/>
                    <a:gd name="connsiteY2" fmla="*/ 0 h 717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18317" h="717248">
                      <a:moveTo>
                        <a:pt x="0" y="717248"/>
                      </a:moveTo>
                      <a:lnTo>
                        <a:pt x="618317" y="7172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E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C71DDB5A-B257-4955-83E7-8F8959C9150E}"/>
                  </a:ext>
                </a:extLst>
              </p:cNvPr>
              <p:cNvGrpSpPr/>
              <p:nvPr/>
            </p:nvGrpSpPr>
            <p:grpSpPr>
              <a:xfrm>
                <a:off x="7282056" y="2608545"/>
                <a:ext cx="406399" cy="60438"/>
                <a:chOff x="4122570" y="523618"/>
                <a:chExt cx="1074769" cy="90329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269BA614-6148-46C4-9CB9-88D02EF470FB}"/>
                    </a:ext>
                  </a:extLst>
                </p:cNvPr>
                <p:cNvCxnSpPr/>
                <p:nvPr/>
              </p:nvCxnSpPr>
              <p:spPr>
                <a:xfrm>
                  <a:off x="4122570" y="574701"/>
                  <a:ext cx="987741" cy="0"/>
                </a:xfrm>
                <a:prstGeom prst="line">
                  <a:avLst/>
                </a:prstGeom>
                <a:ln w="25400" cap="rnd">
                  <a:solidFill>
                    <a:srgbClr val="F28E83"/>
                  </a:solidFill>
                </a:ln>
                <a:scene3d>
                  <a:camera prst="obliqueTopLeft"/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1FC19903-A5FB-4144-B349-4403EDEF1D65}"/>
                    </a:ext>
                  </a:extLst>
                </p:cNvPr>
                <p:cNvSpPr/>
                <p:nvPr/>
              </p:nvSpPr>
              <p:spPr>
                <a:xfrm rot="5400000">
                  <a:off x="5107010" y="523618"/>
                  <a:ext cx="90329" cy="90329"/>
                </a:xfrm>
                <a:prstGeom prst="ellipse">
                  <a:avLst/>
                </a:prstGeom>
                <a:solidFill>
                  <a:srgbClr val="F28E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E7F1292D-B4CF-49AA-A62E-714CC2971A7C}"/>
                  </a:ext>
                </a:extLst>
              </p:cNvPr>
              <p:cNvGrpSpPr/>
              <p:nvPr/>
            </p:nvGrpSpPr>
            <p:grpSpPr>
              <a:xfrm>
                <a:off x="7282056" y="2760945"/>
                <a:ext cx="406399" cy="60438"/>
                <a:chOff x="4122570" y="523618"/>
                <a:chExt cx="1074769" cy="90329"/>
              </a:xfrm>
            </p:grpSpPr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07741D75-84BC-491B-8D48-EAB9C32C871A}"/>
                    </a:ext>
                  </a:extLst>
                </p:cNvPr>
                <p:cNvCxnSpPr/>
                <p:nvPr/>
              </p:nvCxnSpPr>
              <p:spPr>
                <a:xfrm>
                  <a:off x="4122570" y="574701"/>
                  <a:ext cx="987740" cy="0"/>
                </a:xfrm>
                <a:prstGeom prst="line">
                  <a:avLst/>
                </a:prstGeom>
                <a:ln w="25400" cap="rnd">
                  <a:solidFill>
                    <a:srgbClr val="F28E83"/>
                  </a:solidFill>
                </a:ln>
                <a:scene3d>
                  <a:camera prst="obliqueTopLeft"/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FC8D43D7-5DC1-41CC-9603-FF85E070554B}"/>
                    </a:ext>
                  </a:extLst>
                </p:cNvPr>
                <p:cNvSpPr/>
                <p:nvPr/>
              </p:nvSpPr>
              <p:spPr>
                <a:xfrm rot="5400000">
                  <a:off x="5107010" y="523618"/>
                  <a:ext cx="90329" cy="90329"/>
                </a:xfrm>
                <a:prstGeom prst="ellipse">
                  <a:avLst/>
                </a:prstGeom>
                <a:solidFill>
                  <a:srgbClr val="F28E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AD9D2356-F1E7-449B-87D1-ED45B8F1E4A7}"/>
                  </a:ext>
                </a:extLst>
              </p:cNvPr>
              <p:cNvGrpSpPr/>
              <p:nvPr/>
            </p:nvGrpSpPr>
            <p:grpSpPr>
              <a:xfrm>
                <a:off x="7282056" y="2913345"/>
                <a:ext cx="406399" cy="60438"/>
                <a:chOff x="4122570" y="523618"/>
                <a:chExt cx="1074769" cy="90329"/>
              </a:xfrm>
            </p:grpSpPr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F56748C4-6B69-4BE6-8D3D-AA36AD398A4E}"/>
                    </a:ext>
                  </a:extLst>
                </p:cNvPr>
                <p:cNvCxnSpPr/>
                <p:nvPr/>
              </p:nvCxnSpPr>
              <p:spPr>
                <a:xfrm>
                  <a:off x="4122570" y="574701"/>
                  <a:ext cx="987741" cy="0"/>
                </a:xfrm>
                <a:prstGeom prst="line">
                  <a:avLst/>
                </a:prstGeom>
                <a:ln w="25400" cap="rnd">
                  <a:solidFill>
                    <a:srgbClr val="F28E83"/>
                  </a:solidFill>
                </a:ln>
                <a:scene3d>
                  <a:camera prst="obliqueTopLeft"/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1FBCC61D-1B7C-49A8-864E-CCE93F31DE62}"/>
                    </a:ext>
                  </a:extLst>
                </p:cNvPr>
                <p:cNvSpPr/>
                <p:nvPr/>
              </p:nvSpPr>
              <p:spPr>
                <a:xfrm rot="5400000">
                  <a:off x="5107010" y="523618"/>
                  <a:ext cx="90329" cy="90329"/>
                </a:xfrm>
                <a:prstGeom prst="ellipse">
                  <a:avLst/>
                </a:prstGeom>
                <a:solidFill>
                  <a:srgbClr val="F28E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35447065-ABE8-4DA1-BAB5-C893D7736E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" t="-1091" r="31077" b="1091"/>
          <a:stretch/>
        </p:blipFill>
        <p:spPr>
          <a:xfrm flipH="1">
            <a:off x="3719537" y="2283172"/>
            <a:ext cx="149233" cy="220619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99427A33-AAF8-4456-834B-0FB0B90D9B2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" t="-1091" r="31077" b="1091"/>
          <a:stretch/>
        </p:blipFill>
        <p:spPr>
          <a:xfrm flipH="1">
            <a:off x="4320155" y="4303769"/>
            <a:ext cx="149233" cy="220619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216C70A0-1CEF-49EA-836F-8C1FE4D528DA}"/>
              </a:ext>
            </a:extLst>
          </p:cNvPr>
          <p:cNvGrpSpPr/>
          <p:nvPr/>
        </p:nvGrpSpPr>
        <p:grpSpPr>
          <a:xfrm>
            <a:off x="1583999" y="1761237"/>
            <a:ext cx="2810773" cy="276350"/>
            <a:chOff x="1765300" y="1879600"/>
            <a:chExt cx="2620433" cy="266829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272DC34-598B-4129-8FC8-496E02650B43}"/>
                </a:ext>
              </a:extLst>
            </p:cNvPr>
            <p:cNvSpPr/>
            <p:nvPr/>
          </p:nvSpPr>
          <p:spPr>
            <a:xfrm>
              <a:off x="1765300" y="1879600"/>
              <a:ext cx="2620433" cy="266829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F28E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E97BE9D-B1B1-4441-87B9-BB23D5C6B8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673" t="19212" r="18391" b="20197"/>
            <a:stretch/>
          </p:blipFill>
          <p:spPr>
            <a:xfrm>
              <a:off x="4126243" y="1929654"/>
              <a:ext cx="158462" cy="158461"/>
            </a:xfrm>
            <a:prstGeom prst="rect">
              <a:avLst/>
            </a:prstGeom>
          </p:spPr>
        </p:pic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BE2D1F-EA94-4586-BFF5-B385FA554C83}"/>
              </a:ext>
            </a:extLst>
          </p:cNvPr>
          <p:cNvSpPr/>
          <p:nvPr/>
        </p:nvSpPr>
        <p:spPr>
          <a:xfrm>
            <a:off x="1646246" y="1795457"/>
            <a:ext cx="494952" cy="20533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D60E97B0-06B3-4FC9-8F7C-FD22E06CCF0E}"/>
              </a:ext>
            </a:extLst>
          </p:cNvPr>
          <p:cNvSpPr/>
          <p:nvPr/>
        </p:nvSpPr>
        <p:spPr>
          <a:xfrm>
            <a:off x="2095874" y="1746687"/>
            <a:ext cx="297352" cy="290900"/>
          </a:xfrm>
          <a:prstGeom prst="ellipse">
            <a:avLst/>
          </a:prstGeom>
          <a:solidFill>
            <a:srgbClr val="F6C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8756AC1F-2B97-4D46-A59F-2290109241F7}"/>
              </a:ext>
            </a:extLst>
          </p:cNvPr>
          <p:cNvGraphicFramePr>
            <a:graphicFrameLocks noGrp="1"/>
          </p:cNvGraphicFramePr>
          <p:nvPr/>
        </p:nvGraphicFramePr>
        <p:xfrm>
          <a:off x="5807229" y="1808638"/>
          <a:ext cx="4871632" cy="3840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187">
                  <a:extLst>
                    <a:ext uri="{9D8B030D-6E8A-4147-A177-3AD203B41FA5}">
                      <a16:colId xmlns:a16="http://schemas.microsoft.com/office/drawing/2014/main" val="3423798222"/>
                    </a:ext>
                  </a:extLst>
                </a:gridCol>
                <a:gridCol w="4327445">
                  <a:extLst>
                    <a:ext uri="{9D8B030D-6E8A-4147-A177-3AD203B41FA5}">
                      <a16:colId xmlns:a16="http://schemas.microsoft.com/office/drawing/2014/main" val="2638630752"/>
                    </a:ext>
                  </a:extLst>
                </a:gridCol>
              </a:tblGrid>
              <a:tr h="39760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 anchorCtr="1">
                    <a:solidFill>
                      <a:srgbClr val="F0776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기능 </a:t>
                      </a:r>
                    </a:p>
                  </a:txBody>
                  <a:tcPr anchor="ctr" anchorCtr="1">
                    <a:solidFill>
                      <a:srgbClr val="F077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968731"/>
                  </a:ext>
                </a:extLst>
              </a:tr>
              <a:tr h="1664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 anchorCtr="1">
                    <a:solidFill>
                      <a:srgbClr val="F9C8C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메뉴</a:t>
                      </a:r>
                      <a:r>
                        <a:rPr lang="en-US" altLang="ko-KR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/</a:t>
                      </a:r>
                      <a:r>
                        <a:rPr lang="ko-KR" altLang="en-US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목록</a:t>
                      </a:r>
                      <a:endParaRPr lang="en-US" altLang="ko-KR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- 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검색 항목 및 항목 선택</a:t>
                      </a:r>
                      <a:endParaRPr lang="en-US" altLang="ko-KR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ex)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동물병원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동물약국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애완용품</a:t>
                      </a:r>
                    </a:p>
                  </a:txBody>
                  <a:tcPr anchor="ctr">
                    <a:solidFill>
                      <a:srgbClr val="F9C8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23252"/>
                  </a:ext>
                </a:extLst>
              </a:tr>
              <a:tr h="177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2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 anchorCtr="1">
                    <a:solidFill>
                      <a:srgbClr val="F9C8C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업체 검색</a:t>
                      </a:r>
                      <a:endParaRPr lang="en-US" altLang="ko-KR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- </a:t>
                      </a:r>
                      <a:r>
                        <a:rPr lang="ko-KR" altLang="en-US" dirty="0" err="1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업소명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및 찾으려는 곳 근처의 업소 탐색</a:t>
                      </a:r>
                    </a:p>
                  </a:txBody>
                  <a:tcPr anchor="ctr">
                    <a:solidFill>
                      <a:srgbClr val="F9C8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025003"/>
                  </a:ext>
                </a:extLst>
              </a:tr>
            </a:tbl>
          </a:graphicData>
        </a:graphic>
      </p:graphicFrame>
      <p:sp>
        <p:nvSpPr>
          <p:cNvPr id="78" name="타원 77">
            <a:extLst>
              <a:ext uri="{FF2B5EF4-FFF2-40B4-BE49-F238E27FC236}">
                <a16:creationId xmlns:a16="http://schemas.microsoft.com/office/drawing/2014/main" id="{C8DAAC57-C586-4224-B100-53F0D7697164}"/>
              </a:ext>
            </a:extLst>
          </p:cNvPr>
          <p:cNvSpPr/>
          <p:nvPr/>
        </p:nvSpPr>
        <p:spPr>
          <a:xfrm>
            <a:off x="784014" y="564718"/>
            <a:ext cx="598092" cy="598092"/>
          </a:xfrm>
          <a:prstGeom prst="ellipse">
            <a:avLst/>
          </a:prstGeom>
          <a:solidFill>
            <a:srgbClr val="F28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B02342F4-61B0-43BC-A793-EE8D14C377D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11" y="598801"/>
            <a:ext cx="465946" cy="465946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384CB672-1BF4-423A-B3A7-64A4DA57BADD}"/>
              </a:ext>
            </a:extLst>
          </p:cNvPr>
          <p:cNvSpPr/>
          <p:nvPr/>
        </p:nvSpPr>
        <p:spPr>
          <a:xfrm>
            <a:off x="777681" y="1532381"/>
            <a:ext cx="310303" cy="306392"/>
          </a:xfrm>
          <a:prstGeom prst="ellipse">
            <a:avLst/>
          </a:prstGeom>
          <a:solidFill>
            <a:srgbClr val="F6C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488F08A-2F21-4235-8E6B-E497788DC24E}"/>
              </a:ext>
            </a:extLst>
          </p:cNvPr>
          <p:cNvCxnSpPr/>
          <p:nvPr/>
        </p:nvCxnSpPr>
        <p:spPr>
          <a:xfrm>
            <a:off x="10367725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053D293-1054-4FDE-BE73-73E607A223E4}"/>
              </a:ext>
            </a:extLst>
          </p:cNvPr>
          <p:cNvCxnSpPr/>
          <p:nvPr/>
        </p:nvCxnSpPr>
        <p:spPr>
          <a:xfrm>
            <a:off x="11634461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1A9A8A3-EA7B-436A-8C83-E0A11B9C93CE}"/>
              </a:ext>
            </a:extLst>
          </p:cNvPr>
          <p:cNvSpPr txBox="1"/>
          <p:nvPr/>
        </p:nvSpPr>
        <p:spPr>
          <a:xfrm>
            <a:off x="10371708" y="512461"/>
            <a:ext cx="12971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다섯 </a:t>
            </a:r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번째 목차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CAB3620-359A-481F-BA8C-4787B56899F1}"/>
              </a:ext>
            </a:extLst>
          </p:cNvPr>
          <p:cNvCxnSpPr/>
          <p:nvPr/>
        </p:nvCxnSpPr>
        <p:spPr>
          <a:xfrm>
            <a:off x="9100989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49FBD58-EB08-4BF3-9341-7F704D238601}"/>
              </a:ext>
            </a:extLst>
          </p:cNvPr>
          <p:cNvSpPr txBox="1"/>
          <p:nvPr/>
        </p:nvSpPr>
        <p:spPr>
          <a:xfrm>
            <a:off x="9165932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네 번째 목차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F8A8A16-55BB-4A83-BC04-11AA266B231A}"/>
              </a:ext>
            </a:extLst>
          </p:cNvPr>
          <p:cNvCxnSpPr/>
          <p:nvPr/>
        </p:nvCxnSpPr>
        <p:spPr>
          <a:xfrm>
            <a:off x="7834253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510862C-FB23-443B-905A-1BA415757D6F}"/>
              </a:ext>
            </a:extLst>
          </p:cNvPr>
          <p:cNvSpPr txBox="1"/>
          <p:nvPr/>
        </p:nvSpPr>
        <p:spPr>
          <a:xfrm>
            <a:off x="7899196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세 번째 목차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C155A6-519F-490E-BAD5-CF6F005730CF}"/>
              </a:ext>
            </a:extLst>
          </p:cNvPr>
          <p:cNvSpPr txBox="1"/>
          <p:nvPr/>
        </p:nvSpPr>
        <p:spPr>
          <a:xfrm>
            <a:off x="6631706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두 번째 목차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D2EBC35-0E0E-423F-98D1-FFAF60534E43}"/>
              </a:ext>
            </a:extLst>
          </p:cNvPr>
          <p:cNvCxnSpPr/>
          <p:nvPr/>
        </p:nvCxnSpPr>
        <p:spPr>
          <a:xfrm>
            <a:off x="6586014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8B05CD1-DCAF-40D0-B09B-D91F143EB16C}"/>
              </a:ext>
            </a:extLst>
          </p:cNvPr>
          <p:cNvSpPr txBox="1"/>
          <p:nvPr/>
        </p:nvSpPr>
        <p:spPr>
          <a:xfrm>
            <a:off x="5383467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rgbClr val="F0776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첫 번째 목차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30F3C16-B18A-43E6-BD3C-5268E6F019C5}"/>
              </a:ext>
            </a:extLst>
          </p:cNvPr>
          <p:cNvCxnSpPr/>
          <p:nvPr/>
        </p:nvCxnSpPr>
        <p:spPr>
          <a:xfrm>
            <a:off x="5337775" y="457260"/>
            <a:ext cx="0" cy="364319"/>
          </a:xfrm>
          <a:prstGeom prst="line">
            <a:avLst/>
          </a:prstGeom>
          <a:ln w="12700">
            <a:solidFill>
              <a:srgbClr val="F07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19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B01818-B21D-4595-8A92-F4B516F48422}"/>
              </a:ext>
            </a:extLst>
          </p:cNvPr>
          <p:cNvSpPr/>
          <p:nvPr/>
        </p:nvSpPr>
        <p:spPr>
          <a:xfrm>
            <a:off x="643719" y="1399277"/>
            <a:ext cx="4320000" cy="5040000"/>
          </a:xfrm>
          <a:prstGeom prst="rect">
            <a:avLst/>
          </a:prstGeom>
          <a:solidFill>
            <a:srgbClr val="F9DF84"/>
          </a:solidFill>
          <a:ln>
            <a:solidFill>
              <a:srgbClr val="F9DF84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1489032" y="672966"/>
            <a:ext cx="3861900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6CF40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1-1) </a:t>
            </a:r>
            <a:r>
              <a:rPr lang="ko-KR" altLang="en-US" sz="2000" dirty="0">
                <a:solidFill>
                  <a:srgbClr val="F6CF40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검색 기능 화면</a:t>
            </a:r>
            <a:endParaRPr lang="ko-KR" altLang="en-US" sz="1000" dirty="0">
              <a:solidFill>
                <a:srgbClr val="F6CF40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88900">
            <a:solidFill>
              <a:srgbClr val="F9D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4F8BEB-F284-4C4D-9A2C-E4D0F78EE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99" y="1579662"/>
            <a:ext cx="3995612" cy="4698000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58" name="자유형 50">
            <a:extLst>
              <a:ext uri="{FF2B5EF4-FFF2-40B4-BE49-F238E27FC236}">
                <a16:creationId xmlns:a16="http://schemas.microsoft.com/office/drawing/2014/main" id="{62EF769C-F50D-4566-A66F-EC2AAF985954}"/>
              </a:ext>
            </a:extLst>
          </p:cNvPr>
          <p:cNvSpPr/>
          <p:nvPr/>
        </p:nvSpPr>
        <p:spPr>
          <a:xfrm>
            <a:off x="732231" y="1508971"/>
            <a:ext cx="1518396" cy="4745345"/>
          </a:xfrm>
          <a:custGeom>
            <a:avLst/>
            <a:gdLst>
              <a:gd name="connsiteX0" fmla="*/ 0 w 4956889"/>
              <a:gd name="connsiteY0" fmla="*/ 0 h 1994554"/>
              <a:gd name="connsiteX1" fmla="*/ 4350942 w 4956889"/>
              <a:gd name="connsiteY1" fmla="*/ 0 h 1994554"/>
              <a:gd name="connsiteX2" fmla="*/ 4956889 w 4956889"/>
              <a:gd name="connsiteY2" fmla="*/ 423266 h 1994554"/>
              <a:gd name="connsiteX3" fmla="*/ 4956889 w 4956889"/>
              <a:gd name="connsiteY3" fmla="*/ 1994554 h 1994554"/>
              <a:gd name="connsiteX4" fmla="*/ 0 w 4956889"/>
              <a:gd name="connsiteY4" fmla="*/ 1994554 h 199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6889" h="1994554">
                <a:moveTo>
                  <a:pt x="0" y="0"/>
                </a:moveTo>
                <a:lnTo>
                  <a:pt x="4350942" y="0"/>
                </a:lnTo>
                <a:lnTo>
                  <a:pt x="4956889" y="423266"/>
                </a:lnTo>
                <a:lnTo>
                  <a:pt x="4956889" y="1994554"/>
                </a:lnTo>
                <a:lnTo>
                  <a:pt x="0" y="1994554"/>
                </a:lnTo>
                <a:close/>
              </a:path>
            </a:pathLst>
          </a:custGeom>
          <a:solidFill>
            <a:srgbClr val="FFFFFF"/>
          </a:solidFill>
          <a:ln w="50800">
            <a:solidFill>
              <a:srgbClr val="F9D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447065-ABE8-4DA1-BAB5-C893D7736E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" t="-1091" r="31077" b="1091"/>
          <a:stretch/>
        </p:blipFill>
        <p:spPr>
          <a:xfrm flipH="1">
            <a:off x="3719537" y="2283172"/>
            <a:ext cx="149233" cy="220619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99427A33-AAF8-4456-834B-0FB0B90D9B2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" t="-1091" r="31077" b="1091"/>
          <a:stretch/>
        </p:blipFill>
        <p:spPr>
          <a:xfrm flipH="1">
            <a:off x="4320155" y="4303769"/>
            <a:ext cx="149233" cy="220619"/>
          </a:xfrm>
          <a:prstGeom prst="rect">
            <a:avLst/>
          </a:prstGeom>
        </p:spPr>
      </p:pic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8756AC1F-2B97-4D46-A59F-229010924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731157"/>
              </p:ext>
            </p:extLst>
          </p:nvPr>
        </p:nvGraphicFramePr>
        <p:xfrm>
          <a:off x="5873857" y="1923152"/>
          <a:ext cx="4866997" cy="3485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552">
                  <a:extLst>
                    <a:ext uri="{9D8B030D-6E8A-4147-A177-3AD203B41FA5}">
                      <a16:colId xmlns:a16="http://schemas.microsoft.com/office/drawing/2014/main" val="3423798222"/>
                    </a:ext>
                  </a:extLst>
                </a:gridCol>
                <a:gridCol w="4327445">
                  <a:extLst>
                    <a:ext uri="{9D8B030D-6E8A-4147-A177-3AD203B41FA5}">
                      <a16:colId xmlns:a16="http://schemas.microsoft.com/office/drawing/2014/main" val="2638630752"/>
                    </a:ext>
                  </a:extLst>
                </a:gridCol>
              </a:tblGrid>
              <a:tr h="46812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 anchorCtr="1">
                    <a:solidFill>
                      <a:srgbClr val="F5CE3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기능 </a:t>
                      </a:r>
                    </a:p>
                  </a:txBody>
                  <a:tcPr anchor="ctr" anchorCtr="1">
                    <a:solidFill>
                      <a:srgbClr val="F5CE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968731"/>
                  </a:ext>
                </a:extLst>
              </a:tr>
              <a:tr h="301745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 anchorCtr="1">
                    <a:solidFill>
                      <a:srgbClr val="FCE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메뉴 </a:t>
                      </a:r>
                      <a:r>
                        <a:rPr lang="en-US" altLang="ko-KR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/</a:t>
                      </a:r>
                      <a:r>
                        <a:rPr lang="ko-KR" altLang="en-US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 목록</a:t>
                      </a:r>
                      <a:endParaRPr lang="en-US" altLang="ko-KR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- 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검색하려는 범위를 제한하여 검색을 할 수 있도록 한다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</a:p>
                  </a:txBody>
                  <a:tcPr anchor="ctr">
                    <a:solidFill>
                      <a:srgbClr val="FCE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23252"/>
                  </a:ext>
                </a:extLst>
              </a:tr>
            </a:tbl>
          </a:graphicData>
        </a:graphic>
      </p:graphicFrame>
      <p:sp>
        <p:nvSpPr>
          <p:cNvPr id="38" name="타원 37">
            <a:extLst>
              <a:ext uri="{FF2B5EF4-FFF2-40B4-BE49-F238E27FC236}">
                <a16:creationId xmlns:a16="http://schemas.microsoft.com/office/drawing/2014/main" id="{43F5C6A6-E70A-4C9C-900E-06B9B51A2AF6}"/>
              </a:ext>
            </a:extLst>
          </p:cNvPr>
          <p:cNvSpPr/>
          <p:nvPr/>
        </p:nvSpPr>
        <p:spPr>
          <a:xfrm>
            <a:off x="778663" y="541649"/>
            <a:ext cx="615340" cy="615340"/>
          </a:xfrm>
          <a:prstGeom prst="ellipse">
            <a:avLst/>
          </a:prstGeom>
          <a:solidFill>
            <a:srgbClr val="F9D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D439819-D904-48DA-8697-5D3FE803E0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25" y="633313"/>
            <a:ext cx="616778" cy="43031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8CDF9D32-E297-476F-B267-AE8FFA37A26B}"/>
              </a:ext>
            </a:extLst>
          </p:cNvPr>
          <p:cNvGrpSpPr/>
          <p:nvPr/>
        </p:nvGrpSpPr>
        <p:grpSpPr>
          <a:xfrm>
            <a:off x="2247293" y="1704690"/>
            <a:ext cx="2447255" cy="282835"/>
            <a:chOff x="1919393" y="1805970"/>
            <a:chExt cx="2447255" cy="28283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FBE2D1F-EA94-4586-BFF5-B385FA554C83}"/>
                </a:ext>
              </a:extLst>
            </p:cNvPr>
            <p:cNvSpPr/>
            <p:nvPr/>
          </p:nvSpPr>
          <p:spPr>
            <a:xfrm>
              <a:off x="2035266" y="1807738"/>
              <a:ext cx="425982" cy="19649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>
                      <a:lumMod val="75000"/>
                    </a:schemeClr>
                  </a:solidFill>
                </a:rPr>
                <a:t>검색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272DC34-598B-4129-8FC8-496E02650B43}"/>
                </a:ext>
              </a:extLst>
            </p:cNvPr>
            <p:cNvSpPr/>
            <p:nvPr/>
          </p:nvSpPr>
          <p:spPr>
            <a:xfrm>
              <a:off x="1919393" y="1805970"/>
              <a:ext cx="2447255" cy="28283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F9DF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95C28B45-E3C5-4FDF-91A1-FC5731D230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0673" t="19212" r="18391" b="20197"/>
            <a:stretch/>
          </p:blipFill>
          <p:spPr>
            <a:xfrm>
              <a:off x="4126322" y="1866493"/>
              <a:ext cx="162658" cy="157053"/>
            </a:xfrm>
            <a:prstGeom prst="rect">
              <a:avLst/>
            </a:prstGeom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32340F4-0EAD-4412-93EE-31092F9EA0FF}"/>
                </a:ext>
              </a:extLst>
            </p:cNvPr>
            <p:cNvSpPr/>
            <p:nvPr/>
          </p:nvSpPr>
          <p:spPr>
            <a:xfrm>
              <a:off x="1952574" y="1857439"/>
              <a:ext cx="532061" cy="1964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>
                      <a:lumMod val="75000"/>
                    </a:schemeClr>
                  </a:solidFill>
                </a:rPr>
                <a:t>검색</a:t>
              </a: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18FEE6-489E-45DD-B45A-054E11BE4D53}"/>
              </a:ext>
            </a:extLst>
          </p:cNvPr>
          <p:cNvSpPr/>
          <p:nvPr/>
        </p:nvSpPr>
        <p:spPr>
          <a:xfrm>
            <a:off x="1155245" y="1781643"/>
            <a:ext cx="898778" cy="27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CATALOG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EC05811-3A16-48AD-BEA4-3275FF67CF06}"/>
              </a:ext>
            </a:extLst>
          </p:cNvPr>
          <p:cNvGrpSpPr/>
          <p:nvPr/>
        </p:nvGrpSpPr>
        <p:grpSpPr>
          <a:xfrm>
            <a:off x="872739" y="1717190"/>
            <a:ext cx="328359" cy="349246"/>
            <a:chOff x="4949799" y="522275"/>
            <a:chExt cx="390098" cy="414388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EEAF52C-256B-4E94-99B8-071E632D8B4C}"/>
                </a:ext>
              </a:extLst>
            </p:cNvPr>
            <p:cNvGrpSpPr/>
            <p:nvPr/>
          </p:nvGrpSpPr>
          <p:grpSpPr>
            <a:xfrm>
              <a:off x="4949799" y="522275"/>
              <a:ext cx="390098" cy="414388"/>
              <a:chOff x="1189951" y="630765"/>
              <a:chExt cx="861646" cy="946140"/>
            </a:xfrm>
            <a:solidFill>
              <a:srgbClr val="FFFFFF"/>
            </a:solidFill>
          </p:grpSpPr>
          <p:sp>
            <p:nvSpPr>
              <p:cNvPr id="45" name="자유형 50">
                <a:extLst>
                  <a:ext uri="{FF2B5EF4-FFF2-40B4-BE49-F238E27FC236}">
                    <a16:creationId xmlns:a16="http://schemas.microsoft.com/office/drawing/2014/main" id="{72BD9876-A6A7-4E94-A0CA-74F61B99D7C7}"/>
                  </a:ext>
                </a:extLst>
              </p:cNvPr>
              <p:cNvSpPr/>
              <p:nvPr/>
            </p:nvSpPr>
            <p:spPr>
              <a:xfrm>
                <a:off x="1189951" y="660660"/>
                <a:ext cx="861646" cy="916245"/>
              </a:xfrm>
              <a:custGeom>
                <a:avLst/>
                <a:gdLst>
                  <a:gd name="connsiteX0" fmla="*/ 0 w 4956889"/>
                  <a:gd name="connsiteY0" fmla="*/ 0 h 1994554"/>
                  <a:gd name="connsiteX1" fmla="*/ 4350942 w 4956889"/>
                  <a:gd name="connsiteY1" fmla="*/ 0 h 1994554"/>
                  <a:gd name="connsiteX2" fmla="*/ 4956889 w 4956889"/>
                  <a:gd name="connsiteY2" fmla="*/ 423266 h 1994554"/>
                  <a:gd name="connsiteX3" fmla="*/ 4956889 w 4956889"/>
                  <a:gd name="connsiteY3" fmla="*/ 1994554 h 1994554"/>
                  <a:gd name="connsiteX4" fmla="*/ 0 w 4956889"/>
                  <a:gd name="connsiteY4" fmla="*/ 1994554 h 1994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6889" h="1994554">
                    <a:moveTo>
                      <a:pt x="0" y="0"/>
                    </a:moveTo>
                    <a:lnTo>
                      <a:pt x="4350942" y="0"/>
                    </a:lnTo>
                    <a:lnTo>
                      <a:pt x="4956889" y="423266"/>
                    </a:lnTo>
                    <a:lnTo>
                      <a:pt x="4956889" y="1994554"/>
                    </a:lnTo>
                    <a:lnTo>
                      <a:pt x="0" y="1994554"/>
                    </a:lnTo>
                    <a:close/>
                  </a:path>
                </a:pathLst>
              </a:custGeom>
              <a:grpFill/>
              <a:ln w="50800">
                <a:solidFill>
                  <a:srgbClr val="F9DF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6" name="자유형 48">
                <a:extLst>
                  <a:ext uri="{FF2B5EF4-FFF2-40B4-BE49-F238E27FC236}">
                    <a16:creationId xmlns:a16="http://schemas.microsoft.com/office/drawing/2014/main" id="{AA5D903D-BA74-4D2C-B4B4-73602755F857}"/>
                  </a:ext>
                </a:extLst>
              </p:cNvPr>
              <p:cNvSpPr/>
              <p:nvPr/>
            </p:nvSpPr>
            <p:spPr>
              <a:xfrm rot="5400000" flipH="1">
                <a:off x="1868528" y="672064"/>
                <a:ext cx="224367" cy="141770"/>
              </a:xfrm>
              <a:custGeom>
                <a:avLst/>
                <a:gdLst>
                  <a:gd name="connsiteX0" fmla="*/ 0 w 618317"/>
                  <a:gd name="connsiteY0" fmla="*/ 717248 h 717248"/>
                  <a:gd name="connsiteX1" fmla="*/ 618317 w 618317"/>
                  <a:gd name="connsiteY1" fmla="*/ 717248 h 717248"/>
                  <a:gd name="connsiteX2" fmla="*/ 0 w 618317"/>
                  <a:gd name="connsiteY2" fmla="*/ 0 h 71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8317" h="717248">
                    <a:moveTo>
                      <a:pt x="0" y="717248"/>
                    </a:moveTo>
                    <a:lnTo>
                      <a:pt x="618317" y="7172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DF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7A313E0-F9F5-44BC-9668-50C0263772E9}"/>
                </a:ext>
              </a:extLst>
            </p:cNvPr>
            <p:cNvGrpSpPr/>
            <p:nvPr/>
          </p:nvGrpSpPr>
          <p:grpSpPr>
            <a:xfrm>
              <a:off x="5024970" y="624908"/>
              <a:ext cx="248158" cy="37563"/>
              <a:chOff x="4122570" y="523618"/>
              <a:chExt cx="1074769" cy="90329"/>
            </a:xfrm>
            <a:solidFill>
              <a:srgbClr val="FFFFFF"/>
            </a:solidFill>
          </p:grpSpPr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FBCC7EA5-D733-4625-A457-47D5C1887C7A}"/>
                  </a:ext>
                </a:extLst>
              </p:cNvPr>
              <p:cNvCxnSpPr/>
              <p:nvPr/>
            </p:nvCxnSpPr>
            <p:spPr>
              <a:xfrm>
                <a:off x="4122570" y="574701"/>
                <a:ext cx="987741" cy="0"/>
              </a:xfrm>
              <a:prstGeom prst="line">
                <a:avLst/>
              </a:prstGeom>
              <a:grpFill/>
              <a:ln w="25400" cap="rnd">
                <a:solidFill>
                  <a:srgbClr val="F9DF84"/>
                </a:solidFill>
              </a:ln>
              <a:scene3d>
                <a:camera prst="obliqueTopLeft"/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EDD69FAB-F7FE-4162-9C2A-10E745EB9842}"/>
                  </a:ext>
                </a:extLst>
              </p:cNvPr>
              <p:cNvSpPr/>
              <p:nvPr/>
            </p:nvSpPr>
            <p:spPr>
              <a:xfrm rot="5400000">
                <a:off x="5107010" y="523618"/>
                <a:ext cx="90329" cy="903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E6121FA-C8F0-4461-9111-AFFA5D5C94EE}"/>
                </a:ext>
              </a:extLst>
            </p:cNvPr>
            <p:cNvGrpSpPr/>
            <p:nvPr/>
          </p:nvGrpSpPr>
          <p:grpSpPr>
            <a:xfrm>
              <a:off x="5024970" y="719627"/>
              <a:ext cx="248158" cy="37563"/>
              <a:chOff x="4122570" y="523618"/>
              <a:chExt cx="1074769" cy="90329"/>
            </a:xfrm>
            <a:solidFill>
              <a:srgbClr val="FFFFFF"/>
            </a:solidFill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3705F983-B8FD-4A94-8C28-79922BFD5B6E}"/>
                  </a:ext>
                </a:extLst>
              </p:cNvPr>
              <p:cNvCxnSpPr/>
              <p:nvPr/>
            </p:nvCxnSpPr>
            <p:spPr>
              <a:xfrm>
                <a:off x="4122570" y="574701"/>
                <a:ext cx="987740" cy="0"/>
              </a:xfrm>
              <a:prstGeom prst="line">
                <a:avLst/>
              </a:prstGeom>
              <a:grpFill/>
              <a:ln w="25400" cap="rnd">
                <a:solidFill>
                  <a:srgbClr val="F9DF84"/>
                </a:solidFill>
              </a:ln>
              <a:scene3d>
                <a:camera prst="obliqueTopLeft"/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802851CB-DF39-4B9F-BCE6-F34D61022D30}"/>
                  </a:ext>
                </a:extLst>
              </p:cNvPr>
              <p:cNvSpPr/>
              <p:nvPr/>
            </p:nvSpPr>
            <p:spPr>
              <a:xfrm rot="5400000">
                <a:off x="5107010" y="523618"/>
                <a:ext cx="90329" cy="903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F42B8B48-7F6D-4D8B-BE7E-3B585801849C}"/>
                </a:ext>
              </a:extLst>
            </p:cNvPr>
            <p:cNvGrpSpPr/>
            <p:nvPr/>
          </p:nvGrpSpPr>
          <p:grpSpPr>
            <a:xfrm>
              <a:off x="5024970" y="814346"/>
              <a:ext cx="248158" cy="37563"/>
              <a:chOff x="4122570" y="523618"/>
              <a:chExt cx="1074769" cy="90329"/>
            </a:xfrm>
            <a:solidFill>
              <a:srgbClr val="FFFFFF"/>
            </a:solidFill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D664452B-22FD-4783-B05E-08DBD45ADA49}"/>
                  </a:ext>
                </a:extLst>
              </p:cNvPr>
              <p:cNvCxnSpPr/>
              <p:nvPr/>
            </p:nvCxnSpPr>
            <p:spPr>
              <a:xfrm>
                <a:off x="4122570" y="574701"/>
                <a:ext cx="987741" cy="0"/>
              </a:xfrm>
              <a:prstGeom prst="line">
                <a:avLst/>
              </a:prstGeom>
              <a:grpFill/>
              <a:ln w="25400" cap="rnd">
                <a:solidFill>
                  <a:srgbClr val="F9DF84"/>
                </a:solidFill>
              </a:ln>
              <a:scene3d>
                <a:camera prst="obliqueTopLeft"/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AA645AE0-7353-4F24-9B11-429D582B02DF}"/>
                  </a:ext>
                </a:extLst>
              </p:cNvPr>
              <p:cNvSpPr/>
              <p:nvPr/>
            </p:nvSpPr>
            <p:spPr>
              <a:xfrm rot="5400000">
                <a:off x="5107010" y="523618"/>
                <a:ext cx="90329" cy="903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8EF5C59-E619-451F-9E6D-95960768574F}"/>
              </a:ext>
            </a:extLst>
          </p:cNvPr>
          <p:cNvSpPr/>
          <p:nvPr/>
        </p:nvSpPr>
        <p:spPr>
          <a:xfrm>
            <a:off x="1076978" y="2243716"/>
            <a:ext cx="532061" cy="19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병원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431EB36-D966-4521-9E0C-11E363032B26}"/>
              </a:ext>
            </a:extLst>
          </p:cNvPr>
          <p:cNvCxnSpPr/>
          <p:nvPr/>
        </p:nvCxnSpPr>
        <p:spPr>
          <a:xfrm>
            <a:off x="976411" y="2503791"/>
            <a:ext cx="806575" cy="0"/>
          </a:xfrm>
          <a:prstGeom prst="line">
            <a:avLst/>
          </a:prstGeom>
          <a:solidFill>
            <a:srgbClr val="FFFFFF"/>
          </a:solidFill>
          <a:ln w="25400" cap="rnd">
            <a:solidFill>
              <a:srgbClr val="F9DF8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D2D3DE8-1AF6-4B6E-A3D2-6CF6E40B220D}"/>
              </a:ext>
            </a:extLst>
          </p:cNvPr>
          <p:cNvGrpSpPr/>
          <p:nvPr/>
        </p:nvGrpSpPr>
        <p:grpSpPr>
          <a:xfrm>
            <a:off x="936013" y="2262672"/>
            <a:ext cx="187748" cy="159541"/>
            <a:chOff x="6710487" y="1239737"/>
            <a:chExt cx="305079" cy="259245"/>
          </a:xfrm>
        </p:grpSpPr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577BF330-74F6-4C5E-A0DF-1FFD35A506C0}"/>
                </a:ext>
              </a:extLst>
            </p:cNvPr>
            <p:cNvCxnSpPr>
              <a:cxnSpLocks/>
            </p:cNvCxnSpPr>
            <p:nvPr/>
          </p:nvCxnSpPr>
          <p:spPr>
            <a:xfrm>
              <a:off x="6710487" y="1239737"/>
              <a:ext cx="684" cy="259245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F9DF84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B24C0EEC-1267-4DD8-9338-2CE312EACF64}"/>
                </a:ext>
              </a:extLst>
            </p:cNvPr>
            <p:cNvCxnSpPr>
              <a:cxnSpLocks/>
            </p:cNvCxnSpPr>
            <p:nvPr/>
          </p:nvCxnSpPr>
          <p:spPr>
            <a:xfrm>
              <a:off x="6711171" y="1498982"/>
              <a:ext cx="304395" cy="0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F9DF84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1D411874-6709-4B0D-8473-4249BBA0E42E}"/>
                </a:ext>
              </a:extLst>
            </p:cNvPr>
            <p:cNvCxnSpPr>
              <a:cxnSpLocks/>
            </p:cNvCxnSpPr>
            <p:nvPr/>
          </p:nvCxnSpPr>
          <p:spPr>
            <a:xfrm>
              <a:off x="6711171" y="1239737"/>
              <a:ext cx="300988" cy="0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F9DF84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8A7DC5AD-3898-4958-BC02-EA312C40A73C}"/>
                </a:ext>
              </a:extLst>
            </p:cNvPr>
            <p:cNvCxnSpPr>
              <a:cxnSpLocks/>
            </p:cNvCxnSpPr>
            <p:nvPr/>
          </p:nvCxnSpPr>
          <p:spPr>
            <a:xfrm>
              <a:off x="7012159" y="1254173"/>
              <a:ext cx="3407" cy="223087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F9DF84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2B0DD70-9005-4834-8F8D-01DAA697684C}"/>
              </a:ext>
            </a:extLst>
          </p:cNvPr>
          <p:cNvSpPr/>
          <p:nvPr/>
        </p:nvSpPr>
        <p:spPr>
          <a:xfrm>
            <a:off x="1086013" y="2802938"/>
            <a:ext cx="751553" cy="19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애완용품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37F11A2-4799-43F5-AC32-565A119BF10B}"/>
              </a:ext>
            </a:extLst>
          </p:cNvPr>
          <p:cNvCxnSpPr/>
          <p:nvPr/>
        </p:nvCxnSpPr>
        <p:spPr>
          <a:xfrm>
            <a:off x="985447" y="3063013"/>
            <a:ext cx="806575" cy="0"/>
          </a:xfrm>
          <a:prstGeom prst="line">
            <a:avLst/>
          </a:prstGeom>
          <a:solidFill>
            <a:srgbClr val="FFFFFF"/>
          </a:solidFill>
          <a:ln w="25400" cap="rnd">
            <a:solidFill>
              <a:srgbClr val="F9DF8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394404CE-9B6C-4B96-9816-4EAE165BB448}"/>
              </a:ext>
            </a:extLst>
          </p:cNvPr>
          <p:cNvGrpSpPr/>
          <p:nvPr/>
        </p:nvGrpSpPr>
        <p:grpSpPr>
          <a:xfrm>
            <a:off x="945049" y="2821894"/>
            <a:ext cx="187748" cy="159541"/>
            <a:chOff x="6710487" y="1239737"/>
            <a:chExt cx="305079" cy="259245"/>
          </a:xfrm>
        </p:grpSpPr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52186258-93EA-4753-ABDF-C8F2D8154334}"/>
                </a:ext>
              </a:extLst>
            </p:cNvPr>
            <p:cNvCxnSpPr>
              <a:cxnSpLocks/>
            </p:cNvCxnSpPr>
            <p:nvPr/>
          </p:nvCxnSpPr>
          <p:spPr>
            <a:xfrm>
              <a:off x="6710487" y="1239737"/>
              <a:ext cx="684" cy="259245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F9DF84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66127438-C17D-4AE7-B7ED-6B8A17D24E15}"/>
                </a:ext>
              </a:extLst>
            </p:cNvPr>
            <p:cNvCxnSpPr>
              <a:cxnSpLocks/>
            </p:cNvCxnSpPr>
            <p:nvPr/>
          </p:nvCxnSpPr>
          <p:spPr>
            <a:xfrm>
              <a:off x="6711171" y="1498982"/>
              <a:ext cx="304395" cy="0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F9DF84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54B305E4-F3B5-4C1D-B73D-3F429EB8869C}"/>
                </a:ext>
              </a:extLst>
            </p:cNvPr>
            <p:cNvCxnSpPr>
              <a:cxnSpLocks/>
            </p:cNvCxnSpPr>
            <p:nvPr/>
          </p:nvCxnSpPr>
          <p:spPr>
            <a:xfrm>
              <a:off x="6711171" y="1239737"/>
              <a:ext cx="300988" cy="0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F9DF84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A727E84C-E872-4D08-B973-99657E6A8CB2}"/>
                </a:ext>
              </a:extLst>
            </p:cNvPr>
            <p:cNvCxnSpPr>
              <a:cxnSpLocks/>
            </p:cNvCxnSpPr>
            <p:nvPr/>
          </p:nvCxnSpPr>
          <p:spPr>
            <a:xfrm>
              <a:off x="7012159" y="1254173"/>
              <a:ext cx="3407" cy="223087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F9DF84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8FF1A8E-B00C-4CBF-A9F1-3B4B0BD09CDC}"/>
              </a:ext>
            </a:extLst>
          </p:cNvPr>
          <p:cNvSpPr/>
          <p:nvPr/>
        </p:nvSpPr>
        <p:spPr>
          <a:xfrm>
            <a:off x="1089891" y="3326013"/>
            <a:ext cx="532061" cy="19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분양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F512B2F2-9CBF-4BE2-8037-86067D1CEB35}"/>
              </a:ext>
            </a:extLst>
          </p:cNvPr>
          <p:cNvCxnSpPr/>
          <p:nvPr/>
        </p:nvCxnSpPr>
        <p:spPr>
          <a:xfrm>
            <a:off x="989324" y="3586088"/>
            <a:ext cx="806575" cy="0"/>
          </a:xfrm>
          <a:prstGeom prst="line">
            <a:avLst/>
          </a:prstGeom>
          <a:solidFill>
            <a:srgbClr val="FFFFFF"/>
          </a:solidFill>
          <a:ln w="25400" cap="rnd">
            <a:solidFill>
              <a:srgbClr val="F9DF8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F39BEEC7-3A42-4A7F-950C-BB24863461FE}"/>
              </a:ext>
            </a:extLst>
          </p:cNvPr>
          <p:cNvGrpSpPr/>
          <p:nvPr/>
        </p:nvGrpSpPr>
        <p:grpSpPr>
          <a:xfrm>
            <a:off x="948926" y="3344969"/>
            <a:ext cx="187748" cy="159541"/>
            <a:chOff x="6710487" y="1239737"/>
            <a:chExt cx="305079" cy="259245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BAF11147-39A8-4618-AF96-2A356B529E34}"/>
                </a:ext>
              </a:extLst>
            </p:cNvPr>
            <p:cNvCxnSpPr>
              <a:cxnSpLocks/>
            </p:cNvCxnSpPr>
            <p:nvPr/>
          </p:nvCxnSpPr>
          <p:spPr>
            <a:xfrm>
              <a:off x="6710487" y="1239737"/>
              <a:ext cx="684" cy="259245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F9DF84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21AE99D-EBB0-421F-9CB7-6785B444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711171" y="1498982"/>
              <a:ext cx="304395" cy="0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F9DF84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7FBCEDD1-AF1D-40F4-8068-CF04F8FD20F1}"/>
                </a:ext>
              </a:extLst>
            </p:cNvPr>
            <p:cNvCxnSpPr>
              <a:cxnSpLocks/>
            </p:cNvCxnSpPr>
            <p:nvPr/>
          </p:nvCxnSpPr>
          <p:spPr>
            <a:xfrm>
              <a:off x="6711171" y="1239737"/>
              <a:ext cx="300988" cy="0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F9DF84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812AE517-4486-4D44-BF51-433A76A7F404}"/>
                </a:ext>
              </a:extLst>
            </p:cNvPr>
            <p:cNvCxnSpPr>
              <a:cxnSpLocks/>
            </p:cNvCxnSpPr>
            <p:nvPr/>
          </p:nvCxnSpPr>
          <p:spPr>
            <a:xfrm>
              <a:off x="7012159" y="1254173"/>
              <a:ext cx="3407" cy="223087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F9DF84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타원 97">
            <a:extLst>
              <a:ext uri="{FF2B5EF4-FFF2-40B4-BE49-F238E27FC236}">
                <a16:creationId xmlns:a16="http://schemas.microsoft.com/office/drawing/2014/main" id="{3D72B113-F210-42E7-BFEF-A1C64CCD46BE}"/>
              </a:ext>
            </a:extLst>
          </p:cNvPr>
          <p:cNvSpPr/>
          <p:nvPr/>
        </p:nvSpPr>
        <p:spPr>
          <a:xfrm flipV="1">
            <a:off x="1327237" y="3955529"/>
            <a:ext cx="61497" cy="61497"/>
          </a:xfrm>
          <a:prstGeom prst="ellipse">
            <a:avLst/>
          </a:prstGeom>
          <a:solidFill>
            <a:srgbClr val="F9D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C1436D5-C002-417A-8881-BE5056EADFFE}"/>
              </a:ext>
            </a:extLst>
          </p:cNvPr>
          <p:cNvSpPr/>
          <p:nvPr/>
        </p:nvSpPr>
        <p:spPr>
          <a:xfrm flipV="1">
            <a:off x="1327237" y="4180807"/>
            <a:ext cx="61497" cy="61497"/>
          </a:xfrm>
          <a:prstGeom prst="ellipse">
            <a:avLst/>
          </a:prstGeom>
          <a:solidFill>
            <a:srgbClr val="F9D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CC5F2439-E833-488D-9655-426E993250BC}"/>
              </a:ext>
            </a:extLst>
          </p:cNvPr>
          <p:cNvSpPr/>
          <p:nvPr/>
        </p:nvSpPr>
        <p:spPr>
          <a:xfrm flipV="1">
            <a:off x="1327237" y="4428677"/>
            <a:ext cx="61497" cy="61497"/>
          </a:xfrm>
          <a:prstGeom prst="ellipse">
            <a:avLst/>
          </a:prstGeom>
          <a:solidFill>
            <a:srgbClr val="F9D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52938A77-B6D7-4D24-B9F1-8B10341AF976}"/>
              </a:ext>
            </a:extLst>
          </p:cNvPr>
          <p:cNvCxnSpPr>
            <a:cxnSpLocks/>
          </p:cNvCxnSpPr>
          <p:nvPr/>
        </p:nvCxnSpPr>
        <p:spPr>
          <a:xfrm>
            <a:off x="682726" y="4749753"/>
            <a:ext cx="1450328" cy="0"/>
          </a:xfrm>
          <a:prstGeom prst="line">
            <a:avLst/>
          </a:prstGeom>
          <a:solidFill>
            <a:srgbClr val="FFFFFF"/>
          </a:solidFill>
          <a:ln w="25400" cap="rnd">
            <a:solidFill>
              <a:srgbClr val="F9DF8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0669E50-E60B-4313-81D1-1BD289B45C37}"/>
              </a:ext>
            </a:extLst>
          </p:cNvPr>
          <p:cNvSpPr/>
          <p:nvPr/>
        </p:nvSpPr>
        <p:spPr>
          <a:xfrm>
            <a:off x="1052258" y="4880513"/>
            <a:ext cx="693856" cy="19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고객센터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0A00E84-624D-487B-965C-AC5086E8EC9A}"/>
              </a:ext>
            </a:extLst>
          </p:cNvPr>
          <p:cNvSpPr/>
          <p:nvPr/>
        </p:nvSpPr>
        <p:spPr>
          <a:xfrm>
            <a:off x="1032883" y="5160250"/>
            <a:ext cx="693856" cy="19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설정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B0FF54F-FB49-495B-A7A2-F55ECCFF38D1}"/>
              </a:ext>
            </a:extLst>
          </p:cNvPr>
          <p:cNvSpPr/>
          <p:nvPr/>
        </p:nvSpPr>
        <p:spPr>
          <a:xfrm>
            <a:off x="991860" y="5894957"/>
            <a:ext cx="846973" cy="19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</a:rPr>
              <a:t>Version 1.0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20C3453-EEA3-431F-839D-87266A4EC4BF}"/>
              </a:ext>
            </a:extLst>
          </p:cNvPr>
          <p:cNvCxnSpPr/>
          <p:nvPr/>
        </p:nvCxnSpPr>
        <p:spPr>
          <a:xfrm>
            <a:off x="10367725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A84CE3C-4035-430A-BE1F-CE4E79A408D6}"/>
              </a:ext>
            </a:extLst>
          </p:cNvPr>
          <p:cNvCxnSpPr/>
          <p:nvPr/>
        </p:nvCxnSpPr>
        <p:spPr>
          <a:xfrm>
            <a:off x="11634461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C110E44-3230-434F-A0D8-BD577D8E92B0}"/>
              </a:ext>
            </a:extLst>
          </p:cNvPr>
          <p:cNvSpPr txBox="1"/>
          <p:nvPr/>
        </p:nvSpPr>
        <p:spPr>
          <a:xfrm>
            <a:off x="10371708" y="512461"/>
            <a:ext cx="12971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다섯 </a:t>
            </a:r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번째 목차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5F4DC23-8F3E-43BE-A174-3F2E6455917E}"/>
              </a:ext>
            </a:extLst>
          </p:cNvPr>
          <p:cNvCxnSpPr/>
          <p:nvPr/>
        </p:nvCxnSpPr>
        <p:spPr>
          <a:xfrm>
            <a:off x="9100989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2D40973-BF7A-4C96-B339-F9D1E00B2F63}"/>
              </a:ext>
            </a:extLst>
          </p:cNvPr>
          <p:cNvSpPr txBox="1"/>
          <p:nvPr/>
        </p:nvSpPr>
        <p:spPr>
          <a:xfrm>
            <a:off x="9165932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네 번째 목차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AFA3F7B-C24F-436B-802F-200716F35186}"/>
              </a:ext>
            </a:extLst>
          </p:cNvPr>
          <p:cNvCxnSpPr/>
          <p:nvPr/>
        </p:nvCxnSpPr>
        <p:spPr>
          <a:xfrm>
            <a:off x="7834253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7827356-F1F5-49EA-96DD-87F25EE90431}"/>
              </a:ext>
            </a:extLst>
          </p:cNvPr>
          <p:cNvSpPr txBox="1"/>
          <p:nvPr/>
        </p:nvSpPr>
        <p:spPr>
          <a:xfrm>
            <a:off x="7899196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세 번째 목차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A5476B7-E837-4B27-A7C2-E625F5931234}"/>
              </a:ext>
            </a:extLst>
          </p:cNvPr>
          <p:cNvSpPr txBox="1"/>
          <p:nvPr/>
        </p:nvSpPr>
        <p:spPr>
          <a:xfrm>
            <a:off x="6631706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두 번째 목차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108FEA4-3AB5-4F73-B981-F118B2390019}"/>
              </a:ext>
            </a:extLst>
          </p:cNvPr>
          <p:cNvCxnSpPr/>
          <p:nvPr/>
        </p:nvCxnSpPr>
        <p:spPr>
          <a:xfrm>
            <a:off x="6586014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88D948B-20ED-4D01-A5C4-647C676549E3}"/>
              </a:ext>
            </a:extLst>
          </p:cNvPr>
          <p:cNvSpPr txBox="1"/>
          <p:nvPr/>
        </p:nvSpPr>
        <p:spPr>
          <a:xfrm>
            <a:off x="5383467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rgbClr val="F5CE3D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첫 번째 목차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D228A07-31F5-4EB1-B7FB-85BA7BFE7E44}"/>
              </a:ext>
            </a:extLst>
          </p:cNvPr>
          <p:cNvCxnSpPr/>
          <p:nvPr/>
        </p:nvCxnSpPr>
        <p:spPr>
          <a:xfrm>
            <a:off x="5337775" y="457260"/>
            <a:ext cx="0" cy="364319"/>
          </a:xfrm>
          <a:prstGeom prst="line">
            <a:avLst/>
          </a:prstGeom>
          <a:ln w="12700">
            <a:solidFill>
              <a:srgbClr val="F5CE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83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B01818-B21D-4595-8A92-F4B516F48422}"/>
              </a:ext>
            </a:extLst>
          </p:cNvPr>
          <p:cNvSpPr/>
          <p:nvPr/>
        </p:nvSpPr>
        <p:spPr>
          <a:xfrm>
            <a:off x="643719" y="1399277"/>
            <a:ext cx="4320000" cy="5040000"/>
          </a:xfrm>
          <a:prstGeom prst="rect">
            <a:avLst/>
          </a:prstGeom>
          <a:solidFill>
            <a:srgbClr val="F9DF84"/>
          </a:solidFill>
          <a:ln>
            <a:solidFill>
              <a:srgbClr val="F9DF84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1489032" y="672966"/>
            <a:ext cx="3861900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6CF40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1-2) </a:t>
            </a:r>
            <a:r>
              <a:rPr lang="ko-KR" altLang="en-US" sz="2000" dirty="0">
                <a:solidFill>
                  <a:srgbClr val="F6CF40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검색 기능 화면</a:t>
            </a:r>
            <a:endParaRPr lang="ko-KR" altLang="en-US" sz="1000" dirty="0">
              <a:solidFill>
                <a:srgbClr val="F6CF40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88900">
            <a:solidFill>
              <a:srgbClr val="F9D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4F8BEB-F284-4C4D-9A2C-E4D0F78EE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92" y="1575429"/>
            <a:ext cx="4032000" cy="4667054"/>
          </a:xfrm>
          <a:prstGeom prst="rect">
            <a:avLst/>
          </a:prstGeom>
          <a:effectLst>
            <a:softEdge rad="12700"/>
          </a:effec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759AD085-32B9-48B4-9C58-D102B6E6DE21}"/>
              </a:ext>
            </a:extLst>
          </p:cNvPr>
          <p:cNvGrpSpPr/>
          <p:nvPr/>
        </p:nvGrpSpPr>
        <p:grpSpPr>
          <a:xfrm>
            <a:off x="990528" y="1709412"/>
            <a:ext cx="390098" cy="414388"/>
            <a:chOff x="4949799" y="522275"/>
            <a:chExt cx="390098" cy="41438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F9039B4-1C2D-4F63-8B4A-9A3F061562AE}"/>
                </a:ext>
              </a:extLst>
            </p:cNvPr>
            <p:cNvGrpSpPr/>
            <p:nvPr/>
          </p:nvGrpSpPr>
          <p:grpSpPr>
            <a:xfrm>
              <a:off x="4949799" y="522275"/>
              <a:ext cx="390098" cy="414388"/>
              <a:chOff x="1189951" y="630765"/>
              <a:chExt cx="861646" cy="946140"/>
            </a:xfrm>
            <a:solidFill>
              <a:srgbClr val="FFFFFF"/>
            </a:solidFill>
          </p:grpSpPr>
          <p:sp>
            <p:nvSpPr>
              <p:cNvPr id="58" name="자유형 50">
                <a:extLst>
                  <a:ext uri="{FF2B5EF4-FFF2-40B4-BE49-F238E27FC236}">
                    <a16:creationId xmlns:a16="http://schemas.microsoft.com/office/drawing/2014/main" id="{62EF769C-F50D-4566-A66F-EC2AAF985954}"/>
                  </a:ext>
                </a:extLst>
              </p:cNvPr>
              <p:cNvSpPr/>
              <p:nvPr/>
            </p:nvSpPr>
            <p:spPr>
              <a:xfrm>
                <a:off x="1189951" y="660660"/>
                <a:ext cx="861646" cy="916245"/>
              </a:xfrm>
              <a:custGeom>
                <a:avLst/>
                <a:gdLst>
                  <a:gd name="connsiteX0" fmla="*/ 0 w 4956889"/>
                  <a:gd name="connsiteY0" fmla="*/ 0 h 1994554"/>
                  <a:gd name="connsiteX1" fmla="*/ 4350942 w 4956889"/>
                  <a:gd name="connsiteY1" fmla="*/ 0 h 1994554"/>
                  <a:gd name="connsiteX2" fmla="*/ 4956889 w 4956889"/>
                  <a:gd name="connsiteY2" fmla="*/ 423266 h 1994554"/>
                  <a:gd name="connsiteX3" fmla="*/ 4956889 w 4956889"/>
                  <a:gd name="connsiteY3" fmla="*/ 1994554 h 1994554"/>
                  <a:gd name="connsiteX4" fmla="*/ 0 w 4956889"/>
                  <a:gd name="connsiteY4" fmla="*/ 1994554 h 1994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6889" h="1994554">
                    <a:moveTo>
                      <a:pt x="0" y="0"/>
                    </a:moveTo>
                    <a:lnTo>
                      <a:pt x="4350942" y="0"/>
                    </a:lnTo>
                    <a:lnTo>
                      <a:pt x="4956889" y="423266"/>
                    </a:lnTo>
                    <a:lnTo>
                      <a:pt x="4956889" y="1994554"/>
                    </a:lnTo>
                    <a:lnTo>
                      <a:pt x="0" y="1994554"/>
                    </a:lnTo>
                    <a:close/>
                  </a:path>
                </a:pathLst>
              </a:custGeom>
              <a:grpFill/>
              <a:ln w="50800">
                <a:solidFill>
                  <a:srgbClr val="F9DF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9" name="자유형 48">
                <a:extLst>
                  <a:ext uri="{FF2B5EF4-FFF2-40B4-BE49-F238E27FC236}">
                    <a16:creationId xmlns:a16="http://schemas.microsoft.com/office/drawing/2014/main" id="{8268FE59-246A-40F0-8671-1444BF3074CD}"/>
                  </a:ext>
                </a:extLst>
              </p:cNvPr>
              <p:cNvSpPr/>
              <p:nvPr/>
            </p:nvSpPr>
            <p:spPr>
              <a:xfrm rot="5400000" flipH="1">
                <a:off x="1868528" y="672064"/>
                <a:ext cx="224367" cy="141770"/>
              </a:xfrm>
              <a:custGeom>
                <a:avLst/>
                <a:gdLst>
                  <a:gd name="connsiteX0" fmla="*/ 0 w 618317"/>
                  <a:gd name="connsiteY0" fmla="*/ 717248 h 717248"/>
                  <a:gd name="connsiteX1" fmla="*/ 618317 w 618317"/>
                  <a:gd name="connsiteY1" fmla="*/ 717248 h 717248"/>
                  <a:gd name="connsiteX2" fmla="*/ 0 w 618317"/>
                  <a:gd name="connsiteY2" fmla="*/ 0 h 71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8317" h="717248">
                    <a:moveTo>
                      <a:pt x="0" y="717248"/>
                    </a:moveTo>
                    <a:lnTo>
                      <a:pt x="618317" y="7172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DF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C71DDB5A-B257-4955-83E7-8F8959C9150E}"/>
                </a:ext>
              </a:extLst>
            </p:cNvPr>
            <p:cNvGrpSpPr/>
            <p:nvPr/>
          </p:nvGrpSpPr>
          <p:grpSpPr>
            <a:xfrm>
              <a:off x="5024970" y="624908"/>
              <a:ext cx="248158" cy="37563"/>
              <a:chOff x="4122570" y="523618"/>
              <a:chExt cx="1074769" cy="90329"/>
            </a:xfrm>
            <a:solidFill>
              <a:srgbClr val="FFFFFF"/>
            </a:solidFill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269BA614-6148-46C4-9CB9-88D02EF470FB}"/>
                  </a:ext>
                </a:extLst>
              </p:cNvPr>
              <p:cNvCxnSpPr/>
              <p:nvPr/>
            </p:nvCxnSpPr>
            <p:spPr>
              <a:xfrm>
                <a:off x="4122570" y="574701"/>
                <a:ext cx="987741" cy="0"/>
              </a:xfrm>
              <a:prstGeom prst="line">
                <a:avLst/>
              </a:prstGeom>
              <a:grpFill/>
              <a:ln w="25400" cap="rnd">
                <a:solidFill>
                  <a:srgbClr val="F9DF84"/>
                </a:solidFill>
              </a:ln>
              <a:scene3d>
                <a:camera prst="obliqueTopLeft"/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1FC19903-A5FB-4144-B349-4403EDEF1D65}"/>
                  </a:ext>
                </a:extLst>
              </p:cNvPr>
              <p:cNvSpPr/>
              <p:nvPr/>
            </p:nvSpPr>
            <p:spPr>
              <a:xfrm rot="5400000">
                <a:off x="5107010" y="523618"/>
                <a:ext cx="90329" cy="903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E7F1292D-B4CF-49AA-A62E-714CC2971A7C}"/>
                </a:ext>
              </a:extLst>
            </p:cNvPr>
            <p:cNvGrpSpPr/>
            <p:nvPr/>
          </p:nvGrpSpPr>
          <p:grpSpPr>
            <a:xfrm>
              <a:off x="5024970" y="719627"/>
              <a:ext cx="248158" cy="37563"/>
              <a:chOff x="4122570" y="523618"/>
              <a:chExt cx="1074769" cy="90329"/>
            </a:xfrm>
            <a:solidFill>
              <a:srgbClr val="FFFFFF"/>
            </a:solidFill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7741D75-84BC-491B-8D48-EAB9C32C871A}"/>
                  </a:ext>
                </a:extLst>
              </p:cNvPr>
              <p:cNvCxnSpPr/>
              <p:nvPr/>
            </p:nvCxnSpPr>
            <p:spPr>
              <a:xfrm>
                <a:off x="4122570" y="574701"/>
                <a:ext cx="987740" cy="0"/>
              </a:xfrm>
              <a:prstGeom prst="line">
                <a:avLst/>
              </a:prstGeom>
              <a:grpFill/>
              <a:ln w="25400" cap="rnd">
                <a:solidFill>
                  <a:srgbClr val="F9DF84"/>
                </a:solidFill>
              </a:ln>
              <a:scene3d>
                <a:camera prst="obliqueTopLeft"/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FC8D43D7-5DC1-41CC-9603-FF85E070554B}"/>
                  </a:ext>
                </a:extLst>
              </p:cNvPr>
              <p:cNvSpPr/>
              <p:nvPr/>
            </p:nvSpPr>
            <p:spPr>
              <a:xfrm rot="5400000">
                <a:off x="5107010" y="523618"/>
                <a:ext cx="90329" cy="903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9D2356-F1E7-449B-87D1-ED45B8F1E4A7}"/>
                </a:ext>
              </a:extLst>
            </p:cNvPr>
            <p:cNvGrpSpPr/>
            <p:nvPr/>
          </p:nvGrpSpPr>
          <p:grpSpPr>
            <a:xfrm>
              <a:off x="5024970" y="814346"/>
              <a:ext cx="248158" cy="37563"/>
              <a:chOff x="4122570" y="523618"/>
              <a:chExt cx="1074769" cy="90329"/>
            </a:xfrm>
            <a:solidFill>
              <a:srgbClr val="FFFFFF"/>
            </a:solidFill>
          </p:grpSpPr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F56748C4-6B69-4BE6-8D3D-AA36AD398A4E}"/>
                  </a:ext>
                </a:extLst>
              </p:cNvPr>
              <p:cNvCxnSpPr/>
              <p:nvPr/>
            </p:nvCxnSpPr>
            <p:spPr>
              <a:xfrm>
                <a:off x="4122570" y="574701"/>
                <a:ext cx="987741" cy="0"/>
              </a:xfrm>
              <a:prstGeom prst="line">
                <a:avLst/>
              </a:prstGeom>
              <a:grpFill/>
              <a:ln w="25400" cap="rnd">
                <a:solidFill>
                  <a:srgbClr val="F9DF84"/>
                </a:solidFill>
              </a:ln>
              <a:scene3d>
                <a:camera prst="obliqueTopLeft"/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1FBCC61D-1B7C-49A8-864E-CCE93F31DE62}"/>
                  </a:ext>
                </a:extLst>
              </p:cNvPr>
              <p:cNvSpPr/>
              <p:nvPr/>
            </p:nvSpPr>
            <p:spPr>
              <a:xfrm rot="5400000">
                <a:off x="5107010" y="523618"/>
                <a:ext cx="90329" cy="903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35447065-ABE8-4DA1-BAB5-C893D7736E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" t="-1091" r="31077" b="1091"/>
          <a:stretch/>
        </p:blipFill>
        <p:spPr>
          <a:xfrm flipH="1">
            <a:off x="3719537" y="2283172"/>
            <a:ext cx="149233" cy="220619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99427A33-AAF8-4456-834B-0FB0B90D9B2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" t="-1091" r="31077" b="1091"/>
          <a:stretch/>
        </p:blipFill>
        <p:spPr>
          <a:xfrm flipH="1">
            <a:off x="4320155" y="4303769"/>
            <a:ext cx="149233" cy="22061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BE2D1F-EA94-4586-BFF5-B385FA554C83}"/>
              </a:ext>
            </a:extLst>
          </p:cNvPr>
          <p:cNvSpPr/>
          <p:nvPr/>
        </p:nvSpPr>
        <p:spPr>
          <a:xfrm>
            <a:off x="1709801" y="1757979"/>
            <a:ext cx="494952" cy="20533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8756AC1F-2B97-4D46-A59F-229010924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707994"/>
              </p:ext>
            </p:extLst>
          </p:nvPr>
        </p:nvGraphicFramePr>
        <p:xfrm>
          <a:off x="5873857" y="1923152"/>
          <a:ext cx="4866997" cy="3485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552">
                  <a:extLst>
                    <a:ext uri="{9D8B030D-6E8A-4147-A177-3AD203B41FA5}">
                      <a16:colId xmlns:a16="http://schemas.microsoft.com/office/drawing/2014/main" val="3423798222"/>
                    </a:ext>
                  </a:extLst>
                </a:gridCol>
                <a:gridCol w="4327445">
                  <a:extLst>
                    <a:ext uri="{9D8B030D-6E8A-4147-A177-3AD203B41FA5}">
                      <a16:colId xmlns:a16="http://schemas.microsoft.com/office/drawing/2014/main" val="2638630752"/>
                    </a:ext>
                  </a:extLst>
                </a:gridCol>
              </a:tblGrid>
              <a:tr h="46812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 anchorCtr="1">
                    <a:solidFill>
                      <a:srgbClr val="F5CE3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기능 </a:t>
                      </a:r>
                    </a:p>
                  </a:txBody>
                  <a:tcPr anchor="ctr" anchorCtr="1">
                    <a:solidFill>
                      <a:srgbClr val="F5CE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968731"/>
                  </a:ext>
                </a:extLst>
              </a:tr>
              <a:tr h="301745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 anchorCtr="1">
                    <a:solidFill>
                      <a:srgbClr val="FCE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검색 메뉴 </a:t>
                      </a:r>
                      <a:r>
                        <a:rPr lang="en-US" altLang="ko-KR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Bar</a:t>
                      </a:r>
                    </a:p>
                    <a:p>
                      <a:pPr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- 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검색하려는 내용과 관련된 곳을 미리 보기로 표시한다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FCE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23252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FE305951-F06F-462F-BEC6-F051804F6233}"/>
              </a:ext>
            </a:extLst>
          </p:cNvPr>
          <p:cNvGrpSpPr/>
          <p:nvPr/>
        </p:nvGrpSpPr>
        <p:grpSpPr>
          <a:xfrm>
            <a:off x="1592042" y="1756211"/>
            <a:ext cx="2845370" cy="2206053"/>
            <a:chOff x="1603667" y="1760086"/>
            <a:chExt cx="2845370" cy="2206053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272DC34-598B-4129-8FC8-496E02650B43}"/>
                </a:ext>
              </a:extLst>
            </p:cNvPr>
            <p:cNvSpPr/>
            <p:nvPr/>
          </p:nvSpPr>
          <p:spPr>
            <a:xfrm>
              <a:off x="1605553" y="1760086"/>
              <a:ext cx="2843484" cy="295552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F9DF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AE0CFAD-F5D9-4C0E-AC88-739020C71637}"/>
                </a:ext>
              </a:extLst>
            </p:cNvPr>
            <p:cNvSpPr/>
            <p:nvPr/>
          </p:nvSpPr>
          <p:spPr>
            <a:xfrm>
              <a:off x="1603667" y="2036937"/>
              <a:ext cx="2843484" cy="192920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9DF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95C28B45-E3C5-4FDF-91A1-FC5731D230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73" t="19212" r="18391" b="20197"/>
          <a:stretch/>
        </p:blipFill>
        <p:spPr>
          <a:xfrm>
            <a:off x="4162807" y="1822154"/>
            <a:ext cx="169972" cy="16411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456B4F62-B8E3-4BD4-BC3D-6ED5630464A1}"/>
              </a:ext>
            </a:extLst>
          </p:cNvPr>
          <p:cNvSpPr/>
          <p:nvPr/>
        </p:nvSpPr>
        <p:spPr>
          <a:xfrm>
            <a:off x="1709383" y="2053891"/>
            <a:ext cx="1522014" cy="20533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대구시 </a:t>
            </a:r>
            <a:r>
              <a:rPr lang="ko-KR" altLang="en-US" sz="1000" b="1" dirty="0" err="1">
                <a:solidFill>
                  <a:schemeClr val="bg1">
                    <a:lumMod val="75000"/>
                  </a:schemeClr>
                </a:solidFill>
              </a:rPr>
              <a:t>장기동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  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병원</a:t>
            </a:r>
            <a:endParaRPr lang="ko-KR" alt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3F5C6A6-E70A-4C9C-900E-06B9B51A2AF6}"/>
              </a:ext>
            </a:extLst>
          </p:cNvPr>
          <p:cNvSpPr/>
          <p:nvPr/>
        </p:nvSpPr>
        <p:spPr>
          <a:xfrm>
            <a:off x="778663" y="541649"/>
            <a:ext cx="615340" cy="615340"/>
          </a:xfrm>
          <a:prstGeom prst="ellipse">
            <a:avLst/>
          </a:prstGeom>
          <a:solidFill>
            <a:srgbClr val="F9D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D439819-D904-48DA-8697-5D3FE803E0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25" y="633313"/>
            <a:ext cx="616778" cy="43031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132340F4-0EAD-4412-93EE-31092F9EA0FF}"/>
              </a:ext>
            </a:extLst>
          </p:cNvPr>
          <p:cNvSpPr/>
          <p:nvPr/>
        </p:nvSpPr>
        <p:spPr>
          <a:xfrm>
            <a:off x="1706540" y="1808917"/>
            <a:ext cx="618206" cy="20533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장기동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3A5CCED-C470-43D0-9B41-C8BAF6012C68}"/>
              </a:ext>
            </a:extLst>
          </p:cNvPr>
          <p:cNvSpPr/>
          <p:nvPr/>
        </p:nvSpPr>
        <p:spPr>
          <a:xfrm>
            <a:off x="1706539" y="2314046"/>
            <a:ext cx="1772830" cy="20533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대구시 </a:t>
            </a:r>
            <a:r>
              <a:rPr lang="ko-KR" altLang="en-US" sz="1000" b="1" dirty="0" err="1">
                <a:solidFill>
                  <a:schemeClr val="bg1">
                    <a:lumMod val="75000"/>
                  </a:schemeClr>
                </a:solidFill>
              </a:rPr>
              <a:t>장기동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  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애견용품</a:t>
            </a:r>
            <a:endParaRPr lang="ko-KR" alt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9092F01-F6EA-4D7B-8B72-830B5A5F5595}"/>
              </a:ext>
            </a:extLst>
          </p:cNvPr>
          <p:cNvCxnSpPr/>
          <p:nvPr/>
        </p:nvCxnSpPr>
        <p:spPr>
          <a:xfrm>
            <a:off x="10367725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90E4961-BD27-4E57-A573-80796B5C9C25}"/>
              </a:ext>
            </a:extLst>
          </p:cNvPr>
          <p:cNvCxnSpPr/>
          <p:nvPr/>
        </p:nvCxnSpPr>
        <p:spPr>
          <a:xfrm>
            <a:off x="11634461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2FFDAD0-9E70-44A9-8771-F240CE0338D6}"/>
              </a:ext>
            </a:extLst>
          </p:cNvPr>
          <p:cNvSpPr txBox="1"/>
          <p:nvPr/>
        </p:nvSpPr>
        <p:spPr>
          <a:xfrm>
            <a:off x="10371708" y="512461"/>
            <a:ext cx="12971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다섯 </a:t>
            </a:r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번째 목차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AC8BA19-0A6E-4504-A1F1-5DC1022277D3}"/>
              </a:ext>
            </a:extLst>
          </p:cNvPr>
          <p:cNvCxnSpPr/>
          <p:nvPr/>
        </p:nvCxnSpPr>
        <p:spPr>
          <a:xfrm>
            <a:off x="9100989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1A9EC89-0B87-4D02-A567-BA1C0548A7EE}"/>
              </a:ext>
            </a:extLst>
          </p:cNvPr>
          <p:cNvSpPr txBox="1"/>
          <p:nvPr/>
        </p:nvSpPr>
        <p:spPr>
          <a:xfrm>
            <a:off x="9165932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네 번째 목차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048E819-B334-4E22-AF6C-90C4D8E3D951}"/>
              </a:ext>
            </a:extLst>
          </p:cNvPr>
          <p:cNvCxnSpPr/>
          <p:nvPr/>
        </p:nvCxnSpPr>
        <p:spPr>
          <a:xfrm>
            <a:off x="7834253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75B83B0-6AA1-47AE-90E9-CE9E55457C00}"/>
              </a:ext>
            </a:extLst>
          </p:cNvPr>
          <p:cNvSpPr txBox="1"/>
          <p:nvPr/>
        </p:nvSpPr>
        <p:spPr>
          <a:xfrm>
            <a:off x="7899196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세 번째 목차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665FB2-A29B-46E5-9720-F83837B85F08}"/>
              </a:ext>
            </a:extLst>
          </p:cNvPr>
          <p:cNvSpPr txBox="1"/>
          <p:nvPr/>
        </p:nvSpPr>
        <p:spPr>
          <a:xfrm>
            <a:off x="6631706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두 번째 목차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4BB143D-0F97-4256-B31C-24E691BD6BB9}"/>
              </a:ext>
            </a:extLst>
          </p:cNvPr>
          <p:cNvCxnSpPr/>
          <p:nvPr/>
        </p:nvCxnSpPr>
        <p:spPr>
          <a:xfrm>
            <a:off x="6586014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DAFAB8F-FD8B-4EE4-8612-5927C5EB99CF}"/>
              </a:ext>
            </a:extLst>
          </p:cNvPr>
          <p:cNvSpPr txBox="1"/>
          <p:nvPr/>
        </p:nvSpPr>
        <p:spPr>
          <a:xfrm>
            <a:off x="5383467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rgbClr val="F5CE3D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첫 번째 목차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2DE5942-00C7-4043-AC29-0E16D5D94EFD}"/>
              </a:ext>
            </a:extLst>
          </p:cNvPr>
          <p:cNvCxnSpPr/>
          <p:nvPr/>
        </p:nvCxnSpPr>
        <p:spPr>
          <a:xfrm>
            <a:off x="5337775" y="457260"/>
            <a:ext cx="0" cy="364319"/>
          </a:xfrm>
          <a:prstGeom prst="line">
            <a:avLst/>
          </a:prstGeom>
          <a:ln w="12700">
            <a:solidFill>
              <a:srgbClr val="F5CE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86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E5D551B-4DFA-4F30-84B8-B061F4074E4A}"/>
              </a:ext>
            </a:extLst>
          </p:cNvPr>
          <p:cNvSpPr/>
          <p:nvPr/>
        </p:nvSpPr>
        <p:spPr>
          <a:xfrm>
            <a:off x="678288" y="1452685"/>
            <a:ext cx="4320000" cy="5040000"/>
          </a:xfrm>
          <a:prstGeom prst="roundRect">
            <a:avLst>
              <a:gd name="adj" fmla="val 3896"/>
            </a:avLst>
          </a:prstGeom>
          <a:solidFill>
            <a:srgbClr val="9CB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5995159-EDBF-4BE8-9ABF-6CABA42EE71A}"/>
              </a:ext>
            </a:extLst>
          </p:cNvPr>
          <p:cNvSpPr/>
          <p:nvPr/>
        </p:nvSpPr>
        <p:spPr>
          <a:xfrm>
            <a:off x="791207" y="1532472"/>
            <a:ext cx="4957660" cy="4868268"/>
          </a:xfrm>
          <a:prstGeom prst="roundRect">
            <a:avLst>
              <a:gd name="adj" fmla="val 7875"/>
            </a:avLst>
          </a:prstGeom>
          <a:blipFill>
            <a:blip r:embed="rId2"/>
            <a:stretch>
              <a:fillRect l="-18410" r="184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 rot="5400000">
            <a:off x="692421" y="566814"/>
            <a:ext cx="637279" cy="665546"/>
          </a:xfrm>
          <a:prstGeom prst="ellipse">
            <a:avLst/>
          </a:prstGeom>
          <a:solidFill>
            <a:srgbClr val="9CB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66691" y="730120"/>
            <a:ext cx="2321469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9CBECE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2. Mark Activity</a:t>
            </a:r>
            <a:endParaRPr lang="ko-KR" altLang="en-US" sz="2000" dirty="0">
              <a:solidFill>
                <a:srgbClr val="9CBECE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96" y="742720"/>
            <a:ext cx="332724" cy="302843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88900">
            <a:solidFill>
              <a:srgbClr val="9CB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>
            <a:off x="10367725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1634461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371708" y="512461"/>
            <a:ext cx="12971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다섯 </a:t>
            </a:r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번째 목차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9100989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165932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네 번째 목차</a:t>
            </a:r>
          </a:p>
        </p:txBody>
      </p:sp>
      <p:cxnSp>
        <p:nvCxnSpPr>
          <p:cNvPr id="63" name="직선 연결선 62"/>
          <p:cNvCxnSpPr/>
          <p:nvPr/>
        </p:nvCxnSpPr>
        <p:spPr>
          <a:xfrm>
            <a:off x="7834253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899196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세 번째 목차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631706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rgbClr val="6B9EB5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두 번째 목차</a:t>
            </a:r>
          </a:p>
        </p:txBody>
      </p:sp>
      <p:cxnSp>
        <p:nvCxnSpPr>
          <p:cNvPr id="106" name="직선 연결선 105"/>
          <p:cNvCxnSpPr/>
          <p:nvPr/>
        </p:nvCxnSpPr>
        <p:spPr>
          <a:xfrm>
            <a:off x="6586014" y="457260"/>
            <a:ext cx="0" cy="364319"/>
          </a:xfrm>
          <a:prstGeom prst="line">
            <a:avLst/>
          </a:prstGeom>
          <a:ln w="12700">
            <a:solidFill>
              <a:srgbClr val="6B9E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83467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rgbClr val="AFABAB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첫 번째 목차</a:t>
            </a:r>
          </a:p>
        </p:txBody>
      </p:sp>
      <p:cxnSp>
        <p:nvCxnSpPr>
          <p:cNvPr id="113" name="직선 연결선 112"/>
          <p:cNvCxnSpPr/>
          <p:nvPr/>
        </p:nvCxnSpPr>
        <p:spPr>
          <a:xfrm>
            <a:off x="5337775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001C350-C9E4-4240-B28A-A896D387D5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756" y="3483369"/>
            <a:ext cx="377154" cy="377154"/>
          </a:xfrm>
          <a:prstGeom prst="rect">
            <a:avLst/>
          </a:prstGeom>
          <a:noFill/>
        </p:spPr>
      </p:pic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BD86348F-AA37-46E4-95A2-B803CB847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140952"/>
              </p:ext>
            </p:extLst>
          </p:nvPr>
        </p:nvGraphicFramePr>
        <p:xfrm>
          <a:off x="5670464" y="1943100"/>
          <a:ext cx="5607135" cy="394009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3851">
                  <a:extLst>
                    <a:ext uri="{9D8B030D-6E8A-4147-A177-3AD203B41FA5}">
                      <a16:colId xmlns:a16="http://schemas.microsoft.com/office/drawing/2014/main" val="1685997867"/>
                    </a:ext>
                  </a:extLst>
                </a:gridCol>
                <a:gridCol w="5013284">
                  <a:extLst>
                    <a:ext uri="{9D8B030D-6E8A-4147-A177-3AD203B41FA5}">
                      <a16:colId xmlns:a16="http://schemas.microsoft.com/office/drawing/2014/main" val="3682148952"/>
                    </a:ext>
                  </a:extLst>
                </a:gridCol>
              </a:tblGrid>
              <a:tr h="48423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6B9EB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기능</a:t>
                      </a:r>
                    </a:p>
                  </a:txBody>
                  <a:tcPr anchor="ctr">
                    <a:solidFill>
                      <a:srgbClr val="6B9E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067753"/>
                  </a:ext>
                </a:extLst>
              </a:tr>
              <a:tr h="1151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CDE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마커</a:t>
                      </a:r>
                      <a:endParaRPr lang="en-US" altLang="ko-KR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  <a:p>
                      <a:pPr lvl="0" algn="l"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-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지도위에 업체의 위치를 표시하며 클릭 시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2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를 띄운다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1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을 한번 더 클릭 할 시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2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는 사라진다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C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461574"/>
                  </a:ext>
                </a:extLst>
              </a:tr>
              <a:tr h="11519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CDE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요약 정보</a:t>
                      </a:r>
                      <a:endParaRPr lang="en-US" altLang="ko-KR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  <a:p>
                      <a:pPr lvl="0" algn="l"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-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선택한 업체의 업체명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전화번호를 표시한다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</a:t>
                      </a:r>
                    </a:p>
                  </a:txBody>
                  <a:tcPr anchor="ctr">
                    <a:solidFill>
                      <a:srgbClr val="CC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932343"/>
                  </a:ext>
                </a:extLst>
              </a:tr>
              <a:tr h="11519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CDE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상세 정보 </a:t>
                      </a:r>
                      <a:r>
                        <a:rPr lang="en-US" altLang="ko-KR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link</a:t>
                      </a:r>
                    </a:p>
                    <a:p>
                      <a:pPr lvl="0" algn="l"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-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상세정보와 리뷰를 표시하는 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Activity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로 이동한다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C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69858"/>
                  </a:ext>
                </a:extLst>
              </a:tr>
            </a:tbl>
          </a:graphicData>
        </a:graphic>
      </p:graphicFrame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B543A9C-EB21-43A7-B49D-19372747C030}"/>
              </a:ext>
            </a:extLst>
          </p:cNvPr>
          <p:cNvSpPr/>
          <p:nvPr/>
        </p:nvSpPr>
        <p:spPr>
          <a:xfrm>
            <a:off x="1362579" y="2838458"/>
            <a:ext cx="1721507" cy="644911"/>
          </a:xfrm>
          <a:prstGeom prst="roundRect">
            <a:avLst>
              <a:gd name="adj" fmla="val 7875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업체명 </a:t>
            </a:r>
            <a:r>
              <a:rPr lang="en-US" altLang="ko-KR" sz="9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 OO</a:t>
            </a:r>
            <a:r>
              <a:rPr lang="ko-KR" altLang="en-US" sz="9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동물 병원</a:t>
            </a:r>
            <a:endParaRPr lang="en-US" altLang="ko-KR" sz="900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전화번호 </a:t>
            </a:r>
            <a:r>
              <a:rPr lang="en-US" altLang="ko-KR" sz="9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 000-000-0000</a:t>
            </a:r>
          </a:p>
          <a:p>
            <a:pPr algn="ctr"/>
            <a:r>
              <a:rPr lang="ko-KR" altLang="en-US" sz="900" b="1" u="sng" dirty="0">
                <a:solidFill>
                  <a:srgbClr val="0070C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상세정보 및 리뷰</a:t>
            </a:r>
            <a:endParaRPr lang="en-US" altLang="ko-KR" sz="900" b="1" u="sng" dirty="0">
              <a:solidFill>
                <a:srgbClr val="0070C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3B48CDD-E222-437C-87CB-05025DB17FA0}"/>
              </a:ext>
            </a:extLst>
          </p:cNvPr>
          <p:cNvSpPr/>
          <p:nvPr/>
        </p:nvSpPr>
        <p:spPr>
          <a:xfrm>
            <a:off x="1844611" y="3721188"/>
            <a:ext cx="264240" cy="260909"/>
          </a:xfrm>
          <a:prstGeom prst="ellipse">
            <a:avLst/>
          </a:prstGeom>
          <a:solidFill>
            <a:srgbClr val="F6C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14CFC5B-BC66-46DD-B38F-6C1D2EC74F97}"/>
              </a:ext>
            </a:extLst>
          </p:cNvPr>
          <p:cNvSpPr/>
          <p:nvPr/>
        </p:nvSpPr>
        <p:spPr>
          <a:xfrm>
            <a:off x="2833667" y="2712683"/>
            <a:ext cx="264240" cy="260909"/>
          </a:xfrm>
          <a:prstGeom prst="ellipse">
            <a:avLst/>
          </a:prstGeom>
          <a:solidFill>
            <a:srgbClr val="F6C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8F5783B-480C-483B-A0BF-DFE1068BB7DE}"/>
              </a:ext>
            </a:extLst>
          </p:cNvPr>
          <p:cNvSpPr/>
          <p:nvPr/>
        </p:nvSpPr>
        <p:spPr>
          <a:xfrm>
            <a:off x="2627426" y="3208745"/>
            <a:ext cx="264240" cy="260909"/>
          </a:xfrm>
          <a:prstGeom prst="ellipse">
            <a:avLst/>
          </a:prstGeom>
          <a:solidFill>
            <a:srgbClr val="F6C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41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타원 34"/>
          <p:cNvSpPr/>
          <p:nvPr/>
        </p:nvSpPr>
        <p:spPr>
          <a:xfrm rot="5400000">
            <a:off x="864997" y="603155"/>
            <a:ext cx="563782" cy="588549"/>
          </a:xfrm>
          <a:prstGeom prst="ellipse">
            <a:avLst/>
          </a:prstGeom>
          <a:solidFill>
            <a:srgbClr val="ACC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528568" y="722339"/>
            <a:ext cx="224292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ACC499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상세정보 </a:t>
            </a:r>
            <a:r>
              <a:rPr lang="en-US" altLang="ko-KR" sz="2000" dirty="0">
                <a:solidFill>
                  <a:srgbClr val="ACC499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Activity</a:t>
            </a:r>
            <a:endParaRPr lang="ko-KR" altLang="en-US" sz="2000" dirty="0">
              <a:solidFill>
                <a:srgbClr val="ACC499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88900">
            <a:solidFill>
              <a:srgbClr val="ACC4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13" y="745243"/>
            <a:ext cx="376755" cy="301404"/>
          </a:xfrm>
          <a:prstGeom prst="rect">
            <a:avLst/>
          </a:prstGeom>
        </p:spPr>
      </p:pic>
      <p:cxnSp>
        <p:nvCxnSpPr>
          <p:cNvPr id="146" name="직선 연결선 145"/>
          <p:cNvCxnSpPr/>
          <p:nvPr/>
        </p:nvCxnSpPr>
        <p:spPr>
          <a:xfrm>
            <a:off x="10367725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>
            <a:off x="11634461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0371708" y="512461"/>
            <a:ext cx="12971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다섯 </a:t>
            </a:r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번째 목차</a:t>
            </a:r>
          </a:p>
        </p:txBody>
      </p:sp>
      <p:cxnSp>
        <p:nvCxnSpPr>
          <p:cNvPr id="149" name="직선 연결선 148"/>
          <p:cNvCxnSpPr/>
          <p:nvPr/>
        </p:nvCxnSpPr>
        <p:spPr>
          <a:xfrm>
            <a:off x="9100989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9165932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네 번째 목차</a:t>
            </a:r>
          </a:p>
        </p:txBody>
      </p:sp>
      <p:cxnSp>
        <p:nvCxnSpPr>
          <p:cNvPr id="151" name="직선 연결선 150"/>
          <p:cNvCxnSpPr/>
          <p:nvPr/>
        </p:nvCxnSpPr>
        <p:spPr>
          <a:xfrm>
            <a:off x="7834253" y="457260"/>
            <a:ext cx="0" cy="364319"/>
          </a:xfrm>
          <a:prstGeom prst="line">
            <a:avLst/>
          </a:prstGeom>
          <a:ln w="12700">
            <a:solidFill>
              <a:srgbClr val="87A9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899196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rgbClr val="87A96B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세 번째 목차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6631706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두 번째 목차</a:t>
            </a:r>
          </a:p>
        </p:txBody>
      </p:sp>
      <p:cxnSp>
        <p:nvCxnSpPr>
          <p:cNvPr id="154" name="직선 연결선 153"/>
          <p:cNvCxnSpPr/>
          <p:nvPr/>
        </p:nvCxnSpPr>
        <p:spPr>
          <a:xfrm>
            <a:off x="6586014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383467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첫 번째 목차</a:t>
            </a:r>
          </a:p>
        </p:txBody>
      </p:sp>
      <p:cxnSp>
        <p:nvCxnSpPr>
          <p:cNvPr id="156" name="직선 연결선 155"/>
          <p:cNvCxnSpPr/>
          <p:nvPr/>
        </p:nvCxnSpPr>
        <p:spPr>
          <a:xfrm>
            <a:off x="5337775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8" name="표 10">
            <a:extLst>
              <a:ext uri="{FF2B5EF4-FFF2-40B4-BE49-F238E27FC236}">
                <a16:creationId xmlns:a16="http://schemas.microsoft.com/office/drawing/2014/main" id="{8BAD5A6A-FEBD-4067-B0BE-C8CA49526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822885"/>
              </p:ext>
            </p:extLst>
          </p:nvPr>
        </p:nvGraphicFramePr>
        <p:xfrm>
          <a:off x="5280793" y="1389289"/>
          <a:ext cx="5665180" cy="49308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9998">
                  <a:extLst>
                    <a:ext uri="{9D8B030D-6E8A-4147-A177-3AD203B41FA5}">
                      <a16:colId xmlns:a16="http://schemas.microsoft.com/office/drawing/2014/main" val="1685997867"/>
                    </a:ext>
                  </a:extLst>
                </a:gridCol>
                <a:gridCol w="5065182">
                  <a:extLst>
                    <a:ext uri="{9D8B030D-6E8A-4147-A177-3AD203B41FA5}">
                      <a16:colId xmlns:a16="http://schemas.microsoft.com/office/drawing/2014/main" val="3682148952"/>
                    </a:ext>
                  </a:extLst>
                </a:gridCol>
              </a:tblGrid>
              <a:tr h="3869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87A96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기능</a:t>
                      </a:r>
                    </a:p>
                  </a:txBody>
                  <a:tcPr anchor="ctr">
                    <a:solidFill>
                      <a:srgbClr val="87A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067753"/>
                  </a:ext>
                </a:extLst>
              </a:tr>
              <a:tr h="908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선택한 업체의 상세정보가 표시된다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461574"/>
                  </a:ext>
                </a:extLst>
              </a:tr>
              <a:tr h="9087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업체의 총 리뷰 </a:t>
                      </a:r>
                      <a:r>
                        <a:rPr lang="ko-KR" altLang="en-US" dirty="0" err="1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별점을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표시한다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932343"/>
                  </a:ext>
                </a:extLst>
              </a:tr>
              <a:tr h="9087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타인이 작성한 리뷰의 내용을 표시한다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492769"/>
                  </a:ext>
                </a:extLst>
              </a:tr>
              <a:tr h="9087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더 많은 리뷰를 볼 수 있는 기능을 한다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697187"/>
                  </a:ext>
                </a:extLst>
              </a:tr>
              <a:tr h="9087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리뷰작성 버튼으로 리뷰작성 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Activity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로 이동한다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69858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A428AB8D-B9FE-4843-83D3-46BF87801406}"/>
              </a:ext>
            </a:extLst>
          </p:cNvPr>
          <p:cNvGrpSpPr/>
          <p:nvPr/>
        </p:nvGrpSpPr>
        <p:grpSpPr>
          <a:xfrm>
            <a:off x="792589" y="1295394"/>
            <a:ext cx="3780000" cy="5040000"/>
            <a:chOff x="678288" y="1452685"/>
            <a:chExt cx="3236890" cy="4870936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B042AABA-8382-41CD-AE33-0393B2694D03}"/>
                </a:ext>
              </a:extLst>
            </p:cNvPr>
            <p:cNvSpPr/>
            <p:nvPr/>
          </p:nvSpPr>
          <p:spPr>
            <a:xfrm>
              <a:off x="678288" y="1452685"/>
              <a:ext cx="3236890" cy="4870936"/>
            </a:xfrm>
            <a:prstGeom prst="roundRect">
              <a:avLst>
                <a:gd name="adj" fmla="val 3896"/>
              </a:avLst>
            </a:prstGeom>
            <a:solidFill>
              <a:srgbClr val="ACC4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B6EBA651-CDD8-4ACC-9435-053630B67837}"/>
                </a:ext>
              </a:extLst>
            </p:cNvPr>
            <p:cNvSpPr/>
            <p:nvPr/>
          </p:nvSpPr>
          <p:spPr>
            <a:xfrm>
              <a:off x="737316" y="1504843"/>
              <a:ext cx="3117759" cy="4728532"/>
            </a:xfrm>
            <a:prstGeom prst="roundRect">
              <a:avLst>
                <a:gd name="adj" fmla="val 40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0F1AE116-5189-4ED6-B349-4E34EBBD88C6}"/>
                </a:ext>
              </a:extLst>
            </p:cNvPr>
            <p:cNvSpPr/>
            <p:nvPr/>
          </p:nvSpPr>
          <p:spPr>
            <a:xfrm>
              <a:off x="737316" y="1504843"/>
              <a:ext cx="3117759" cy="462359"/>
            </a:xfrm>
            <a:prstGeom prst="roundRect">
              <a:avLst>
                <a:gd name="adj" fmla="val 2605"/>
              </a:avLst>
            </a:prstGeom>
            <a:solidFill>
              <a:srgbClr val="ACC4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OO</a:t>
              </a:r>
              <a:r>
                <a:rPr lang="ko-KR" altLang="en-US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동물병원</a:t>
              </a: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EFADB74E-DB89-49AE-9249-E3B7361B6835}"/>
                </a:ext>
              </a:extLst>
            </p:cNvPr>
            <p:cNvSpPr/>
            <p:nvPr/>
          </p:nvSpPr>
          <p:spPr>
            <a:xfrm>
              <a:off x="737316" y="1934547"/>
              <a:ext cx="3117759" cy="462359"/>
            </a:xfrm>
            <a:prstGeom prst="roundRect">
              <a:avLst>
                <a:gd name="adj" fmla="val 2605"/>
              </a:avLst>
            </a:prstGeom>
            <a:solidFill>
              <a:srgbClr val="ACC4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주소 </a:t>
              </a:r>
              <a:r>
                <a:rPr lang="en-US" altLang="ko-KR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: </a:t>
              </a:r>
              <a:r>
                <a:rPr lang="ko-KR" altLang="en-US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대구광역시 </a:t>
              </a:r>
              <a:r>
                <a:rPr lang="en-US" altLang="ko-KR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000 000 0000</a:t>
              </a:r>
            </a:p>
            <a:p>
              <a:r>
                <a:rPr lang="ko-KR" altLang="en-US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전화번호 </a:t>
              </a:r>
              <a:r>
                <a:rPr lang="en-US" altLang="ko-KR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: 000-000-0000</a:t>
              </a:r>
              <a:endParaRPr lang="ko-KR" altLang="en-US" sz="11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2" name="별: 꼭짓점 5개 1">
              <a:extLst>
                <a:ext uri="{FF2B5EF4-FFF2-40B4-BE49-F238E27FC236}">
                  <a16:creationId xmlns:a16="http://schemas.microsoft.com/office/drawing/2014/main" id="{96D7ACC8-0FF8-48B1-834F-AB6A6F48C5A4}"/>
                </a:ext>
              </a:extLst>
            </p:cNvPr>
            <p:cNvSpPr/>
            <p:nvPr/>
          </p:nvSpPr>
          <p:spPr>
            <a:xfrm>
              <a:off x="854297" y="2556794"/>
              <a:ext cx="354133" cy="354133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별: 꼭짓점 5개 68">
              <a:extLst>
                <a:ext uri="{FF2B5EF4-FFF2-40B4-BE49-F238E27FC236}">
                  <a16:creationId xmlns:a16="http://schemas.microsoft.com/office/drawing/2014/main" id="{0E044350-24D9-4C83-A248-8986E8DD29B9}"/>
                </a:ext>
              </a:extLst>
            </p:cNvPr>
            <p:cNvSpPr/>
            <p:nvPr/>
          </p:nvSpPr>
          <p:spPr>
            <a:xfrm>
              <a:off x="1242812" y="2558939"/>
              <a:ext cx="354133" cy="354133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별: 꼭짓점 5개 69">
              <a:extLst>
                <a:ext uri="{FF2B5EF4-FFF2-40B4-BE49-F238E27FC236}">
                  <a16:creationId xmlns:a16="http://schemas.microsoft.com/office/drawing/2014/main" id="{ED17F5D5-C00B-42FA-B96E-112BA62AC12F}"/>
                </a:ext>
              </a:extLst>
            </p:cNvPr>
            <p:cNvSpPr/>
            <p:nvPr/>
          </p:nvSpPr>
          <p:spPr>
            <a:xfrm>
              <a:off x="1631698" y="2560579"/>
              <a:ext cx="354133" cy="354133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별: 꼭짓점 5개 70">
              <a:extLst>
                <a:ext uri="{FF2B5EF4-FFF2-40B4-BE49-F238E27FC236}">
                  <a16:creationId xmlns:a16="http://schemas.microsoft.com/office/drawing/2014/main" id="{1189608D-23EC-4B30-9D8F-CF29B6C96A83}"/>
                </a:ext>
              </a:extLst>
            </p:cNvPr>
            <p:cNvSpPr/>
            <p:nvPr/>
          </p:nvSpPr>
          <p:spPr>
            <a:xfrm>
              <a:off x="2016993" y="2556793"/>
              <a:ext cx="354133" cy="35413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별: 꼭짓점 5개 71">
              <a:extLst>
                <a:ext uri="{FF2B5EF4-FFF2-40B4-BE49-F238E27FC236}">
                  <a16:creationId xmlns:a16="http://schemas.microsoft.com/office/drawing/2014/main" id="{D0E31D02-6DF4-4D71-9381-E6A6E7831EA6}"/>
                </a:ext>
              </a:extLst>
            </p:cNvPr>
            <p:cNvSpPr/>
            <p:nvPr/>
          </p:nvSpPr>
          <p:spPr>
            <a:xfrm>
              <a:off x="2402288" y="2563177"/>
              <a:ext cx="354133" cy="35413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119A68D4-28B6-4DDD-ACD6-30B02444749F}"/>
                </a:ext>
              </a:extLst>
            </p:cNvPr>
            <p:cNvSpPr/>
            <p:nvPr/>
          </p:nvSpPr>
          <p:spPr>
            <a:xfrm>
              <a:off x="737316" y="3005590"/>
              <a:ext cx="3117759" cy="840900"/>
            </a:xfrm>
            <a:prstGeom prst="roundRect">
              <a:avLst>
                <a:gd name="adj" fmla="val 260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옥</a:t>
              </a:r>
              <a:r>
                <a:rPr lang="en-US" altLang="ko-KR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*</a:t>
              </a:r>
              <a:r>
                <a:rPr lang="ko-KR" altLang="en-US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배</a:t>
              </a:r>
              <a:r>
                <a:rPr lang="en-US" altLang="ko-KR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	</a:t>
              </a:r>
              <a:r>
                <a:rPr lang="en-US" altLang="ko-KR" sz="8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2020.07.07</a:t>
              </a:r>
              <a:endParaRPr lang="en-US" altLang="ko-KR" sz="11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  <a:p>
              <a:endParaRPr lang="en-US" altLang="ko-KR" sz="11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  <a:p>
              <a:endParaRPr lang="en-US" altLang="ko-KR" sz="11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  <a:p>
              <a:r>
                <a:rPr lang="ko-KR" altLang="en-US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리뷰내용</a:t>
              </a:r>
            </a:p>
          </p:txBody>
        </p:sp>
        <p:sp>
          <p:nvSpPr>
            <p:cNvPr id="79" name="별: 꼭짓점 5개 78">
              <a:extLst>
                <a:ext uri="{FF2B5EF4-FFF2-40B4-BE49-F238E27FC236}">
                  <a16:creationId xmlns:a16="http://schemas.microsoft.com/office/drawing/2014/main" id="{A54894C3-80E1-4195-A0AA-B7749B448301}"/>
                </a:ext>
              </a:extLst>
            </p:cNvPr>
            <p:cNvSpPr/>
            <p:nvPr/>
          </p:nvSpPr>
          <p:spPr>
            <a:xfrm>
              <a:off x="809798" y="3261807"/>
              <a:ext cx="224161" cy="22750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별: 꼭짓점 5개 92">
              <a:extLst>
                <a:ext uri="{FF2B5EF4-FFF2-40B4-BE49-F238E27FC236}">
                  <a16:creationId xmlns:a16="http://schemas.microsoft.com/office/drawing/2014/main" id="{F34AD698-C5DD-4470-A209-7339E6224E9B}"/>
                </a:ext>
              </a:extLst>
            </p:cNvPr>
            <p:cNvSpPr/>
            <p:nvPr/>
          </p:nvSpPr>
          <p:spPr>
            <a:xfrm>
              <a:off x="1073150" y="3266100"/>
              <a:ext cx="224161" cy="22750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C7AE286B-6387-4FC7-9011-B7B1A2794A29}"/>
                </a:ext>
              </a:extLst>
            </p:cNvPr>
            <p:cNvSpPr/>
            <p:nvPr/>
          </p:nvSpPr>
          <p:spPr>
            <a:xfrm>
              <a:off x="737967" y="3842839"/>
              <a:ext cx="3117759" cy="840900"/>
            </a:xfrm>
            <a:prstGeom prst="roundRect">
              <a:avLst>
                <a:gd name="adj" fmla="val 260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윤</a:t>
              </a:r>
              <a:r>
                <a:rPr lang="en-US" altLang="ko-KR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*</a:t>
              </a:r>
              <a:r>
                <a:rPr lang="ko-KR" altLang="en-US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준</a:t>
              </a:r>
              <a:r>
                <a:rPr lang="en-US" altLang="ko-KR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	</a:t>
              </a:r>
              <a:r>
                <a:rPr lang="en-US" altLang="ko-KR" sz="8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2020.07.07</a:t>
              </a:r>
              <a:endParaRPr lang="en-US" altLang="ko-KR" sz="11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  <a:p>
              <a:endParaRPr lang="en-US" altLang="ko-KR" sz="11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  <a:p>
              <a:endParaRPr lang="en-US" altLang="ko-KR" sz="11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  <a:p>
              <a:r>
                <a:rPr lang="ko-KR" altLang="en-US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리뷰내용</a:t>
              </a:r>
            </a:p>
          </p:txBody>
        </p:sp>
        <p:sp>
          <p:nvSpPr>
            <p:cNvPr id="111" name="별: 꼭짓점 5개 110">
              <a:extLst>
                <a:ext uri="{FF2B5EF4-FFF2-40B4-BE49-F238E27FC236}">
                  <a16:creationId xmlns:a16="http://schemas.microsoft.com/office/drawing/2014/main" id="{D13A8210-F53B-47C5-A5B6-58BBCA861EE6}"/>
                </a:ext>
              </a:extLst>
            </p:cNvPr>
            <p:cNvSpPr/>
            <p:nvPr/>
          </p:nvSpPr>
          <p:spPr>
            <a:xfrm>
              <a:off x="810449" y="4099056"/>
              <a:ext cx="224161" cy="22750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8B95B3D-BE8D-40A7-8481-A40532C9CAB5}"/>
                </a:ext>
              </a:extLst>
            </p:cNvPr>
            <p:cNvCxnSpPr>
              <a:cxnSpLocks/>
            </p:cNvCxnSpPr>
            <p:nvPr/>
          </p:nvCxnSpPr>
          <p:spPr>
            <a:xfrm>
              <a:off x="737316" y="3826179"/>
              <a:ext cx="31177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EF122889-37DA-49C6-81E4-44A4021DC6AA}"/>
                </a:ext>
              </a:extLst>
            </p:cNvPr>
            <p:cNvCxnSpPr>
              <a:cxnSpLocks/>
            </p:cNvCxnSpPr>
            <p:nvPr/>
          </p:nvCxnSpPr>
          <p:spPr>
            <a:xfrm>
              <a:off x="737316" y="2987425"/>
              <a:ext cx="31177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D389ECA0-41A0-4CC1-BAB4-F7D45C0317E0}"/>
                </a:ext>
              </a:extLst>
            </p:cNvPr>
            <p:cNvCxnSpPr>
              <a:cxnSpLocks/>
            </p:cNvCxnSpPr>
            <p:nvPr/>
          </p:nvCxnSpPr>
          <p:spPr>
            <a:xfrm>
              <a:off x="737316" y="4674160"/>
              <a:ext cx="31177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BE177CCF-AC3F-468A-A361-E01B2EF2A9E8}"/>
                </a:ext>
              </a:extLst>
            </p:cNvPr>
            <p:cNvCxnSpPr>
              <a:cxnSpLocks/>
            </p:cNvCxnSpPr>
            <p:nvPr/>
          </p:nvCxnSpPr>
          <p:spPr>
            <a:xfrm>
              <a:off x="742855" y="5006865"/>
              <a:ext cx="31177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229EC341-809F-41FE-B3FC-A6DD86343A1F}"/>
                </a:ext>
              </a:extLst>
            </p:cNvPr>
            <p:cNvSpPr/>
            <p:nvPr/>
          </p:nvSpPr>
          <p:spPr>
            <a:xfrm rot="10800000">
              <a:off x="1697243" y="4747780"/>
              <a:ext cx="245136" cy="219396"/>
            </a:xfrm>
            <a:prstGeom prst="triangle">
              <a:avLst/>
            </a:prstGeom>
            <a:solidFill>
              <a:srgbClr val="ACC4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4C22F191-4255-4868-8343-B290B9AE079F}"/>
                </a:ext>
              </a:extLst>
            </p:cNvPr>
            <p:cNvSpPr/>
            <p:nvPr/>
          </p:nvSpPr>
          <p:spPr>
            <a:xfrm>
              <a:off x="737316" y="4673729"/>
              <a:ext cx="3117759" cy="371678"/>
            </a:xfrm>
            <a:prstGeom prst="roundRect">
              <a:avLst>
                <a:gd name="adj" fmla="val 260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더보기</a:t>
              </a:r>
              <a:endParaRPr lang="ko-KR" altLang="en-US" sz="14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EF482929-36B6-4B8E-BA8B-849DD9D0F6BF}"/>
                </a:ext>
              </a:extLst>
            </p:cNvPr>
            <p:cNvSpPr/>
            <p:nvPr/>
          </p:nvSpPr>
          <p:spPr>
            <a:xfrm>
              <a:off x="736070" y="5786465"/>
              <a:ext cx="3117759" cy="462359"/>
            </a:xfrm>
            <a:prstGeom prst="roundRect">
              <a:avLst>
                <a:gd name="adj" fmla="val 2605"/>
              </a:avLst>
            </a:prstGeom>
            <a:solidFill>
              <a:srgbClr val="ACC4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  리뷰작성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5FD5593-DD3E-46EA-9D85-A5465E955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2870" y="5808777"/>
              <a:ext cx="398623" cy="398623"/>
            </a:xfrm>
            <a:prstGeom prst="rect">
              <a:avLst/>
            </a:prstGeom>
          </p:spPr>
        </p:pic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C3F879C1-9977-41B8-85E3-225895CF5630}"/>
                </a:ext>
              </a:extLst>
            </p:cNvPr>
            <p:cNvSpPr/>
            <p:nvPr/>
          </p:nvSpPr>
          <p:spPr>
            <a:xfrm>
              <a:off x="1297311" y="1584168"/>
              <a:ext cx="264240" cy="260909"/>
            </a:xfrm>
            <a:prstGeom prst="ellipse">
              <a:avLst/>
            </a:prstGeom>
            <a:solidFill>
              <a:srgbClr val="6B9E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CB0551EE-4F0F-423B-A06A-906B6F5623AC}"/>
                </a:ext>
              </a:extLst>
            </p:cNvPr>
            <p:cNvSpPr/>
            <p:nvPr/>
          </p:nvSpPr>
          <p:spPr>
            <a:xfrm>
              <a:off x="2880213" y="2625757"/>
              <a:ext cx="264240" cy="260909"/>
            </a:xfrm>
            <a:prstGeom prst="ellipse">
              <a:avLst/>
            </a:prstGeom>
            <a:solidFill>
              <a:srgbClr val="6B9E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92839627-53C7-4B7D-9F5E-8C0E69F4BA59}"/>
                </a:ext>
              </a:extLst>
            </p:cNvPr>
            <p:cNvSpPr/>
            <p:nvPr/>
          </p:nvSpPr>
          <p:spPr>
            <a:xfrm>
              <a:off x="1683826" y="3352447"/>
              <a:ext cx="264240" cy="260909"/>
            </a:xfrm>
            <a:prstGeom prst="ellipse">
              <a:avLst/>
            </a:prstGeom>
            <a:solidFill>
              <a:srgbClr val="6B9E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C338935-E454-4F7F-A28E-C55DE79D08E5}"/>
                </a:ext>
              </a:extLst>
            </p:cNvPr>
            <p:cNvSpPr/>
            <p:nvPr/>
          </p:nvSpPr>
          <p:spPr>
            <a:xfrm>
              <a:off x="2576806" y="4710142"/>
              <a:ext cx="264240" cy="260909"/>
            </a:xfrm>
            <a:prstGeom prst="ellipse">
              <a:avLst/>
            </a:prstGeom>
            <a:solidFill>
              <a:srgbClr val="6B9E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61160CED-8D7B-4CFE-A8F2-922EEFE0DCD2}"/>
                </a:ext>
              </a:extLst>
            </p:cNvPr>
            <p:cNvSpPr/>
            <p:nvPr/>
          </p:nvSpPr>
          <p:spPr>
            <a:xfrm>
              <a:off x="2750427" y="5872852"/>
              <a:ext cx="264240" cy="260909"/>
            </a:xfrm>
            <a:prstGeom prst="ellipse">
              <a:avLst/>
            </a:prstGeom>
            <a:solidFill>
              <a:srgbClr val="6B9E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9000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28568" y="710646"/>
            <a:ext cx="224292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ACC499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리뷰작성 </a:t>
            </a:r>
            <a:r>
              <a:rPr lang="en-US" altLang="ko-KR" sz="2000" dirty="0">
                <a:solidFill>
                  <a:srgbClr val="ACC499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Activity</a:t>
            </a:r>
            <a:endParaRPr lang="ko-KR" altLang="en-US" sz="2000" dirty="0">
              <a:solidFill>
                <a:srgbClr val="ACC499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88900">
            <a:solidFill>
              <a:srgbClr val="ACC4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직선 연결선 145"/>
          <p:cNvCxnSpPr/>
          <p:nvPr/>
        </p:nvCxnSpPr>
        <p:spPr>
          <a:xfrm>
            <a:off x="10367725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>
            <a:off x="11634461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0371708" y="512461"/>
            <a:ext cx="12971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다섯 </a:t>
            </a:r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번째 목차</a:t>
            </a:r>
          </a:p>
        </p:txBody>
      </p:sp>
      <p:cxnSp>
        <p:nvCxnSpPr>
          <p:cNvPr id="149" name="직선 연결선 148"/>
          <p:cNvCxnSpPr/>
          <p:nvPr/>
        </p:nvCxnSpPr>
        <p:spPr>
          <a:xfrm>
            <a:off x="9100989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9165932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네 번째 목차</a:t>
            </a:r>
          </a:p>
        </p:txBody>
      </p:sp>
      <p:cxnSp>
        <p:nvCxnSpPr>
          <p:cNvPr id="151" name="직선 연결선 150"/>
          <p:cNvCxnSpPr/>
          <p:nvPr/>
        </p:nvCxnSpPr>
        <p:spPr>
          <a:xfrm>
            <a:off x="7834253" y="457260"/>
            <a:ext cx="0" cy="364319"/>
          </a:xfrm>
          <a:prstGeom prst="line">
            <a:avLst/>
          </a:prstGeom>
          <a:ln w="12700">
            <a:solidFill>
              <a:srgbClr val="87A9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899196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rgbClr val="87A96B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세 번째 목차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6631706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두 번째 목차</a:t>
            </a:r>
          </a:p>
        </p:txBody>
      </p:sp>
      <p:cxnSp>
        <p:nvCxnSpPr>
          <p:cNvPr id="154" name="직선 연결선 153"/>
          <p:cNvCxnSpPr/>
          <p:nvPr/>
        </p:nvCxnSpPr>
        <p:spPr>
          <a:xfrm>
            <a:off x="6586014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383467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첫 번째 목차</a:t>
            </a:r>
          </a:p>
        </p:txBody>
      </p:sp>
      <p:cxnSp>
        <p:nvCxnSpPr>
          <p:cNvPr id="156" name="직선 연결선 155"/>
          <p:cNvCxnSpPr/>
          <p:nvPr/>
        </p:nvCxnSpPr>
        <p:spPr>
          <a:xfrm>
            <a:off x="5337775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8" name="표 10">
            <a:extLst>
              <a:ext uri="{FF2B5EF4-FFF2-40B4-BE49-F238E27FC236}">
                <a16:creationId xmlns:a16="http://schemas.microsoft.com/office/drawing/2014/main" id="{8BAD5A6A-FEBD-4067-B0BE-C8CA49526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727234"/>
              </p:ext>
            </p:extLst>
          </p:nvPr>
        </p:nvGraphicFramePr>
        <p:xfrm>
          <a:off x="5531967" y="1556704"/>
          <a:ext cx="5560412" cy="445961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88903">
                  <a:extLst>
                    <a:ext uri="{9D8B030D-6E8A-4147-A177-3AD203B41FA5}">
                      <a16:colId xmlns:a16="http://schemas.microsoft.com/office/drawing/2014/main" val="1685997867"/>
                    </a:ext>
                  </a:extLst>
                </a:gridCol>
                <a:gridCol w="4971509">
                  <a:extLst>
                    <a:ext uri="{9D8B030D-6E8A-4147-A177-3AD203B41FA5}">
                      <a16:colId xmlns:a16="http://schemas.microsoft.com/office/drawing/2014/main" val="3682148952"/>
                    </a:ext>
                  </a:extLst>
                </a:gridCol>
              </a:tblGrid>
              <a:tr h="42905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87A96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기능</a:t>
                      </a:r>
                    </a:p>
                  </a:txBody>
                  <a:tcPr anchor="ctr">
                    <a:solidFill>
                      <a:srgbClr val="87A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067753"/>
                  </a:ext>
                </a:extLst>
              </a:tr>
              <a:tr h="100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선택한 업체의 상세정보가 표시된다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461574"/>
                  </a:ext>
                </a:extLst>
              </a:tr>
              <a:tr h="10076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작성자가 등록할 </a:t>
                      </a:r>
                      <a:r>
                        <a:rPr lang="ko-KR" altLang="en-US" dirty="0" err="1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별점을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표시한다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932343"/>
                  </a:ext>
                </a:extLst>
              </a:tr>
              <a:tr h="10076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리뷰내용 작성을 할 수 있다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492769"/>
                  </a:ext>
                </a:extLst>
              </a:tr>
              <a:tr h="10076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작성완료 버튼으로 리뷰등록을 하는 기능이다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697187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DF73451C-0224-4AFB-AEE2-B5CCC3DFF314}"/>
              </a:ext>
            </a:extLst>
          </p:cNvPr>
          <p:cNvGrpSpPr/>
          <p:nvPr/>
        </p:nvGrpSpPr>
        <p:grpSpPr>
          <a:xfrm>
            <a:off x="852613" y="1266509"/>
            <a:ext cx="3780000" cy="5040000"/>
            <a:chOff x="678288" y="1445340"/>
            <a:chExt cx="3328225" cy="4878281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B042AABA-8382-41CD-AE33-0393B2694D03}"/>
                </a:ext>
              </a:extLst>
            </p:cNvPr>
            <p:cNvSpPr/>
            <p:nvPr/>
          </p:nvSpPr>
          <p:spPr>
            <a:xfrm>
              <a:off x="678288" y="1452685"/>
              <a:ext cx="3236890" cy="4870936"/>
            </a:xfrm>
            <a:prstGeom prst="roundRect">
              <a:avLst>
                <a:gd name="adj" fmla="val 3896"/>
              </a:avLst>
            </a:prstGeom>
            <a:solidFill>
              <a:srgbClr val="ACC4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B6EBA651-CDD8-4ACC-9435-053630B67837}"/>
                </a:ext>
              </a:extLst>
            </p:cNvPr>
            <p:cNvSpPr/>
            <p:nvPr/>
          </p:nvSpPr>
          <p:spPr>
            <a:xfrm>
              <a:off x="737316" y="1504843"/>
              <a:ext cx="3117759" cy="4728532"/>
            </a:xfrm>
            <a:prstGeom prst="roundRect">
              <a:avLst>
                <a:gd name="adj" fmla="val 40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0F1AE116-5189-4ED6-B349-4E34EBBD88C6}"/>
                </a:ext>
              </a:extLst>
            </p:cNvPr>
            <p:cNvSpPr/>
            <p:nvPr/>
          </p:nvSpPr>
          <p:spPr>
            <a:xfrm>
              <a:off x="737316" y="1504843"/>
              <a:ext cx="3117759" cy="462359"/>
            </a:xfrm>
            <a:prstGeom prst="roundRect">
              <a:avLst>
                <a:gd name="adj" fmla="val 2605"/>
              </a:avLst>
            </a:prstGeom>
            <a:solidFill>
              <a:srgbClr val="ACC4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OO</a:t>
              </a:r>
              <a:r>
                <a:rPr lang="ko-KR" altLang="en-US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동물병원</a:t>
              </a: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EFADB74E-DB89-49AE-9249-E3B7361B6835}"/>
                </a:ext>
              </a:extLst>
            </p:cNvPr>
            <p:cNvSpPr/>
            <p:nvPr/>
          </p:nvSpPr>
          <p:spPr>
            <a:xfrm>
              <a:off x="737316" y="1934547"/>
              <a:ext cx="3117759" cy="462359"/>
            </a:xfrm>
            <a:prstGeom prst="roundRect">
              <a:avLst>
                <a:gd name="adj" fmla="val 2605"/>
              </a:avLst>
            </a:prstGeom>
            <a:solidFill>
              <a:srgbClr val="ACC4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리뷰작성</a:t>
              </a:r>
              <a:endParaRPr lang="ko-KR" altLang="en-US" sz="11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2" name="별: 꼭짓점 5개 1">
              <a:extLst>
                <a:ext uri="{FF2B5EF4-FFF2-40B4-BE49-F238E27FC236}">
                  <a16:creationId xmlns:a16="http://schemas.microsoft.com/office/drawing/2014/main" id="{96D7ACC8-0FF8-48B1-834F-AB6A6F48C5A4}"/>
                </a:ext>
              </a:extLst>
            </p:cNvPr>
            <p:cNvSpPr/>
            <p:nvPr/>
          </p:nvSpPr>
          <p:spPr>
            <a:xfrm>
              <a:off x="854297" y="2556794"/>
              <a:ext cx="354133" cy="354133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별: 꼭짓점 5개 68">
              <a:extLst>
                <a:ext uri="{FF2B5EF4-FFF2-40B4-BE49-F238E27FC236}">
                  <a16:creationId xmlns:a16="http://schemas.microsoft.com/office/drawing/2014/main" id="{0E044350-24D9-4C83-A248-8986E8DD29B9}"/>
                </a:ext>
              </a:extLst>
            </p:cNvPr>
            <p:cNvSpPr/>
            <p:nvPr/>
          </p:nvSpPr>
          <p:spPr>
            <a:xfrm>
              <a:off x="1242812" y="2558939"/>
              <a:ext cx="354133" cy="354133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별: 꼭짓점 5개 69">
              <a:extLst>
                <a:ext uri="{FF2B5EF4-FFF2-40B4-BE49-F238E27FC236}">
                  <a16:creationId xmlns:a16="http://schemas.microsoft.com/office/drawing/2014/main" id="{ED17F5D5-C00B-42FA-B96E-112BA62AC12F}"/>
                </a:ext>
              </a:extLst>
            </p:cNvPr>
            <p:cNvSpPr/>
            <p:nvPr/>
          </p:nvSpPr>
          <p:spPr>
            <a:xfrm>
              <a:off x="1631698" y="2560579"/>
              <a:ext cx="354133" cy="354133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별: 꼭짓점 5개 70">
              <a:extLst>
                <a:ext uri="{FF2B5EF4-FFF2-40B4-BE49-F238E27FC236}">
                  <a16:creationId xmlns:a16="http://schemas.microsoft.com/office/drawing/2014/main" id="{1189608D-23EC-4B30-9D8F-CF29B6C96A83}"/>
                </a:ext>
              </a:extLst>
            </p:cNvPr>
            <p:cNvSpPr/>
            <p:nvPr/>
          </p:nvSpPr>
          <p:spPr>
            <a:xfrm>
              <a:off x="2016993" y="2556793"/>
              <a:ext cx="354133" cy="35413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별: 꼭짓점 5개 71">
              <a:extLst>
                <a:ext uri="{FF2B5EF4-FFF2-40B4-BE49-F238E27FC236}">
                  <a16:creationId xmlns:a16="http://schemas.microsoft.com/office/drawing/2014/main" id="{D0E31D02-6DF4-4D71-9381-E6A6E7831EA6}"/>
                </a:ext>
              </a:extLst>
            </p:cNvPr>
            <p:cNvSpPr/>
            <p:nvPr/>
          </p:nvSpPr>
          <p:spPr>
            <a:xfrm>
              <a:off x="2402288" y="2563177"/>
              <a:ext cx="354133" cy="35413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119A68D4-28B6-4DDD-ACD6-30B02444749F}"/>
                </a:ext>
              </a:extLst>
            </p:cNvPr>
            <p:cNvSpPr/>
            <p:nvPr/>
          </p:nvSpPr>
          <p:spPr>
            <a:xfrm>
              <a:off x="742682" y="3005590"/>
              <a:ext cx="3112393" cy="840900"/>
            </a:xfrm>
            <a:prstGeom prst="roundRect">
              <a:avLst>
                <a:gd name="adj" fmla="val 260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리뷰내용</a:t>
              </a:r>
            </a:p>
          </p:txBody>
        </p: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EF122889-37DA-49C6-81E4-44A4021DC6AA}"/>
                </a:ext>
              </a:extLst>
            </p:cNvPr>
            <p:cNvCxnSpPr>
              <a:cxnSpLocks/>
            </p:cNvCxnSpPr>
            <p:nvPr/>
          </p:nvCxnSpPr>
          <p:spPr>
            <a:xfrm>
              <a:off x="737316" y="2987425"/>
              <a:ext cx="31177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8021811-8F30-4717-9D70-CF094155615D}"/>
                </a:ext>
              </a:extLst>
            </p:cNvPr>
            <p:cNvSpPr/>
            <p:nvPr/>
          </p:nvSpPr>
          <p:spPr>
            <a:xfrm>
              <a:off x="3155274" y="1571224"/>
              <a:ext cx="661165" cy="23346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리뷰등록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BD0264C7-0061-466C-9AFD-6D8E41E3EFF7}"/>
                </a:ext>
              </a:extLst>
            </p:cNvPr>
            <p:cNvSpPr/>
            <p:nvPr/>
          </p:nvSpPr>
          <p:spPr>
            <a:xfrm>
              <a:off x="1359042" y="1606070"/>
              <a:ext cx="264240" cy="260909"/>
            </a:xfrm>
            <a:prstGeom prst="ellipse">
              <a:avLst/>
            </a:prstGeom>
            <a:solidFill>
              <a:srgbClr val="6B9E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99BC4B1-0F59-45CE-A5FE-607B01438304}"/>
                </a:ext>
              </a:extLst>
            </p:cNvPr>
            <p:cNvSpPr/>
            <p:nvPr/>
          </p:nvSpPr>
          <p:spPr>
            <a:xfrm>
              <a:off x="2860885" y="2595785"/>
              <a:ext cx="264240" cy="260909"/>
            </a:xfrm>
            <a:prstGeom prst="ellipse">
              <a:avLst/>
            </a:prstGeom>
            <a:solidFill>
              <a:srgbClr val="6B9E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6F2DEA9-22E8-4840-80E8-BDED52ED44F0}"/>
                </a:ext>
              </a:extLst>
            </p:cNvPr>
            <p:cNvSpPr/>
            <p:nvPr/>
          </p:nvSpPr>
          <p:spPr>
            <a:xfrm>
              <a:off x="944190" y="3247882"/>
              <a:ext cx="264240" cy="260909"/>
            </a:xfrm>
            <a:prstGeom prst="ellipse">
              <a:avLst/>
            </a:prstGeom>
            <a:solidFill>
              <a:srgbClr val="6B9E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9D1E93C-0A7E-4483-BD44-104AB4B2D22A}"/>
                </a:ext>
              </a:extLst>
            </p:cNvPr>
            <p:cNvSpPr/>
            <p:nvPr/>
          </p:nvSpPr>
          <p:spPr>
            <a:xfrm>
              <a:off x="3742273" y="1445340"/>
              <a:ext cx="264240" cy="260909"/>
            </a:xfrm>
            <a:prstGeom prst="ellipse">
              <a:avLst/>
            </a:prstGeom>
            <a:solidFill>
              <a:srgbClr val="6B9E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463AD6D1-48AC-4D9C-8118-82C4216AE7B0}"/>
              </a:ext>
            </a:extLst>
          </p:cNvPr>
          <p:cNvSpPr/>
          <p:nvPr/>
        </p:nvSpPr>
        <p:spPr>
          <a:xfrm rot="5400000">
            <a:off x="864997" y="603155"/>
            <a:ext cx="563782" cy="588549"/>
          </a:xfrm>
          <a:prstGeom prst="ellipse">
            <a:avLst/>
          </a:prstGeom>
          <a:solidFill>
            <a:srgbClr val="ACC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6202F57E-9FC7-40B8-B561-C770D5D1AB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13" y="745243"/>
            <a:ext cx="376755" cy="30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49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362</Words>
  <Application>Microsoft Office PowerPoint</Application>
  <PresentationFormat>와이드스크린</PresentationFormat>
  <Paragraphs>128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210 콤퓨타세탁 L</vt:lpstr>
      <vt:lpstr>Arial</vt:lpstr>
      <vt:lpstr>맑은 고딕</vt:lpstr>
      <vt:lpstr>210 콤퓨타세탁 B</vt:lpstr>
      <vt:lpstr>210 콤퓨타세탁 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hhj</dc:creator>
  <cp:lastModifiedBy>hustar12</cp:lastModifiedBy>
  <cp:revision>95</cp:revision>
  <dcterms:created xsi:type="dcterms:W3CDTF">2017-02-27T10:27:04Z</dcterms:created>
  <dcterms:modified xsi:type="dcterms:W3CDTF">2020-07-08T06:31:48Z</dcterms:modified>
</cp:coreProperties>
</file>